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embeddings/oleObject1.bin" ContentType="application/vnd.openxmlformats-officedocument.oleObject"/>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Override1.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theme/themeOverride13.xml" ContentType="application/vnd.openxmlformats-officedocument.themeOverride+xml"/>
  <Override PartName="/ppt/theme/themeOverride14.xml" ContentType="application/vnd.openxmlformats-officedocument.themeOverride+xml"/>
  <Override PartName="/ppt/theme/themeOverride15.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7"/>
  </p:notesMasterIdLst>
  <p:sldIdLst>
    <p:sldId id="291" r:id="rId2"/>
    <p:sldId id="300" r:id="rId3"/>
    <p:sldId id="305" r:id="rId4"/>
    <p:sldId id="280" r:id="rId5"/>
    <p:sldId id="270" r:id="rId6"/>
    <p:sldId id="303" r:id="rId7"/>
    <p:sldId id="304" r:id="rId8"/>
    <p:sldId id="306" r:id="rId9"/>
    <p:sldId id="278" r:id="rId10"/>
    <p:sldId id="263" r:id="rId11"/>
    <p:sldId id="271" r:id="rId12"/>
    <p:sldId id="275" r:id="rId13"/>
    <p:sldId id="307" r:id="rId14"/>
    <p:sldId id="302" r:id="rId15"/>
    <p:sldId id="273" r:id="rId16"/>
    <p:sldId id="301" r:id="rId17"/>
    <p:sldId id="272" r:id="rId18"/>
    <p:sldId id="269" r:id="rId19"/>
    <p:sldId id="308" r:id="rId20"/>
    <p:sldId id="277" r:id="rId21"/>
    <p:sldId id="274" r:id="rId22"/>
    <p:sldId id="257" r:id="rId23"/>
    <p:sldId id="279" r:id="rId24"/>
    <p:sldId id="267" r:id="rId25"/>
    <p:sldId id="309" r:id="rId26"/>
  </p:sldIdLst>
  <p:sldSz cx="12192000" cy="6858000"/>
  <p:notesSz cx="6858000" cy="9144000"/>
  <p:custDataLst>
    <p:tags r:id="rId28"/>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862F4"/>
    <a:srgbClr val="FFA100"/>
    <a:srgbClr val="FF5049"/>
    <a:srgbClr val="FE0C00"/>
    <a:srgbClr val="FF4C43"/>
    <a:srgbClr val="FF281D"/>
    <a:srgbClr val="FFFFFF"/>
    <a:srgbClr val="3F3F3F"/>
    <a:srgbClr val="BE0500"/>
    <a:srgbClr val="C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1319" autoAdjust="0"/>
    <p:restoredTop sz="94660"/>
  </p:normalViewPr>
  <p:slideViewPr>
    <p:cSldViewPr snapToGrid="0" showGuides="1">
      <p:cViewPr>
        <p:scale>
          <a:sx n="25" d="100"/>
          <a:sy n="25" d="100"/>
        </p:scale>
        <p:origin x="2160" y="1374"/>
      </p:cViewPr>
      <p:guideLst/>
    </p:cSldViewPr>
  </p:slideViewPr>
  <p:notesTextViewPr>
    <p:cViewPr>
      <p:scale>
        <a:sx n="1" d="1"/>
        <a:sy n="1" d="1"/>
      </p:scale>
      <p:origin x="0" y="0"/>
    </p:cViewPr>
  </p:notesTextViewPr>
  <p:sorterViewPr>
    <p:cViewPr>
      <p:scale>
        <a:sx n="33" d="100"/>
        <a:sy n="33" d="100"/>
      </p:scale>
      <p:origin x="0" y="0"/>
    </p:cViewPr>
  </p:sorter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 Type="http://schemas.openxmlformats.org/officeDocument/2006/relationships/slide" Target="slides/slide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notesMaster" Target="notesMasters/notesMaster1.xml"/><Relationship Id="rId28" Type="http://schemas.openxmlformats.org/officeDocument/2006/relationships/tags" Target="tags/tag1.xml"/><Relationship Id="rId29" Type="http://schemas.openxmlformats.org/officeDocument/2006/relationships/presProps" Target="presProps.xml"/><Relationship Id="rId3" Type="http://schemas.openxmlformats.org/officeDocument/2006/relationships/slide" Target="slides/slide2.xml"/><Relationship Id="rId30" Type="http://schemas.openxmlformats.org/officeDocument/2006/relationships/viewProps" Target="viewProps.xml"/><Relationship Id="rId31" Type="http://schemas.openxmlformats.org/officeDocument/2006/relationships/theme" Target="theme/theme1.xml"/><Relationship Id="rId32" Type="http://schemas.openxmlformats.org/officeDocument/2006/relationships/tableStyles" Target="tableStyles.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字魂59号-创粗黑" panose="00000500000000000000" pitchFamily="2" charset="-122"/>
                <a:ea typeface="字魂59号-创粗黑" panose="00000500000000000000" pitchFamily="2" charset="-122"/>
              </a:defRPr>
            </a:lvl1pPr>
          </a:lstStyle>
          <a:p>
            <a:endParaRPr lang="zh-CN" altLang="en-US" dirty="0"/>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字魂59号-创粗黑" panose="00000500000000000000" pitchFamily="2" charset="-122"/>
                <a:ea typeface="字魂59号-创粗黑" panose="00000500000000000000" pitchFamily="2" charset="-122"/>
              </a:defRPr>
            </a:lvl1pPr>
          </a:lstStyle>
          <a:p>
            <a:fld id="{4FE5A037-BCD1-4D52-A534-7861AB4DAC00}" type="datetimeFigureOut">
              <a:rPr lang="zh-CN" altLang="en-US" smtClean="0"/>
              <a:pPr/>
              <a:t>2025-02-22</a:t>
            </a:fld>
            <a:endParaRPr lang="zh-CN" altLang="en-US" dirty="0"/>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dirty="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字魂59号-创粗黑" panose="00000500000000000000" pitchFamily="2" charset="-122"/>
                <a:ea typeface="字魂59号-创粗黑" panose="00000500000000000000" pitchFamily="2" charset="-122"/>
              </a:defRPr>
            </a:lvl1pPr>
          </a:lstStyle>
          <a:p>
            <a:endParaRPr lang="zh-CN" altLang="en-US" dirty="0"/>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字魂59号-创粗黑" panose="00000500000000000000" pitchFamily="2" charset="-122"/>
                <a:ea typeface="字魂59号-创粗黑" panose="00000500000000000000" pitchFamily="2" charset="-122"/>
              </a:defRPr>
            </a:lvl1pPr>
          </a:lstStyle>
          <a:p>
            <a:fld id="{F5939E68-48CC-45C1-A51A-2ED1BA43CFBA}" type="slidenum">
              <a:rPr lang="zh-CN" altLang="en-US" smtClean="0"/>
              <a:pPr/>
              <a:t>‹#›</a:t>
            </a:fld>
            <a:endParaRPr lang="zh-CN" altLang="en-US" dirty="0"/>
          </a:p>
        </p:txBody>
      </p:sp>
    </p:spTree>
    <p:extLst>
      <p:ext uri="{BB962C8B-B14F-4D97-AF65-F5344CB8AC3E}">
        <p14:creationId xmlns:p14="http://schemas.microsoft.com/office/powerpoint/2010/main" val="15901611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字魂59号-创粗黑" panose="00000500000000000000" pitchFamily="2" charset="-122"/>
        <a:ea typeface="字魂59号-创粗黑" panose="00000500000000000000" pitchFamily="2" charset="-122"/>
        <a:cs typeface="+mn-cs"/>
      </a:defRPr>
    </a:lvl1pPr>
    <a:lvl2pPr marL="457200" algn="l" defTabSz="914400" rtl="0" eaLnBrk="1" latinLnBrk="0" hangingPunct="1">
      <a:defRPr sz="1200" kern="1200">
        <a:solidFill>
          <a:schemeClr val="tx1"/>
        </a:solidFill>
        <a:latin typeface="字魂59号-创粗黑" panose="00000500000000000000" pitchFamily="2" charset="-122"/>
        <a:ea typeface="字魂59号-创粗黑" panose="00000500000000000000" pitchFamily="2" charset="-122"/>
        <a:cs typeface="+mn-cs"/>
      </a:defRPr>
    </a:lvl2pPr>
    <a:lvl3pPr marL="914400" algn="l" defTabSz="914400" rtl="0" eaLnBrk="1" latinLnBrk="0" hangingPunct="1">
      <a:defRPr sz="1200" kern="1200">
        <a:solidFill>
          <a:schemeClr val="tx1"/>
        </a:solidFill>
        <a:latin typeface="字魂59号-创粗黑" panose="00000500000000000000" pitchFamily="2" charset="-122"/>
        <a:ea typeface="字魂59号-创粗黑" panose="00000500000000000000" pitchFamily="2" charset="-122"/>
        <a:cs typeface="+mn-cs"/>
      </a:defRPr>
    </a:lvl3pPr>
    <a:lvl4pPr marL="1371600" algn="l" defTabSz="914400" rtl="0" eaLnBrk="1" latinLnBrk="0" hangingPunct="1">
      <a:defRPr sz="1200" kern="1200">
        <a:solidFill>
          <a:schemeClr val="tx1"/>
        </a:solidFill>
        <a:latin typeface="字魂59号-创粗黑" panose="00000500000000000000" pitchFamily="2" charset="-122"/>
        <a:ea typeface="字魂59号-创粗黑" panose="00000500000000000000" pitchFamily="2" charset="-122"/>
        <a:cs typeface="+mn-cs"/>
      </a:defRPr>
    </a:lvl4pPr>
    <a:lvl5pPr marL="1828800" algn="l" defTabSz="914400" rtl="0" eaLnBrk="1" latinLnBrk="0" hangingPunct="1">
      <a:defRPr sz="1200" kern="1200">
        <a:solidFill>
          <a:schemeClr val="tx1"/>
        </a:solidFill>
        <a:latin typeface="字魂59号-创粗黑" panose="00000500000000000000" pitchFamily="2" charset="-122"/>
        <a:ea typeface="字魂59号-创粗黑" panose="00000500000000000000"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5939E68-48CC-45C1-A51A-2ED1BA43CFBA}" type="slidenum">
              <a:rPr lang="zh-CN" altLang="en-US" smtClean="0"/>
              <a:pPr/>
              <a:t>1</a:t>
            </a:fld>
            <a:endParaRPr lang="zh-CN" altLang="en-US" dirty="0"/>
          </a:p>
        </p:txBody>
      </p:sp>
    </p:spTree>
    <p:extLst>
      <p:ext uri="{BB962C8B-B14F-4D97-AF65-F5344CB8AC3E}">
        <p14:creationId xmlns:p14="http://schemas.microsoft.com/office/powerpoint/2010/main" val="2951636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1B7381-8B78-3D60-C06F-74B6A09F1E3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E544E34-0BEE-A6F6-3430-6BC4B4B0A2C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622A33E-051C-95D1-DD67-176520FE2BF4}"/>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D8F3C29A-D5C1-790F-016E-BD0C69C898FE}"/>
              </a:ext>
            </a:extLst>
          </p:cNvPr>
          <p:cNvSpPr>
            <a:spLocks noGrp="1"/>
          </p:cNvSpPr>
          <p:nvPr>
            <p:ph type="sldNum" sz="quarter" idx="5"/>
          </p:nvPr>
        </p:nvSpPr>
        <p:spPr/>
        <p:txBody>
          <a:bodyPr/>
          <a:lstStyle/>
          <a:p>
            <a:fld id="{F5939E68-48CC-45C1-A51A-2ED1BA43CFBA}" type="slidenum">
              <a:rPr lang="zh-CN" altLang="en-US" smtClean="0"/>
              <a:pPr/>
              <a:t>13</a:t>
            </a:fld>
            <a:endParaRPr lang="zh-CN" altLang="en-US" dirty="0"/>
          </a:p>
        </p:txBody>
      </p:sp>
    </p:spTree>
    <p:extLst>
      <p:ext uri="{BB962C8B-B14F-4D97-AF65-F5344CB8AC3E}">
        <p14:creationId xmlns:p14="http://schemas.microsoft.com/office/powerpoint/2010/main" val="30643135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305A010-B84F-4EB0-AA38-4049044F4E5D}" type="slidenum">
              <a:rPr lang="zh-CN" altLang="en-US" smtClean="0"/>
              <a:t>15</a:t>
            </a:fld>
            <a:endParaRPr lang="zh-CN" altLang="en-US"/>
          </a:p>
        </p:txBody>
      </p:sp>
    </p:spTree>
    <p:extLst>
      <p:ext uri="{BB962C8B-B14F-4D97-AF65-F5344CB8AC3E}">
        <p14:creationId xmlns:p14="http://schemas.microsoft.com/office/powerpoint/2010/main" val="29598410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305A010-B84F-4EB0-AA38-4049044F4E5D}" type="slidenum">
              <a:rPr lang="zh-CN" altLang="en-US" smtClean="0"/>
              <a:t>17</a:t>
            </a:fld>
            <a:endParaRPr lang="zh-CN" altLang="en-US"/>
          </a:p>
        </p:txBody>
      </p:sp>
    </p:spTree>
    <p:extLst>
      <p:ext uri="{BB962C8B-B14F-4D97-AF65-F5344CB8AC3E}">
        <p14:creationId xmlns:p14="http://schemas.microsoft.com/office/powerpoint/2010/main" val="1849672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86C4872-3FEE-47F7-8706-972E2208B56D}" type="slidenum">
              <a:rPr lang="zh-CN" altLang="en-US" smtClean="0"/>
              <a:t>18</a:t>
            </a:fld>
            <a:endParaRPr lang="zh-CN" altLang="en-US"/>
          </a:p>
        </p:txBody>
      </p:sp>
    </p:spTree>
    <p:extLst>
      <p:ext uri="{BB962C8B-B14F-4D97-AF65-F5344CB8AC3E}">
        <p14:creationId xmlns:p14="http://schemas.microsoft.com/office/powerpoint/2010/main" val="16556850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8D6E7A-5A66-5994-4D5B-3A583DB8D83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404266E-1D51-FC7D-F625-DADEE1C6BC4F}"/>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47B8C63-BF9B-ABCF-014B-709F7FB5E7E2}"/>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41EBE8AE-2F8B-12D7-2671-984E9C2FC60D}"/>
              </a:ext>
            </a:extLst>
          </p:cNvPr>
          <p:cNvSpPr>
            <a:spLocks noGrp="1"/>
          </p:cNvSpPr>
          <p:nvPr>
            <p:ph type="sldNum" sz="quarter" idx="5"/>
          </p:nvPr>
        </p:nvSpPr>
        <p:spPr/>
        <p:txBody>
          <a:bodyPr/>
          <a:lstStyle/>
          <a:p>
            <a:fld id="{F5939E68-48CC-45C1-A51A-2ED1BA43CFBA}" type="slidenum">
              <a:rPr lang="zh-CN" altLang="en-US" smtClean="0"/>
              <a:pPr/>
              <a:t>19</a:t>
            </a:fld>
            <a:endParaRPr lang="zh-CN" altLang="en-US" dirty="0"/>
          </a:p>
        </p:txBody>
      </p:sp>
    </p:spTree>
    <p:extLst>
      <p:ext uri="{BB962C8B-B14F-4D97-AF65-F5344CB8AC3E}">
        <p14:creationId xmlns:p14="http://schemas.microsoft.com/office/powerpoint/2010/main" val="35774568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6C6A3E7-7B0A-43E6-AF50-B970C3A8BCF7}" type="slidenum">
              <a:rPr lang="id-ID" smtClean="0"/>
              <a:t>20</a:t>
            </a:fld>
            <a:endParaRPr lang="id-ID"/>
          </a:p>
        </p:txBody>
      </p:sp>
    </p:spTree>
    <p:extLst>
      <p:ext uri="{BB962C8B-B14F-4D97-AF65-F5344CB8AC3E}">
        <p14:creationId xmlns:p14="http://schemas.microsoft.com/office/powerpoint/2010/main" val="39687049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FE86B9-5B45-4031-A575-A5A4AFEC8072}" type="slidenum">
              <a:rPr lang="en-US" smtClean="0"/>
              <a:pPr/>
              <a:t>21</a:t>
            </a:fld>
            <a:endParaRPr lang="en-US" dirty="0"/>
          </a:p>
        </p:txBody>
      </p:sp>
    </p:spTree>
    <p:extLst>
      <p:ext uri="{BB962C8B-B14F-4D97-AF65-F5344CB8AC3E}">
        <p14:creationId xmlns:p14="http://schemas.microsoft.com/office/powerpoint/2010/main" val="37395867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92EB20A-403F-44E9-9F40-29DD8395CE08}" type="slidenum">
              <a:rPr lang="zh-CN" altLang="en-US" smtClean="0"/>
              <a:t>22</a:t>
            </a:fld>
            <a:endParaRPr lang="zh-CN" altLang="en-US"/>
          </a:p>
        </p:txBody>
      </p:sp>
    </p:spTree>
    <p:extLst>
      <p:ext uri="{BB962C8B-B14F-4D97-AF65-F5344CB8AC3E}">
        <p14:creationId xmlns:p14="http://schemas.microsoft.com/office/powerpoint/2010/main" val="17596771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06BAC3F-EC54-4562-95FA-EAB001225A81}" type="slidenum">
              <a:rPr lang="zh-CN" altLang="en-US" smtClean="0"/>
              <a:t>23</a:t>
            </a:fld>
            <a:endParaRPr lang="zh-CN" altLang="en-US"/>
          </a:p>
        </p:txBody>
      </p:sp>
    </p:spTree>
    <p:extLst>
      <p:ext uri="{BB962C8B-B14F-4D97-AF65-F5344CB8AC3E}">
        <p14:creationId xmlns:p14="http://schemas.microsoft.com/office/powerpoint/2010/main" val="21195921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627C920-FAF1-4735-A148-C9BEEFCD3BFF}"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35125198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54B1B7-C038-67EB-CE5D-2D5A7870CCC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2F9DECB4-1C7C-B974-529B-E808FB0FD52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C57CD95-5F71-EB74-8AA5-E5A32E993024}"/>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973FEAA3-46E4-386E-7102-DF9C5326B53A}"/>
              </a:ext>
            </a:extLst>
          </p:cNvPr>
          <p:cNvSpPr>
            <a:spLocks noGrp="1"/>
          </p:cNvSpPr>
          <p:nvPr>
            <p:ph type="sldNum" sz="quarter" idx="5"/>
          </p:nvPr>
        </p:nvSpPr>
        <p:spPr/>
        <p:txBody>
          <a:bodyPr/>
          <a:lstStyle/>
          <a:p>
            <a:fld id="{F5939E68-48CC-45C1-A51A-2ED1BA43CFBA}" type="slidenum">
              <a:rPr lang="zh-CN" altLang="en-US" smtClean="0"/>
              <a:pPr/>
              <a:t>3</a:t>
            </a:fld>
            <a:endParaRPr lang="zh-CN" altLang="en-US" dirty="0"/>
          </a:p>
        </p:txBody>
      </p:sp>
    </p:spTree>
    <p:extLst>
      <p:ext uri="{BB962C8B-B14F-4D97-AF65-F5344CB8AC3E}">
        <p14:creationId xmlns:p14="http://schemas.microsoft.com/office/powerpoint/2010/main" val="330449312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F1BD56-F3F0-2D83-07BD-BB2D30F3B55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477D587-EBB5-2AA8-8FD8-800F69CA3C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426E089-34CE-B067-5EC1-3A99B8752CF0}"/>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2BA7B11F-48E5-16EE-DC95-BDCAA871C28C}"/>
              </a:ext>
            </a:extLst>
          </p:cNvPr>
          <p:cNvSpPr>
            <a:spLocks noGrp="1"/>
          </p:cNvSpPr>
          <p:nvPr>
            <p:ph type="sldNum" sz="quarter" idx="5"/>
          </p:nvPr>
        </p:nvSpPr>
        <p:spPr/>
        <p:txBody>
          <a:bodyPr/>
          <a:lstStyle/>
          <a:p>
            <a:fld id="{F5939E68-48CC-45C1-A51A-2ED1BA43CFBA}" type="slidenum">
              <a:rPr lang="zh-CN" altLang="en-US" smtClean="0"/>
              <a:pPr/>
              <a:t>25</a:t>
            </a:fld>
            <a:endParaRPr lang="zh-CN" altLang="en-US" dirty="0"/>
          </a:p>
        </p:txBody>
      </p:sp>
    </p:spTree>
    <p:extLst>
      <p:ext uri="{BB962C8B-B14F-4D97-AF65-F5344CB8AC3E}">
        <p14:creationId xmlns:p14="http://schemas.microsoft.com/office/powerpoint/2010/main" val="40488587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06BAC3F-EC54-4562-95FA-EAB001225A81}" type="slidenum">
              <a:rPr lang="zh-CN" altLang="en-US" smtClean="0"/>
              <a:t>4</a:t>
            </a:fld>
            <a:endParaRPr lang="zh-CN" altLang="en-US"/>
          </a:p>
        </p:txBody>
      </p:sp>
    </p:spTree>
    <p:extLst>
      <p:ext uri="{BB962C8B-B14F-4D97-AF65-F5344CB8AC3E}">
        <p14:creationId xmlns:p14="http://schemas.microsoft.com/office/powerpoint/2010/main" val="32274506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86C4872-3FEE-47F7-8706-972E2208B56D}" type="slidenum">
              <a:rPr lang="zh-CN" altLang="en-US" smtClean="0"/>
              <a:t>5</a:t>
            </a:fld>
            <a:endParaRPr lang="zh-CN" altLang="en-US"/>
          </a:p>
        </p:txBody>
      </p:sp>
    </p:spTree>
    <p:extLst>
      <p:ext uri="{BB962C8B-B14F-4D97-AF65-F5344CB8AC3E}">
        <p14:creationId xmlns:p14="http://schemas.microsoft.com/office/powerpoint/2010/main" val="37045036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E1EE4A-BB0C-C4C6-0427-8AA497A1780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B4C59F9-F05A-3883-DCD8-C1781E10745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909D955-0AE8-61B3-7C0A-F3B7CBB75725}"/>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B6109331-D0AF-75A2-8843-FF1C138CDA15}"/>
              </a:ext>
            </a:extLst>
          </p:cNvPr>
          <p:cNvSpPr>
            <a:spLocks noGrp="1"/>
          </p:cNvSpPr>
          <p:nvPr>
            <p:ph type="sldNum" sz="quarter" idx="5"/>
          </p:nvPr>
        </p:nvSpPr>
        <p:spPr/>
        <p:txBody>
          <a:bodyPr/>
          <a:lstStyle/>
          <a:p>
            <a:fld id="{F5939E68-48CC-45C1-A51A-2ED1BA43CFBA}" type="slidenum">
              <a:rPr lang="zh-CN" altLang="en-US" smtClean="0"/>
              <a:pPr/>
              <a:t>8</a:t>
            </a:fld>
            <a:endParaRPr lang="zh-CN" altLang="en-US" dirty="0"/>
          </a:p>
        </p:txBody>
      </p:sp>
    </p:spTree>
    <p:extLst>
      <p:ext uri="{BB962C8B-B14F-4D97-AF65-F5344CB8AC3E}">
        <p14:creationId xmlns:p14="http://schemas.microsoft.com/office/powerpoint/2010/main" val="30968001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06BAC3F-EC54-4562-95FA-EAB001225A81}" type="slidenum">
              <a:rPr lang="zh-CN" altLang="en-US" smtClean="0"/>
              <a:t>9</a:t>
            </a:fld>
            <a:endParaRPr lang="zh-CN" altLang="en-US"/>
          </a:p>
        </p:txBody>
      </p:sp>
    </p:spTree>
    <p:extLst>
      <p:ext uri="{BB962C8B-B14F-4D97-AF65-F5344CB8AC3E}">
        <p14:creationId xmlns:p14="http://schemas.microsoft.com/office/powerpoint/2010/main" val="33252913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9B9ACD5-4993-490D-9F63-8857A175D726}" type="slidenum">
              <a:rPr lang="zh-CN" altLang="en-US" smtClean="0"/>
              <a:pPr/>
              <a:t>10</a:t>
            </a:fld>
            <a:endParaRPr lang="zh-CN" altLang="en-US"/>
          </a:p>
        </p:txBody>
      </p:sp>
    </p:spTree>
    <p:extLst>
      <p:ext uri="{BB962C8B-B14F-4D97-AF65-F5344CB8AC3E}">
        <p14:creationId xmlns:p14="http://schemas.microsoft.com/office/powerpoint/2010/main" val="40711320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86C4872-3FEE-47F7-8706-972E2208B56D}" type="slidenum">
              <a:rPr lang="zh-CN" altLang="en-US" smtClean="0"/>
              <a:t>11</a:t>
            </a:fld>
            <a:endParaRPr lang="zh-CN" altLang="en-US"/>
          </a:p>
        </p:txBody>
      </p:sp>
    </p:spTree>
    <p:extLst>
      <p:ext uri="{BB962C8B-B14F-4D97-AF65-F5344CB8AC3E}">
        <p14:creationId xmlns:p14="http://schemas.microsoft.com/office/powerpoint/2010/main" val="25496537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6C6A3E7-7B0A-43E6-AF50-B970C3A8BCF7}" type="slidenum">
              <a:rPr lang="id-ID" smtClean="0"/>
              <a:t>12</a:t>
            </a:fld>
            <a:endParaRPr lang="id-ID"/>
          </a:p>
        </p:txBody>
      </p:sp>
    </p:spTree>
    <p:extLst>
      <p:ext uri="{BB962C8B-B14F-4D97-AF65-F5344CB8AC3E}">
        <p14:creationId xmlns:p14="http://schemas.microsoft.com/office/powerpoint/2010/main" val="23844431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仅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1557640610"/>
      </p:ext>
    </p:extLst>
  </p:cSld>
  <p:clrMapOvr>
    <a:masterClrMapping/>
  </p:clrMapOvr>
  <mc:AlternateContent xmlns:mc="http://schemas.openxmlformats.org/markup-compatibility/2006" xmlns:p14="http://schemas.microsoft.com/office/powerpoint/2010/main">
    <mc:Choice Requires="p14">
      <p:transition spd="slow" p14:dur="1750" advClick="0" advTm="3000">
        <p:random/>
      </p:transition>
    </mc:Choice>
    <mc:Fallback xmlns="">
      <p:transition spd="slow" advClick="0" advTm="3000">
        <p:random/>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9_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4180243802"/>
      </p:ext>
    </p:extLst>
  </p:cSld>
  <p:clrMapOvr>
    <a:masterClrMapping/>
  </p:clrMapOvr>
  <mc:AlternateContent xmlns:mc="http://schemas.openxmlformats.org/markup-compatibility/2006" xmlns:p14="http://schemas.microsoft.com/office/powerpoint/2010/main">
    <mc:Choice Requires="p14">
      <p:transition spd="slow" p14:dur="1750" advClick="0" advTm="3000">
        <p:random/>
      </p:transition>
    </mc:Choice>
    <mc:Fallback xmlns="">
      <p:transition spd="slow" advClick="0" advTm="3000">
        <p:random/>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仅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2991855582"/>
      </p:ext>
    </p:extLst>
  </p:cSld>
  <p:clrMapOvr>
    <a:masterClrMapping/>
  </p:clrMapOvr>
  <mc:AlternateContent xmlns:mc="http://schemas.openxmlformats.org/markup-compatibility/2006" xmlns:p14="http://schemas.microsoft.com/office/powerpoint/2010/main">
    <mc:Choice Requires="p14">
      <p:transition spd="slow" p14:dur="1750" advClick="0" advTm="3000">
        <p:random/>
      </p:transition>
    </mc:Choice>
    <mc:Fallback xmlns="">
      <p:transition spd="slow" advClick="0" advTm="3000">
        <p:random/>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666735329"/>
      </p:ext>
    </p:extLst>
  </p:cSld>
  <p:clrMapOvr>
    <a:masterClrMapping/>
  </p:clrMapOvr>
  <mc:AlternateContent xmlns:mc="http://schemas.openxmlformats.org/markup-compatibility/2006" xmlns:p14="http://schemas.microsoft.com/office/powerpoint/2010/main">
    <mc:Choice Requires="p14">
      <p:transition spd="slow" p14:dur="1750" advClick="0" advTm="3000">
        <p:random/>
      </p:transition>
    </mc:Choice>
    <mc:Fallback xmlns="">
      <p:transition spd="slow" advClick="0" advTm="3000">
        <p:random/>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2276041882"/>
      </p:ext>
    </p:extLst>
  </p:cSld>
  <p:clrMapOvr>
    <a:masterClrMapping/>
  </p:clrMapOvr>
  <mc:AlternateContent xmlns:mc="http://schemas.openxmlformats.org/markup-compatibility/2006" xmlns:p14="http://schemas.microsoft.com/office/powerpoint/2010/main">
    <mc:Choice Requires="p14">
      <p:transition spd="slow" p14:dur="1750" advClick="0" advTm="3000">
        <p:random/>
      </p:transition>
    </mc:Choice>
    <mc:Fallback xmlns="">
      <p:transition spd="slow" advClick="0" advTm="3000">
        <p:random/>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2737175200"/>
      </p:ext>
    </p:extLst>
  </p:cSld>
  <p:clrMapOvr>
    <a:masterClrMapping/>
  </p:clrMapOvr>
  <mc:AlternateContent xmlns:mc="http://schemas.openxmlformats.org/markup-compatibility/2006" xmlns:p14="http://schemas.microsoft.com/office/powerpoint/2010/main">
    <mc:Choice Requires="p14">
      <p:transition spd="slow" p14:dur="1750" advClick="0" advTm="3000">
        <p:random/>
      </p:transition>
    </mc:Choice>
    <mc:Fallback xmlns="">
      <p:transition spd="slow" advClick="0" advTm="3000">
        <p:random/>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8_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4914194"/>
      </p:ext>
    </p:extLst>
  </p:cSld>
  <p:clrMapOvr>
    <a:masterClrMapping/>
  </p:clrMapOvr>
  <mc:AlternateContent xmlns:mc="http://schemas.openxmlformats.org/markup-compatibility/2006" xmlns:p14="http://schemas.microsoft.com/office/powerpoint/2010/main">
    <mc:Choice Requires="p14">
      <p:transition spd="slow" p14:dur="1750" advClick="0" advTm="3000">
        <p:random/>
      </p:transition>
    </mc:Choice>
    <mc:Fallback xmlns="">
      <p:transition spd="slow" advClick="0" advTm="3000">
        <p:random/>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1269330"/>
      </p:ext>
    </p:extLst>
  </p:cSld>
  <p:clrMapOvr>
    <a:masterClrMapping/>
  </p:clrMapOvr>
  <mc:AlternateContent xmlns:mc="http://schemas.openxmlformats.org/markup-compatibility/2006" xmlns:p14="http://schemas.microsoft.com/office/powerpoint/2010/main">
    <mc:Choice Requires="p14">
      <p:transition spd="slow" p14:dur="1750" advClick="0" advTm="3000">
        <p:random/>
      </p:transition>
    </mc:Choice>
    <mc:Fallback xmlns="">
      <p:transition spd="slow" advClick="0" advTm="3000">
        <p:random/>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Main_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41688824"/>
      </p:ext>
    </p:extLst>
  </p:cSld>
  <p:clrMapOvr>
    <a:masterClrMapping/>
  </p:clrMapOvr>
  <mc:AlternateContent xmlns:mc="http://schemas.openxmlformats.org/markup-compatibility/2006" xmlns:p14="http://schemas.microsoft.com/office/powerpoint/2010/main">
    <mc:Choice Requires="p14">
      <p:transition spd="slow" p14:dur="1750" advClick="0" advTm="3000">
        <p:random/>
      </p:transition>
    </mc:Choice>
    <mc:Fallback xmlns="">
      <p:transition spd="slow" advClick="0" advTm="3000">
        <p:random/>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Custom Layout 113">
    <p:spTree>
      <p:nvGrpSpPr>
        <p:cNvPr id="1" name=""/>
        <p:cNvGrpSpPr/>
        <p:nvPr/>
      </p:nvGrpSpPr>
      <p:grpSpPr>
        <a:xfrm>
          <a:off x="0" y="0"/>
          <a:ext cx="0" cy="0"/>
          <a:chOff x="0" y="0"/>
          <a:chExt cx="0" cy="0"/>
        </a:xfrm>
      </p:grpSpPr>
    </p:spTree>
    <p:extLst>
      <p:ext uri="{BB962C8B-B14F-4D97-AF65-F5344CB8AC3E}">
        <p14:creationId xmlns:p14="http://schemas.microsoft.com/office/powerpoint/2010/main" val="3186671027"/>
      </p:ext>
    </p:extLst>
  </p:cSld>
  <p:clrMapOvr>
    <a:masterClrMapping/>
  </p:clrMapOvr>
  <mc:AlternateContent xmlns:mc="http://schemas.openxmlformats.org/markup-compatibility/2006" xmlns:p14="http://schemas.microsoft.com/office/powerpoint/2010/main">
    <mc:Choice Requires="p14">
      <p:transition spd="slow" p14:dur="1750" advClick="0" advTm="3000">
        <p:random/>
      </p:transition>
    </mc:Choice>
    <mc:Fallback xmlns="">
      <p:transition spd="slow" advClick="0" advTm="3000">
        <p:random/>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_Blank-2">
    <p:spTree>
      <p:nvGrpSpPr>
        <p:cNvPr id="1" name=""/>
        <p:cNvGrpSpPr/>
        <p:nvPr/>
      </p:nvGrpSpPr>
      <p:grpSpPr>
        <a:xfrm>
          <a:off x="0" y="0"/>
          <a:ext cx="0" cy="0"/>
          <a:chOff x="0" y="0"/>
          <a:chExt cx="0" cy="0"/>
        </a:xfrm>
      </p:grpSpPr>
    </p:spTree>
    <p:extLst>
      <p:ext uri="{BB962C8B-B14F-4D97-AF65-F5344CB8AC3E}">
        <p14:creationId xmlns:p14="http://schemas.microsoft.com/office/powerpoint/2010/main" val="3714286676"/>
      </p:ext>
    </p:extLst>
  </p:cSld>
  <p:clrMapOvr>
    <a:masterClrMapping/>
  </p:clrMapOvr>
  <mc:AlternateContent xmlns:mc="http://schemas.openxmlformats.org/markup-compatibility/2006" xmlns:p14="http://schemas.microsoft.com/office/powerpoint/2010/main">
    <mc:Choice Requires="p14">
      <p:transition spd="slow" p14:dur="1750" advClick="0" advTm="3000">
        <p:random/>
      </p:transition>
    </mc:Choice>
    <mc:Fallback xmlns="">
      <p:transition spd="slow" advClick="0" advTm="3000">
        <p:random/>
      </p:transition>
    </mc:Fallback>
  </mc:AlternateContent>
  <p:hf sldNum="0" hdr="0" ftr="0" dt="0"/>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文本框 3"/>
          <p:cNvSpPr txBox="1"/>
          <p:nvPr userDrawn="1"/>
        </p:nvSpPr>
        <p:spPr>
          <a:xfrm>
            <a:off x="4318000" y="2971800"/>
            <a:ext cx="3556000" cy="229870"/>
          </a:xfrm>
          <a:prstGeom prst="rect">
            <a:avLst/>
          </a:prstGeom>
          <a:noFill/>
        </p:spPr>
        <p:txBody>
          <a:bodyPr wrap="square" rtlCol="0">
            <a:spAutoFit/>
          </a:bodyPr>
          <a:lstStyle/>
          <a:p>
            <a:r>
              <a:rPr lang="zh-CN" altLang="en-US" sz="300" dirty="0">
                <a:solidFill>
                  <a:schemeClr val="bg1">
                    <a:alpha val="0"/>
                  </a:schemeClr>
                </a:solidFill>
                <a:latin typeface="字魂59号-创粗黑" panose="00000500000000000000" pitchFamily="2" charset="-122"/>
                <a:ea typeface="字魂59号-创粗黑" panose="00000500000000000000" pitchFamily="2" charset="-122"/>
                <a:sym typeface="+mn-ea"/>
              </a:rPr>
              <a:t>感谢您下载包图网平台上提供的</a:t>
            </a:r>
            <a:r>
              <a:rPr lang="en-US" altLang="zh-CN" sz="300" dirty="0">
                <a:solidFill>
                  <a:schemeClr val="bg1">
                    <a:alpha val="0"/>
                  </a:schemeClr>
                </a:solidFill>
                <a:latin typeface="字魂59号-创粗黑" panose="00000500000000000000" pitchFamily="2" charset="-122"/>
                <a:ea typeface="字魂59号-创粗黑" panose="00000500000000000000" pitchFamily="2" charset="-122"/>
                <a:sym typeface="+mn-ea"/>
              </a:rPr>
              <a:t>PPT</a:t>
            </a:r>
            <a:r>
              <a:rPr lang="zh-CN" altLang="en-US" sz="300" dirty="0">
                <a:solidFill>
                  <a:schemeClr val="bg1">
                    <a:alpha val="0"/>
                  </a:schemeClr>
                </a:solidFill>
                <a:latin typeface="字魂59号-创粗黑" panose="00000500000000000000" pitchFamily="2" charset="-122"/>
                <a:ea typeface="字魂59号-创粗黑" panose="00000500000000000000" pitchFamily="2" charset="-122"/>
                <a:sym typeface="+mn-ea"/>
              </a:rPr>
              <a:t>作品，为了您和包图网以及原创作者的利益，请勿复制、传播、销售，否则将承担法律责任！包图网将对作品进行维权，按照传播下载次数进行十倍的索取赔偿！</a:t>
            </a:r>
          </a:p>
          <a:p>
            <a:r>
              <a:rPr lang="en-US" altLang="zh-CN" sz="600" dirty="0">
                <a:solidFill>
                  <a:schemeClr val="bg1">
                    <a:alpha val="0"/>
                  </a:schemeClr>
                </a:solidFill>
                <a:latin typeface="字魂59号-创粗黑" panose="00000500000000000000" pitchFamily="2" charset="-122"/>
                <a:ea typeface="字魂59号-创粗黑" panose="00000500000000000000" pitchFamily="2" charset="-122"/>
                <a:sym typeface="+mn-ea"/>
              </a:rPr>
              <a:t>ibaotu.com</a:t>
            </a:r>
          </a:p>
        </p:txBody>
      </p:sp>
    </p:spTree>
    <p:extLst>
      <p:ext uri="{BB962C8B-B14F-4D97-AF65-F5344CB8AC3E}">
        <p14:creationId xmlns:p14="http://schemas.microsoft.com/office/powerpoint/2010/main" val="54996396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spd="slow" p14:dur="1750" advClick="0" advTm="3000">
        <p:random/>
      </p:transition>
    </mc:Choice>
    <mc:Fallback xmlns="">
      <p:transition spd="slow" advClick="0" advTm="3000">
        <p:random/>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Layout" Target="../slideLayouts/slideLayout1.xml"/><Relationship Id="rId3" Type="http://schemas.openxmlformats.org/officeDocument/2006/relationships/notesSlide" Target="../notesSlides/notesSlide1.xml"/><Relationship Id="rId4" Type="http://schemas.openxmlformats.org/officeDocument/2006/relationships/image" Target="../media/image1.jpg"/><Relationship Id="rId5" Type="http://schemas.openxmlformats.org/officeDocument/2006/relationships/oleObject" Target="../embeddings/oleObject1.bin"/><Relationship Id="rId6" Type="http://schemas.openxmlformats.org/officeDocument/2006/relationships/image" Target="../media/image2.emf"/><Relationship Id="rId7" Type="http://schemas.openxmlformats.org/officeDocument/2006/relationships/image" Target="../media/image3.png"/><Relationship Id="rId8" Type="http://schemas.openxmlformats.org/officeDocument/2006/relationships/image" Target="../media/image17.jpg"/><Relationship Id="rId9" Type="http://schemas.openxmlformats.org/officeDocument/2006/relationships/image" Target="../media/image18.png"/></Relationships>
</file>

<file path=ppt/slides/_rels/slide10.xml.rels><?xml version='1.0' encoding='UTF-8' standalone='yes'?>
<Relationships xmlns="http://schemas.openxmlformats.org/package/2006/relationships"><Relationship Id="rId1" Type="http://schemas.openxmlformats.org/officeDocument/2006/relationships/themeOverride" Target="../theme/themeOverride5.xml"/><Relationship Id="rId2" Type="http://schemas.openxmlformats.org/officeDocument/2006/relationships/slideLayout" Target="../slideLayouts/slideLayout2.xml"/><Relationship Id="rId3" Type="http://schemas.openxmlformats.org/officeDocument/2006/relationships/notesSlide" Target="../notesSlides/notesSlide7.xml"/><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7.png"/><Relationship Id="rId7" Type="http://schemas.openxmlformats.org/officeDocument/2006/relationships/image" Target="../media/image3.png"/><Relationship Id="rId8" Type="http://schemas.openxmlformats.org/officeDocument/2006/relationships/image" Target="../media/image18.png"/></Relationships>
</file>

<file path=ppt/slides/_rels/slide11.xml.rels><?xml version='1.0' encoding='UTF-8' standalone='yes'?>
<Relationships xmlns="http://schemas.openxmlformats.org/package/2006/relationships"><Relationship Id="rId1" Type="http://schemas.openxmlformats.org/officeDocument/2006/relationships/themeOverride" Target="../theme/themeOverride6.xml"/><Relationship Id="rId2" Type="http://schemas.openxmlformats.org/officeDocument/2006/relationships/slideLayout" Target="../slideLayouts/slideLayout2.xml"/><Relationship Id="rId3" Type="http://schemas.openxmlformats.org/officeDocument/2006/relationships/notesSlide" Target="../notesSlides/notesSlide8.xml"/><Relationship Id="rId4" Type="http://schemas.openxmlformats.org/officeDocument/2006/relationships/image" Target="../media/image3.png"/><Relationship Id="rId5" Type="http://schemas.openxmlformats.org/officeDocument/2006/relationships/image" Target="../media/image18.png"/></Relationships>
</file>

<file path=ppt/slides/_rels/slide12.xml.rels><?xml version='1.0' encoding='UTF-8' standalone='yes'?>
<Relationships xmlns="http://schemas.openxmlformats.org/package/2006/relationships"><Relationship Id="rId1" Type="http://schemas.openxmlformats.org/officeDocument/2006/relationships/themeOverride" Target="../theme/themeOverride7.xml"/><Relationship Id="rId2" Type="http://schemas.openxmlformats.org/officeDocument/2006/relationships/slideLayout" Target="../slideLayouts/slideLayout9.xml"/><Relationship Id="rId3" Type="http://schemas.openxmlformats.org/officeDocument/2006/relationships/notesSlide" Target="../notesSlides/notesSlide9.xml"/><Relationship Id="rId4" Type="http://schemas.openxmlformats.org/officeDocument/2006/relationships/image" Target="../media/image3.png"/><Relationship Id="rId5" Type="http://schemas.openxmlformats.org/officeDocument/2006/relationships/image" Target="../media/image1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jpg"/><Relationship Id="rId4" Type="http://schemas.openxmlformats.org/officeDocument/2006/relationships/image" Target="../media/image3.png"/><Relationship Id="rId5" Type="http://schemas.openxmlformats.org/officeDocument/2006/relationships/image" Target="../media/image23.jpg"/><Relationship Id="rId6" Type="http://schemas.openxmlformats.org/officeDocument/2006/relationships/image" Target="../media/image1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8.png"/><Relationship Id="rId3" Type="http://schemas.openxmlformats.org/officeDocument/2006/relationships/image" Target="../media/image9.png"/><Relationship Id="rId4" Type="http://schemas.openxmlformats.org/officeDocument/2006/relationships/image" Target="../media/image4.png"/><Relationship Id="rId5" Type="http://schemas.openxmlformats.org/officeDocument/2006/relationships/image" Target="../media/image3.png"/><Relationship Id="rId6" Type="http://schemas.openxmlformats.org/officeDocument/2006/relationships/image" Target="../media/image18.png"/></Relationships>
</file>

<file path=ppt/slides/_rels/slide15.xml.rels><?xml version='1.0' encoding='UTF-8' standalone='yes'?>
<Relationships xmlns="http://schemas.openxmlformats.org/package/2006/relationships"><Relationship Id="rId1" Type="http://schemas.openxmlformats.org/officeDocument/2006/relationships/themeOverride" Target="../theme/themeOverride8.xml"/><Relationship Id="rId2" Type="http://schemas.openxmlformats.org/officeDocument/2006/relationships/slideLayout" Target="../slideLayouts/slideLayout7.xml"/><Relationship Id="rId3" Type="http://schemas.openxmlformats.org/officeDocument/2006/relationships/notesSlide" Target="../notesSlides/notesSlide11.xml"/><Relationship Id="rId4" Type="http://schemas.openxmlformats.org/officeDocument/2006/relationships/image" Target="../media/image3.png"/><Relationship Id="rId5" Type="http://schemas.openxmlformats.org/officeDocument/2006/relationships/image" Target="../media/image1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1.jpg"/><Relationship Id="rId3" Type="http://schemas.openxmlformats.org/officeDocument/2006/relationships/image" Target="../media/image3.png"/><Relationship Id="rId4" Type="http://schemas.openxmlformats.org/officeDocument/2006/relationships/image" Target="../media/image24.jpg"/><Relationship Id="rId5" Type="http://schemas.openxmlformats.org/officeDocument/2006/relationships/image" Target="../media/image18.png"/></Relationships>
</file>

<file path=ppt/slides/_rels/slide17.xml.rels><?xml version='1.0' encoding='UTF-8' standalone='yes'?>
<Relationships xmlns="http://schemas.openxmlformats.org/package/2006/relationships"><Relationship Id="rId1" Type="http://schemas.openxmlformats.org/officeDocument/2006/relationships/themeOverride" Target="../theme/themeOverride9.xml"/><Relationship Id="rId2" Type="http://schemas.openxmlformats.org/officeDocument/2006/relationships/slideLayout" Target="../slideLayouts/slideLayout6.xml"/><Relationship Id="rId3" Type="http://schemas.openxmlformats.org/officeDocument/2006/relationships/notesSlide" Target="../notesSlides/notesSlide12.xml"/><Relationship Id="rId4" Type="http://schemas.openxmlformats.org/officeDocument/2006/relationships/image" Target="../media/image3.png"/><Relationship Id="rId5" Type="http://schemas.openxmlformats.org/officeDocument/2006/relationships/image" Target="../media/image18.png"/></Relationships>
</file>

<file path=ppt/slides/_rels/slide18.xml.rels><?xml version='1.0' encoding='UTF-8' standalone='yes'?>
<Relationships xmlns="http://schemas.openxmlformats.org/package/2006/relationships"><Relationship Id="rId1" Type="http://schemas.openxmlformats.org/officeDocument/2006/relationships/themeOverride" Target="../theme/themeOverride10.xml"/><Relationship Id="rId10" Type="http://schemas.openxmlformats.org/officeDocument/2006/relationships/image" Target="../media/image18.png"/><Relationship Id="rId2" Type="http://schemas.openxmlformats.org/officeDocument/2006/relationships/slideLayout" Target="../slideLayouts/slideLayout5.xml"/><Relationship Id="rId3" Type="http://schemas.openxmlformats.org/officeDocument/2006/relationships/notesSlide" Target="../notesSlides/notesSlide13.xml"/><Relationship Id="rId4" Type="http://schemas.openxmlformats.org/officeDocument/2006/relationships/oleObject" Target="../embeddings/oleObject1.bin"/><Relationship Id="rId5" Type="http://schemas.openxmlformats.org/officeDocument/2006/relationships/image" Target="../media/image2.emf"/><Relationship Id="rId6" Type="http://schemas.openxmlformats.org/officeDocument/2006/relationships/image" Target="../media/image3.png"/><Relationship Id="rId7" Type="http://schemas.openxmlformats.org/officeDocument/2006/relationships/image" Target="../media/image25.jpg"/><Relationship Id="rId8" Type="http://schemas.openxmlformats.org/officeDocument/2006/relationships/image" Target="../media/image26.jpg"/><Relationship Id="rId9" Type="http://schemas.openxmlformats.org/officeDocument/2006/relationships/image" Target="../media/image27.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jpg"/><Relationship Id="rId4" Type="http://schemas.openxmlformats.org/officeDocument/2006/relationships/image" Target="../media/image3.png"/><Relationship Id="rId5" Type="http://schemas.openxmlformats.org/officeDocument/2006/relationships/image" Target="../media/image28.jpg"/><Relationship Id="rId6"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oleObject" Target="../embeddings/oleObject1.bin"/><Relationship Id="rId3" Type="http://schemas.openxmlformats.org/officeDocument/2006/relationships/image" Target="../media/image2.emf"/><Relationship Id="rId4" Type="http://schemas.openxmlformats.org/officeDocument/2006/relationships/image" Target="../media/image3.png"/><Relationship Id="rId5" Type="http://schemas.openxmlformats.org/officeDocument/2006/relationships/image" Target="../media/image19.jpg"/><Relationship Id="rId6" Type="http://schemas.openxmlformats.org/officeDocument/2006/relationships/image" Target="../media/image18.png"/></Relationships>
</file>

<file path=ppt/slides/_rels/slide20.xml.rels><?xml version='1.0' encoding='UTF-8' standalone='yes'?>
<Relationships xmlns="http://schemas.openxmlformats.org/package/2006/relationships"><Relationship Id="rId1" Type="http://schemas.openxmlformats.org/officeDocument/2006/relationships/themeOverride" Target="../theme/themeOverride11.xml"/><Relationship Id="rId2" Type="http://schemas.openxmlformats.org/officeDocument/2006/relationships/slideLayout" Target="../slideLayouts/slideLayout9.xml"/><Relationship Id="rId3" Type="http://schemas.openxmlformats.org/officeDocument/2006/relationships/notesSlide" Target="../notesSlides/notesSlide15.xml"/><Relationship Id="rId4" Type="http://schemas.openxmlformats.org/officeDocument/2006/relationships/image" Target="../media/image3.png"/><Relationship Id="rId5" Type="http://schemas.openxmlformats.org/officeDocument/2006/relationships/image" Target="../media/image18.png"/></Relationships>
</file>

<file path=ppt/slides/_rels/slide21.xml.rels><?xml version='1.0' encoding='UTF-8' standalone='yes'?>
<Relationships xmlns="http://schemas.openxmlformats.org/package/2006/relationships"><Relationship Id="rId1" Type="http://schemas.openxmlformats.org/officeDocument/2006/relationships/themeOverride" Target="../theme/themeOverride12.xml"/><Relationship Id="rId10" Type="http://schemas.openxmlformats.org/officeDocument/2006/relationships/image" Target="../media/image18.png"/><Relationship Id="rId2" Type="http://schemas.openxmlformats.org/officeDocument/2006/relationships/slideLayout" Target="../slideLayouts/slideLayout8.xml"/><Relationship Id="rId3" Type="http://schemas.openxmlformats.org/officeDocument/2006/relationships/notesSlide" Target="../notesSlides/notesSlide16.xml"/><Relationship Id="rId4" Type="http://schemas.openxmlformats.org/officeDocument/2006/relationships/image" Target="../media/image10.jpeg"/><Relationship Id="rId5" Type="http://schemas.openxmlformats.org/officeDocument/2006/relationships/image" Target="../media/image3.png"/><Relationship Id="rId6" Type="http://schemas.openxmlformats.org/officeDocument/2006/relationships/image" Target="../media/image29.jpg"/><Relationship Id="rId7" Type="http://schemas.openxmlformats.org/officeDocument/2006/relationships/image" Target="../media/image30.jpg"/><Relationship Id="rId8" Type="http://schemas.openxmlformats.org/officeDocument/2006/relationships/image" Target="../media/image31.jpg"/><Relationship Id="rId9" Type="http://schemas.openxmlformats.org/officeDocument/2006/relationships/image" Target="../media/image32.jpg"/></Relationships>
</file>

<file path=ppt/slides/_rels/slide22.xml.rels><?xml version='1.0' encoding='UTF-8' standalone='yes'?>
<Relationships xmlns="http://schemas.openxmlformats.org/package/2006/relationships"><Relationship Id="rId1" Type="http://schemas.openxmlformats.org/officeDocument/2006/relationships/themeOverride" Target="../theme/themeOverride13.xml"/><Relationship Id="rId2" Type="http://schemas.openxmlformats.org/officeDocument/2006/relationships/slideLayout" Target="../slideLayouts/slideLayout3.xml"/><Relationship Id="rId3" Type="http://schemas.openxmlformats.org/officeDocument/2006/relationships/notesSlide" Target="../notesSlides/notesSlide17.xml"/><Relationship Id="rId4" Type="http://schemas.openxmlformats.org/officeDocument/2006/relationships/image" Target="../media/image3.png"/><Relationship Id="rId5" Type="http://schemas.openxmlformats.org/officeDocument/2006/relationships/image" Target="../media/image18.png"/></Relationships>
</file>

<file path=ppt/slides/_rels/slide23.xml.rels><?xml version='1.0' encoding='UTF-8' standalone='yes'?>
<Relationships xmlns="http://schemas.openxmlformats.org/package/2006/relationships"><Relationship Id="rId1" Type="http://schemas.openxmlformats.org/officeDocument/2006/relationships/themeOverride" Target="../theme/themeOverride14.xml"/><Relationship Id="rId10" Type="http://schemas.openxmlformats.org/officeDocument/2006/relationships/image" Target="../media/image33.jpg"/><Relationship Id="rId11" Type="http://schemas.openxmlformats.org/officeDocument/2006/relationships/image" Target="../media/image34.jpg"/><Relationship Id="rId12" Type="http://schemas.openxmlformats.org/officeDocument/2006/relationships/image" Target="../media/image35.jpg"/><Relationship Id="rId13" Type="http://schemas.openxmlformats.org/officeDocument/2006/relationships/image" Target="../media/image18.png"/><Relationship Id="rId2" Type="http://schemas.openxmlformats.org/officeDocument/2006/relationships/slideLayout" Target="../slideLayouts/slideLayout2.xml"/><Relationship Id="rId3" Type="http://schemas.openxmlformats.org/officeDocument/2006/relationships/notesSlide" Target="../notesSlides/notesSlide18.xml"/><Relationship Id="rId4" Type="http://schemas.openxmlformats.org/officeDocument/2006/relationships/image" Target="../media/image11.png"/><Relationship Id="rId5" Type="http://schemas.openxmlformats.org/officeDocument/2006/relationships/image" Target="../media/image12.png"/><Relationship Id="rId6" Type="http://schemas.openxmlformats.org/officeDocument/2006/relationships/image" Target="../media/image13.jpeg"/><Relationship Id="rId7" Type="http://schemas.openxmlformats.org/officeDocument/2006/relationships/image" Target="../media/image14.jpeg"/><Relationship Id="rId8" Type="http://schemas.openxmlformats.org/officeDocument/2006/relationships/image" Target="../media/image15.jpeg"/><Relationship Id="rId9" Type="http://schemas.openxmlformats.org/officeDocument/2006/relationships/image" Target="../media/image3.png"/></Relationships>
</file>

<file path=ppt/slides/_rels/slide24.xml.rels><?xml version='1.0' encoding='UTF-8' standalone='yes'?>
<Relationships xmlns="http://schemas.openxmlformats.org/package/2006/relationships"><Relationship Id="rId1" Type="http://schemas.openxmlformats.org/officeDocument/2006/relationships/themeOverride" Target="../theme/themeOverride15.xml"/><Relationship Id="rId2" Type="http://schemas.openxmlformats.org/officeDocument/2006/relationships/slideLayout" Target="../slideLayouts/slideLayout4.xml"/><Relationship Id="rId3" Type="http://schemas.openxmlformats.org/officeDocument/2006/relationships/notesSlide" Target="../notesSlides/notesSlide19.xml"/><Relationship Id="rId4" Type="http://schemas.openxmlformats.org/officeDocument/2006/relationships/image" Target="../media/image16.png"/><Relationship Id="rId5" Type="http://schemas.openxmlformats.org/officeDocument/2006/relationships/image" Target="../media/image3.png"/><Relationship Id="rId6" Type="http://schemas.openxmlformats.org/officeDocument/2006/relationships/image" Target="../media/image1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1.jpg"/><Relationship Id="rId4" Type="http://schemas.openxmlformats.org/officeDocument/2006/relationships/image" Target="../media/image3.png"/><Relationship Id="rId5" Type="http://schemas.openxmlformats.org/officeDocument/2006/relationships/image" Target="../media/image36.jpg"/><Relationship Id="rId6" Type="http://schemas.openxmlformats.org/officeDocument/2006/relationships/image" Target="../media/image1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jpg"/><Relationship Id="rId4" Type="http://schemas.openxmlformats.org/officeDocument/2006/relationships/image" Target="../media/image3.png"/><Relationship Id="rId5" Type="http://schemas.openxmlformats.org/officeDocument/2006/relationships/image" Target="../media/image20.jpg"/><Relationship Id="rId6" Type="http://schemas.openxmlformats.org/officeDocument/2006/relationships/image" Target="../media/image18.png"/></Relationships>
</file>

<file path=ppt/slides/_rels/slide4.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slideLayout" Target="../slideLayouts/slideLayout10.xml"/><Relationship Id="rId3" Type="http://schemas.openxmlformats.org/officeDocument/2006/relationships/notesSlide" Target="../notesSlides/notesSlide3.xml"/><Relationship Id="rId4" Type="http://schemas.openxmlformats.org/officeDocument/2006/relationships/oleObject" Target="../embeddings/oleObject1.bin"/><Relationship Id="rId5" Type="http://schemas.openxmlformats.org/officeDocument/2006/relationships/image" Target="../media/image2.emf"/><Relationship Id="rId6" Type="http://schemas.openxmlformats.org/officeDocument/2006/relationships/image" Target="../media/image3.png"/><Relationship Id="rId7" Type="http://schemas.openxmlformats.org/officeDocument/2006/relationships/image" Target="../media/image21.jpg"/><Relationship Id="rId8" Type="http://schemas.openxmlformats.org/officeDocument/2006/relationships/image" Target="../media/image18.png"/></Relationships>
</file>

<file path=ppt/slides/_rels/slide5.xml.rels><?xml version='1.0' encoding='UTF-8' standalone='yes'?>
<Relationships xmlns="http://schemas.openxmlformats.org/package/2006/relationships"><Relationship Id="rId1" Type="http://schemas.openxmlformats.org/officeDocument/2006/relationships/themeOverride" Target="../theme/themeOverride3.xml"/><Relationship Id="rId2" Type="http://schemas.openxmlformats.org/officeDocument/2006/relationships/slideLayout" Target="../slideLayouts/slideLayout2.xml"/><Relationship Id="rId3" Type="http://schemas.openxmlformats.org/officeDocument/2006/relationships/notesSlide" Target="../notesSlides/notesSlide4.xml"/><Relationship Id="rId4" Type="http://schemas.openxmlformats.org/officeDocument/2006/relationships/image" Target="../media/image3.png"/><Relationship Id="rId5" Type="http://schemas.openxmlformats.org/officeDocument/2006/relationships/image" Target="../media/image1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4.png"/><Relationship Id="rId3" Type="http://schemas.openxmlformats.org/officeDocument/2006/relationships/image" Target="../media/image3.png"/><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3.png"/><Relationship Id="rId3" Type="http://schemas.openxmlformats.org/officeDocument/2006/relationships/image" Target="../media/image1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jpg"/><Relationship Id="rId4" Type="http://schemas.openxmlformats.org/officeDocument/2006/relationships/image" Target="../media/image3.png"/><Relationship Id="rId5" Type="http://schemas.openxmlformats.org/officeDocument/2006/relationships/image" Target="../media/image22.jpg"/><Relationship Id="rId6" Type="http://schemas.openxmlformats.org/officeDocument/2006/relationships/image" Target="../media/image18.png"/></Relationships>
</file>

<file path=ppt/slides/_rels/slide9.xml.rels><?xml version='1.0' encoding='UTF-8' standalone='yes'?>
<Relationships xmlns="http://schemas.openxmlformats.org/package/2006/relationships"><Relationship Id="rId1" Type="http://schemas.openxmlformats.org/officeDocument/2006/relationships/themeOverride" Target="../theme/themeOverride4.xml"/><Relationship Id="rId2" Type="http://schemas.openxmlformats.org/officeDocument/2006/relationships/slideLayout" Target="../slideLayouts/slideLayout2.xml"/><Relationship Id="rId3" Type="http://schemas.openxmlformats.org/officeDocument/2006/relationships/notesSlide" Target="../notesSlides/notesSlide6.xml"/><Relationship Id="rId4" Type="http://schemas.openxmlformats.org/officeDocument/2006/relationships/image" Target="../media/image3.png"/><Relationship Id="rId5"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SchoolImg-1in2">
            <a:extLst>
              <a:ext uri="{FF2B5EF4-FFF2-40B4-BE49-F238E27FC236}">
                <a16:creationId xmlns:a16="http://schemas.microsoft.com/office/drawing/2014/main" id="{9CF00FD4-99FE-F6AB-702E-3D973A5AC4EC}"/>
              </a:ext>
            </a:extLst>
          </p:cNvPr>
          <p:cNvGrpSpPr/>
          <p:nvPr/>
        </p:nvGrpSpPr>
        <p:grpSpPr>
          <a:xfrm>
            <a:off x="4200262" y="-1269091"/>
            <a:ext cx="11154038" cy="9396182"/>
            <a:chOff x="-2842859" y="-474717"/>
            <a:chExt cx="10486862" cy="8834151"/>
          </a:xfrm>
        </p:grpSpPr>
        <p:pic>
          <p:nvPicPr>
            <p:cNvPr id="840" name="Picture 839" descr="666f5339c86d0ffe572d69c2.jpg"/>
            <p:cNvPicPr>
              <a:picLocks noChangeAspect="1"/>
            </p:cNvPicPr>
            <p:nvPr/>
          </p:nvPicPr>
          <p:blipFill>
            <a:blip r:embed="rId8"/>
            <a:stretch>
              <a:fillRect/>
            </a:stretch>
          </p:blipFill>
          <p:spPr>
            <a:xfrm>
              <a:off x="-1671652" y="-474717"/>
              <a:ext cx="6625613" cy="8834151"/>
            </a:xfrm>
            <a:prstGeom prst="rect">
              <a:avLst/>
            </a:prstGeom>
          </p:spPr>
        </p:pic>
      </p:grpSp>
      <p:sp>
        <p:nvSpPr>
          <p:cNvPr id="21" name="淘宝-想搞设计PPT(倒卖必究)-21">
            <a:extLst>
              <a:ext uri="{FF2B5EF4-FFF2-40B4-BE49-F238E27FC236}">
                <a16:creationId xmlns:a16="http://schemas.microsoft.com/office/drawing/2014/main" id="{41E237E9-CA88-1527-1655-5DF3529EBBD1}"/>
              </a:ext>
            </a:extLst>
          </p:cNvPr>
          <p:cNvSpPr txBox="1"/>
          <p:nvPr/>
        </p:nvSpPr>
        <p:spPr>
          <a:xfrm>
            <a:off x="5237279" y="-435429"/>
            <a:ext cx="1774845" cy="369332"/>
          </a:xfrm>
          <a:prstGeom prst="rect">
            <a:avLst/>
          </a:prstGeom>
          <a:noFill/>
        </p:spPr>
        <p:txBody>
          <a:bodyPr wrap="none" rtlCol="0">
            <a:spAutoFit/>
          </a:bodyPr>
          <a:lstStyle/>
          <a:p>
            <a:r>
              <a:rPr lang="en-US" altLang="zh-CN" dirty="0" err="1">
                <a:solidFill/>
              </a:rPr>
              <a:t>HSVmode:HSV</a:t>
            </a:r>
            <a:endParaRPr lang="zh-CN" altLang="en-US" dirty="0"/>
          </a:p>
        </p:txBody>
      </p:sp>
      <p:sp>
        <p:nvSpPr>
          <p:cNvPr id="11" name="淘宝-想搞设计PPT(倒卖必究)-11">
            <a:extLst>
              <a:ext uri="{FF2B5EF4-FFF2-40B4-BE49-F238E27FC236}">
                <a16:creationId xmlns:a16="http://schemas.microsoft.com/office/drawing/2014/main" id="{BB0C48F4-C098-F5FC-C57C-991874D8D2A6}"/>
              </a:ext>
            </a:extLst>
          </p:cNvPr>
          <p:cNvSpPr/>
          <p:nvPr/>
        </p:nvSpPr>
        <p:spPr>
          <a:xfrm>
            <a:off x="697725" y="0"/>
            <a:ext cx="8186080" cy="6858000"/>
          </a:xfrm>
          <a:custGeom>
            <a:avLst/>
            <a:gdLst>
              <a:gd name="connsiteX0" fmla="*/ 0 w 8186080"/>
              <a:gd name="connsiteY0" fmla="*/ 0 h 6858000"/>
              <a:gd name="connsiteX1" fmla="*/ 8186080 w 8186080"/>
              <a:gd name="connsiteY1" fmla="*/ 0 h 6858000"/>
              <a:gd name="connsiteX2" fmla="*/ 8167328 w 8186080"/>
              <a:gd name="connsiteY2" fmla="*/ 130526 h 6858000"/>
              <a:gd name="connsiteX3" fmla="*/ 6267937 w 8186080"/>
              <a:gd name="connsiteY3" fmla="*/ 1926156 h 6858000"/>
              <a:gd name="connsiteX4" fmla="*/ 6791566 w 8186080"/>
              <a:gd name="connsiteY4" fmla="*/ 4322570 h 6858000"/>
              <a:gd name="connsiteX5" fmla="*/ 4768410 w 8186080"/>
              <a:gd name="connsiteY5" fmla="*/ 6848508 h 6858000"/>
              <a:gd name="connsiteX6" fmla="*/ 4772321 w 8186080"/>
              <a:gd name="connsiteY6" fmla="*/ 6858000 h 6858000"/>
              <a:gd name="connsiteX7" fmla="*/ 0 w 818608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86080" h="6858000">
                <a:moveTo>
                  <a:pt x="0" y="0"/>
                </a:moveTo>
                <a:lnTo>
                  <a:pt x="8186080" y="0"/>
                </a:lnTo>
                <a:lnTo>
                  <a:pt x="8167328" y="130526"/>
                </a:lnTo>
                <a:cubicBezTo>
                  <a:pt x="7899244" y="1733300"/>
                  <a:pt x="6766372" y="1339326"/>
                  <a:pt x="6267937" y="1926156"/>
                </a:cubicBezTo>
                <a:cubicBezTo>
                  <a:pt x="5753424" y="2531916"/>
                  <a:pt x="5753423" y="2928656"/>
                  <a:pt x="6791566" y="4322570"/>
                </a:cubicBezTo>
                <a:cubicBezTo>
                  <a:pt x="7732383" y="5585805"/>
                  <a:pt x="4691474" y="6382698"/>
                  <a:pt x="4768410" y="6848508"/>
                </a:cubicBezTo>
                <a:lnTo>
                  <a:pt x="4772321" y="6858000"/>
                </a:lnTo>
                <a:lnTo>
                  <a:pt x="0" y="6858000"/>
                </a:lnTo>
                <a:close/>
              </a:path>
            </a:pathLst>
          </a:cu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4" name="淘宝-想搞设计PPT(倒卖必究)-14">
            <a:extLst>
              <a:ext uri="{FF2B5EF4-FFF2-40B4-BE49-F238E27FC236}">
                <a16:creationId xmlns:a16="http://schemas.microsoft.com/office/drawing/2014/main" id="{578E392F-6163-92D9-D39E-115A7DFBA0EB}"/>
              </a:ext>
            </a:extLst>
          </p:cNvPr>
          <p:cNvSpPr/>
          <p:nvPr/>
        </p:nvSpPr>
        <p:spPr>
          <a:xfrm>
            <a:off x="5427490" y="-46890"/>
            <a:ext cx="7307795" cy="7221414"/>
          </a:xfrm>
          <a:custGeom>
            <a:avLst/>
            <a:gdLst>
              <a:gd name="connsiteX0" fmla="*/ 7307795 w 7307795"/>
              <a:gd name="connsiteY0" fmla="*/ 0 h 7221414"/>
              <a:gd name="connsiteX1" fmla="*/ 7307795 w 7307795"/>
              <a:gd name="connsiteY1" fmla="*/ 1543 h 7221414"/>
              <a:gd name="connsiteX2" fmla="*/ 3798687 w 7307795"/>
              <a:gd name="connsiteY2" fmla="*/ 15975 h 7221414"/>
              <a:gd name="connsiteX3" fmla="*/ 1876103 w 7307795"/>
              <a:gd name="connsiteY3" fmla="*/ 1973046 h 7221414"/>
              <a:gd name="connsiteX4" fmla="*/ 2399732 w 7307795"/>
              <a:gd name="connsiteY4" fmla="*/ 4369460 h 7221414"/>
              <a:gd name="connsiteX5" fmla="*/ 508409 w 7307795"/>
              <a:gd name="connsiteY5" fmla="*/ 7029480 h 7221414"/>
              <a:gd name="connsiteX6" fmla="*/ 1867637 w 7307795"/>
              <a:gd name="connsiteY6" fmla="*/ 7218557 h 7221414"/>
              <a:gd name="connsiteX7" fmla="*/ 1999012 w 7307795"/>
              <a:gd name="connsiteY7" fmla="*/ 7220162 h 7221414"/>
              <a:gd name="connsiteX8" fmla="*/ 1928457 w 7307795"/>
              <a:gd name="connsiteY8" fmla="*/ 7220989 h 7221414"/>
              <a:gd name="connsiteX9" fmla="*/ 133271 w 7307795"/>
              <a:gd name="connsiteY9" fmla="*/ 7029480 h 7221414"/>
              <a:gd name="connsiteX10" fmla="*/ 2024594 w 7307795"/>
              <a:gd name="connsiteY10" fmla="*/ 4369460 h 7221414"/>
              <a:gd name="connsiteX11" fmla="*/ 1500965 w 7307795"/>
              <a:gd name="connsiteY11" fmla="*/ 1973046 h 7221414"/>
              <a:gd name="connsiteX12" fmla="*/ 3423549 w 7307795"/>
              <a:gd name="connsiteY12" fmla="*/ 15975 h 7221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307795" h="7221414">
                <a:moveTo>
                  <a:pt x="7307795" y="0"/>
                </a:moveTo>
                <a:lnTo>
                  <a:pt x="7307795" y="1543"/>
                </a:lnTo>
                <a:lnTo>
                  <a:pt x="3798687" y="15975"/>
                </a:lnTo>
                <a:cubicBezTo>
                  <a:pt x="3581158" y="1806628"/>
                  <a:pt x="2390616" y="1367286"/>
                  <a:pt x="1876103" y="1973046"/>
                </a:cubicBezTo>
                <a:cubicBezTo>
                  <a:pt x="1361590" y="2578806"/>
                  <a:pt x="1361589" y="2975546"/>
                  <a:pt x="2399732" y="4369460"/>
                </a:cubicBezTo>
                <a:cubicBezTo>
                  <a:pt x="3437875" y="5763374"/>
                  <a:pt x="-372125" y="6589472"/>
                  <a:pt x="508409" y="7029480"/>
                </a:cubicBezTo>
                <a:cubicBezTo>
                  <a:pt x="756060" y="7153232"/>
                  <a:pt x="1242751" y="7206321"/>
                  <a:pt x="1867637" y="7218557"/>
                </a:cubicBezTo>
                <a:lnTo>
                  <a:pt x="1999012" y="7220162"/>
                </a:lnTo>
                <a:lnTo>
                  <a:pt x="1928457" y="7220989"/>
                </a:lnTo>
                <a:cubicBezTo>
                  <a:pt x="1095724" y="7226426"/>
                  <a:pt x="435955" y="7180733"/>
                  <a:pt x="133271" y="7029480"/>
                </a:cubicBezTo>
                <a:cubicBezTo>
                  <a:pt x="-747263" y="6589472"/>
                  <a:pt x="3062737" y="5763374"/>
                  <a:pt x="2024594" y="4369460"/>
                </a:cubicBezTo>
                <a:cubicBezTo>
                  <a:pt x="986451" y="2975546"/>
                  <a:pt x="986452" y="2578806"/>
                  <a:pt x="1500965" y="1973046"/>
                </a:cubicBezTo>
                <a:cubicBezTo>
                  <a:pt x="2015478" y="1367286"/>
                  <a:pt x="3206020" y="1806628"/>
                  <a:pt x="3423549" y="15975"/>
                </a:cubicBezTo>
                <a:close/>
              </a:path>
            </a:pathLst>
          </a:custGeom>
          <a:gradFill>
            <a:gsLst>
              <a:gs pos="0">
                <a:srgbClr val="125286"/>
              </a:gs>
              <a:gs pos="100000">
                <a:srgbClr val="2195F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ea typeface="字魂59号-创粗黑" panose="00000500000000000000" pitchFamily="2" charset="-122"/>
            </a:endParaRPr>
          </a:p>
        </p:txBody>
      </p:sp>
      <p:sp>
        <p:nvSpPr>
          <p:cNvPr id="5" name="淘宝-想搞设计PPT(倒卖必究)-5">
            <a:extLst>
              <a:ext uri="{FF2B5EF4-FFF2-40B4-BE49-F238E27FC236}">
                <a16:creationId xmlns:a16="http://schemas.microsoft.com/office/drawing/2014/main" id="{A1610571-309E-4CD9-9418-9675A76C0C44}"/>
              </a:ext>
            </a:extLst>
          </p:cNvPr>
          <p:cNvSpPr txBox="1"/>
          <p:nvPr/>
        </p:nvSpPr>
        <p:spPr>
          <a:xfrm>
            <a:off x="521852" y="3045754"/>
            <a:ext cx="2787943" cy="769441"/>
          </a:xfrm>
          <a:prstGeom prst="rect">
            <a:avLst/>
          </a:prstGeom>
          <a:noFill/>
        </p:spPr>
        <p:txBody>
          <a:bodyPr wrap="none" rtlCol="0">
            <a:spAutoFit/>
            <a:scene3d>
              <a:camera prst="orthographicFront"/>
              <a:lightRig rig="threePt" dir="t"/>
            </a:scene3d>
            <a:sp3d contourW="12700"/>
          </a:bodyPr>
          <a:lstStyle/>
          <a:p>
            <a:pPr lvl="0">
              <a:defRPr/>
            </a:pPr>
            <a:r>
              <a:rPr lang="en-US" altLang="zh-CN" sz="4400" b="1">
                <a:solidFill>
                  <a:srgbClr val="3F3F3F"/>
                </a:solidFill>
                <a:latin typeface="字魂59号-创粗黑" panose="00000500000000000000" pitchFamily="2" charset="-122"/>
                <a:ea typeface="字魂59号-创粗黑" panose="00000500000000000000" pitchFamily="2" charset="-122"/>
              </a:rPr>
              <a:t>华科模板</a:t>
            </a:r>
            <a:r>
              <a:rPr lang="zh-CN" altLang="en-US" sz="4400" b="1" dirty="0">
                <a:solidFill>
                  <a:srgbClr val="3F3F3F"/>
                </a:solidFill>
                <a:latin typeface="字魂59号-创粗黑" panose="00000500000000000000" pitchFamily="2" charset="-122"/>
                <a:ea typeface="字魂59号-创粗黑" panose="00000500000000000000" pitchFamily="2" charset="-122"/>
              </a:rPr>
              <a:t/>
            </a:r>
          </a:p>
        </p:txBody>
      </p:sp>
      <p:sp>
        <p:nvSpPr>
          <p:cNvPr id="8" name="淘宝-想搞设计PPT(倒卖必究)-8">
            <a:extLst>
              <a:ext uri="{FF2B5EF4-FFF2-40B4-BE49-F238E27FC236}">
                <a16:creationId xmlns:a16="http://schemas.microsoft.com/office/drawing/2014/main" id="{87AE5F22-FEE2-4AF2-A419-4FC67D144921}"/>
              </a:ext>
            </a:extLst>
          </p:cNvPr>
          <p:cNvSpPr txBox="1"/>
          <p:nvPr/>
        </p:nvSpPr>
        <p:spPr>
          <a:xfrm>
            <a:off x="575192" y="3911437"/>
            <a:ext cx="5955734" cy="513346"/>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14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chemeClr val="bg1">
                    <a:lumMod val="50000"/>
                  </a:schemeClr>
                </a:solidFill>
                <a:effectLst/>
                <a:uLnTx/>
                <a:uFillTx/>
                <a:latin typeface="字魂59号-创粗黑" panose="00000500000000000000" pitchFamily="2" charset="-122"/>
                <a:ea typeface="字魂59号-创粗黑" panose="00000500000000000000" pitchFamily="2" charset="-122"/>
                <a:cs typeface="+mn-cs"/>
              </a:rPr>
              <a:t>The user can demonstrate on a projector or computer, or print the presentation and make it into a film to be used in a wider field</a:t>
            </a:r>
          </a:p>
        </p:txBody>
      </p:sp>
      <p:sp>
        <p:nvSpPr>
          <p:cNvPr id="9" name="淘宝-想搞设计PPT(倒卖必究)-9">
            <a:extLst>
              <a:ext uri="{FF2B5EF4-FFF2-40B4-BE49-F238E27FC236}">
                <a16:creationId xmlns:a16="http://schemas.microsoft.com/office/drawing/2014/main" id="{92187775-E3D1-4383-9551-6C99ED71EE6C}"/>
              </a:ext>
            </a:extLst>
          </p:cNvPr>
          <p:cNvSpPr txBox="1"/>
          <p:nvPr/>
        </p:nvSpPr>
        <p:spPr>
          <a:xfrm>
            <a:off x="575192" y="4938230"/>
            <a:ext cx="2031325" cy="369332"/>
          </a:xfrm>
          <a:prstGeom prst="rect">
            <a:avLst/>
          </a:prstGeom>
          <a:noFill/>
        </p:spPr>
        <p:txBody>
          <a:bodyPr wrap="none" rtlCol="0">
            <a:spAutoFit/>
            <a:scene3d>
              <a:camera prst="orthographicFront"/>
              <a:lightRig rig="threePt" dir="t"/>
            </a:scene3d>
            <a:sp3d contourW="12700"/>
          </a:bodyPr>
          <a:lstStyle/>
          <a:p>
            <a:pPr lvl="0">
              <a:defRPr/>
            </a:pPr>
            <a:r>
              <a:rPr lang="zh-CN" altLang="en-US" dirty="0">
                <a:solidFill>
                  <a:srgbClr val="1C6FB9"/>
                </a:solidFill>
                <a:ea typeface="字魂59号-创粗黑" panose="00000500000000000000" pitchFamily="2" charset="-122"/>
              </a:rPr>
              <a:t>汇报人：想搞设计</a:t>
            </a:r>
          </a:p>
        </p:txBody>
      </p:sp>
      <p:pic>
        <p:nvPicPr>
          <p:cNvPr id="841" name="Picture 840" descr="华中科技大学.png"/>
          <p:cNvPicPr>
            <a:picLocks noChangeAspect="1"/>
          </p:cNvPicPr>
          <p:nvPr/>
        </p:nvPicPr>
        <p:blipFill>
          <a:blip r:embed="rId9"/>
          <a:stretch>
            <a:fillRect/>
          </a:stretch>
        </p:blipFill>
        <p:spPr>
          <a:xfrm>
            <a:off x="600948" y="1478220"/>
            <a:ext cx="4636331" cy="1018334"/>
          </a:xfrm>
          <a:prstGeom prst="rect">
            <a:avLst/>
          </a:prstGeom>
        </p:spPr>
      </p:pic>
      <p:sp>
        <p:nvSpPr>
          <p:cNvPr id="20" name="淘宝-想搞设计PPT(倒卖必究)-20">
            <a:extLst>
              <a:ext uri="{FF2B5EF4-FFF2-40B4-BE49-F238E27FC236}">
                <a16:creationId xmlns:a16="http://schemas.microsoft.com/office/drawing/2014/main" id="{B806E149-7C90-604D-E166-2CE56D3F2EA1}"/>
              </a:ext>
            </a:extLst>
          </p:cNvPr>
          <p:cNvSpPr/>
          <p:nvPr/>
        </p:nvSpPr>
        <p:spPr>
          <a:xfrm>
            <a:off x="697725" y="4701400"/>
            <a:ext cx="914400" cy="38100"/>
          </a:xfrm>
          <a:custGeom>
            <a:avLst/>
            <a:gdLst>
              <a:gd name="connsiteX0" fmla="*/ 0 w 914400"/>
              <a:gd name="connsiteY0" fmla="*/ 0 h 38100"/>
              <a:gd name="connsiteX1" fmla="*/ 914400 w 914400"/>
              <a:gd name="connsiteY1" fmla="*/ 0 h 38100"/>
              <a:gd name="connsiteX2" fmla="*/ 914400 w 914400"/>
              <a:gd name="connsiteY2" fmla="*/ 38100 h 38100"/>
              <a:gd name="connsiteX3" fmla="*/ 0 w 914400"/>
              <a:gd name="connsiteY3" fmla="*/ 38100 h 38100"/>
              <a:gd name="connsiteX4" fmla="*/ 0 w 914400"/>
              <a:gd name="connsiteY4" fmla="*/ 0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38100">
                <a:moveTo>
                  <a:pt x="0" y="0"/>
                </a:moveTo>
                <a:lnTo>
                  <a:pt x="914400" y="0"/>
                </a:lnTo>
                <a:lnTo>
                  <a:pt x="914400" y="38100"/>
                </a:lnTo>
                <a:lnTo>
                  <a:pt x="0" y="38100"/>
                </a:lnTo>
                <a:lnTo>
                  <a:pt x="0" y="0"/>
                </a:lnTo>
              </a:path>
            </a:pathLst>
          </a:custGeom>
          <a:solidFill>
            <a:srgbClr val="1C6FB9"/>
          </a:solidFill>
          <a:ln w="127">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Tree>
    <p:extLst>
      <p:ext uri="{BB962C8B-B14F-4D97-AF65-F5344CB8AC3E}">
        <p14:creationId xmlns:p14="http://schemas.microsoft.com/office/powerpoint/2010/main" val="3219304836"/>
      </p:ext>
    </p:extLst>
  </p:cSld>
  <p:clrMapOvr>
    <a:masterClrMapping/>
  </p:clrMapOvr>
  <mc:AlternateContent xmlns:mc="http://schemas.openxmlformats.org/markup-compatibility/2006" xmlns:p14="http://schemas.microsoft.com/office/powerpoint/2010/main">
    <mc:Choice Requires="p14">
      <p:transition spd="slow" p14:dur="1750" advClick="0" advTm="3000">
        <p:random/>
      </p:transition>
    </mc:Choice>
    <mc:Fallback xmlns="">
      <p:transition spd="slow"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1000"/>
                                        <p:tgtEl>
                                          <p:spTgt spid="5"/>
                                        </p:tgtEl>
                                      </p:cBhvr>
                                    </p:animEffect>
                                  </p:childTnLst>
                                </p:cTn>
                              </p:par>
                            </p:childTnLst>
                          </p:cTn>
                        </p:par>
                        <p:par>
                          <p:cTn id="8" fill="hold">
                            <p:stCondLst>
                              <p:cond delay="1000"/>
                            </p:stCondLst>
                            <p:childTnLst>
                              <p:par>
                                <p:cTn id="9" presetID="14" presetClass="entr" presetSubtype="1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randombar(horizontal)">
                                      <p:cBhvr>
                                        <p:cTn id="11" dur="500"/>
                                        <p:tgtEl>
                                          <p:spTgt spid="8"/>
                                        </p:tgtEl>
                                      </p:cBhvr>
                                    </p:animEffect>
                                  </p:childTnLst>
                                </p:cTn>
                              </p:par>
                            </p:childTnLst>
                          </p:cTn>
                        </p:par>
                        <p:par>
                          <p:cTn id="12" fill="hold">
                            <p:stCondLst>
                              <p:cond delay="1500"/>
                            </p:stCondLst>
                            <p:childTnLst>
                              <p:par>
                                <p:cTn id="13" presetID="22" presetClass="entr" presetSubtype="8"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ipe(left)">
                                      <p:cBhvr>
                                        <p:cTn id="15"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9"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淘宝-想搞设计PPT(倒卖必究)-64"/>
          <p:cNvSpPr/>
          <p:nvPr/>
        </p:nvSpPr>
        <p:spPr>
          <a:xfrm>
            <a:off x="2041366" y="2151117"/>
            <a:ext cx="2535564" cy="2185831"/>
          </a:xfrm>
          <a:prstGeom prst="hexagon">
            <a:avLst/>
          </a:prstGeom>
          <a:blipFill dpi="0" rotWithShape="1">
            <a:blip r:embed="rId4"/>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srgbClr val="DCB68A"/>
              </a:solidFill>
              <a:ea typeface="字魂59号-创粗黑" panose="00000500000000000000" pitchFamily="2" charset="-122"/>
            </a:endParaRPr>
          </a:p>
        </p:txBody>
      </p:sp>
      <p:sp>
        <p:nvSpPr>
          <p:cNvPr id="65" name="淘宝-想搞设计PPT(倒卖必究)-65"/>
          <p:cNvSpPr/>
          <p:nvPr/>
        </p:nvSpPr>
        <p:spPr>
          <a:xfrm>
            <a:off x="4828219" y="2151117"/>
            <a:ext cx="2535564" cy="2185831"/>
          </a:xfrm>
          <a:prstGeom prst="hexagon">
            <a:avLst/>
          </a:prstGeom>
          <a:blipFill dpi="0" rotWithShape="1">
            <a:blip r:embed="rId5"/>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srgbClr val="DCB68A"/>
              </a:solidFill>
              <a:ea typeface="字魂59号-创粗黑" panose="00000500000000000000" pitchFamily="2" charset="-122"/>
            </a:endParaRPr>
          </a:p>
        </p:txBody>
      </p:sp>
      <p:sp>
        <p:nvSpPr>
          <p:cNvPr id="66" name="淘宝-想搞设计PPT(倒卖必究)-66"/>
          <p:cNvSpPr/>
          <p:nvPr/>
        </p:nvSpPr>
        <p:spPr>
          <a:xfrm>
            <a:off x="7615073" y="2151117"/>
            <a:ext cx="2535564" cy="2185831"/>
          </a:xfrm>
          <a:prstGeom prst="hexagon">
            <a:avLst/>
          </a:prstGeom>
          <a:blipFill dpi="0" rotWithShape="1">
            <a:blip r:embed="rId6"/>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srgbClr val="DCB68A"/>
              </a:solidFill>
              <a:ea typeface="字魂59号-创粗黑" panose="00000500000000000000" pitchFamily="2" charset="-122"/>
            </a:endParaRPr>
          </a:p>
        </p:txBody>
      </p:sp>
      <p:sp>
        <p:nvSpPr>
          <p:cNvPr id="67" name="淘宝-想搞设计PPT(倒卖必究)-67"/>
          <p:cNvSpPr/>
          <p:nvPr/>
        </p:nvSpPr>
        <p:spPr>
          <a:xfrm>
            <a:off x="4240027" y="3539453"/>
            <a:ext cx="925095" cy="797495"/>
          </a:xfrm>
          <a:prstGeom prst="triangle">
            <a:avLst/>
          </a:prstGeom>
          <a:solidFill>
            <a:srgbClr val="2696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srgbClr val="DCB68A"/>
              </a:solidFill>
              <a:ea typeface="字魂59号-创粗黑" panose="00000500000000000000" pitchFamily="2" charset="-122"/>
            </a:endParaRPr>
          </a:p>
        </p:txBody>
      </p:sp>
      <p:sp>
        <p:nvSpPr>
          <p:cNvPr id="68" name="淘宝-想搞设计PPT(倒卖必究)-68"/>
          <p:cNvSpPr/>
          <p:nvPr/>
        </p:nvSpPr>
        <p:spPr>
          <a:xfrm>
            <a:off x="7026881" y="3539453"/>
            <a:ext cx="925095" cy="797495"/>
          </a:xfrm>
          <a:prstGeom prst="triangle">
            <a:avLst/>
          </a:prstGeom>
          <a:solidFill>
            <a:srgbClr val="2696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srgbClr val="DCB68A"/>
              </a:solidFill>
              <a:ea typeface="字魂59号-创粗黑" panose="00000500000000000000" pitchFamily="2" charset="-122"/>
            </a:endParaRPr>
          </a:p>
        </p:txBody>
      </p:sp>
      <p:sp>
        <p:nvSpPr>
          <p:cNvPr id="69" name="淘宝-想搞设计PPT(倒卖必究)-69"/>
          <p:cNvSpPr/>
          <p:nvPr/>
        </p:nvSpPr>
        <p:spPr>
          <a:xfrm flipV="1">
            <a:off x="4240027" y="2135578"/>
            <a:ext cx="925095" cy="797495"/>
          </a:xfrm>
          <a:prstGeom prst="triangle">
            <a:avLst/>
          </a:prstGeom>
          <a:solidFill>
            <a:srgbClr val="2696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srgbClr val="DCB68A"/>
              </a:solidFill>
              <a:ea typeface="字魂59号-创粗黑" panose="00000500000000000000" pitchFamily="2" charset="-122"/>
            </a:endParaRPr>
          </a:p>
        </p:txBody>
      </p:sp>
      <p:sp>
        <p:nvSpPr>
          <p:cNvPr id="70" name="淘宝-想搞设计PPT(倒卖必究)-70"/>
          <p:cNvSpPr/>
          <p:nvPr/>
        </p:nvSpPr>
        <p:spPr>
          <a:xfrm flipV="1">
            <a:off x="7026881" y="2135578"/>
            <a:ext cx="925095" cy="797495"/>
          </a:xfrm>
          <a:prstGeom prst="triangle">
            <a:avLst/>
          </a:prstGeom>
          <a:solidFill>
            <a:srgbClr val="2696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srgbClr val="DCB68A"/>
              </a:solidFill>
              <a:ea typeface="字魂59号-创粗黑" panose="00000500000000000000" pitchFamily="2" charset="-122"/>
            </a:endParaRPr>
          </a:p>
        </p:txBody>
      </p:sp>
      <p:grpSp>
        <p:nvGrpSpPr>
          <p:cNvPr id="5" name="组合 4">
            <a:extLst>
              <a:ext uri="{FF2B5EF4-FFF2-40B4-BE49-F238E27FC236}">
                <a16:creationId xmlns:a16="http://schemas.microsoft.com/office/drawing/2014/main" id="{25120ECA-7E48-9639-861C-E757C1A486E1}"/>
              </a:ext>
            </a:extLst>
          </p:cNvPr>
          <p:cNvGrpSpPr/>
          <p:nvPr/>
        </p:nvGrpSpPr>
        <p:grpSpPr>
          <a:xfrm>
            <a:off x="2448649" y="4793754"/>
            <a:ext cx="2244151" cy="1155901"/>
            <a:chOff x="2448649" y="4793754"/>
            <a:chExt cx="2244151" cy="1155901"/>
          </a:xfrm>
        </p:grpSpPr>
        <p:sp>
          <p:nvSpPr>
            <p:cNvPr id="74" name="淘宝-想搞设计PPT(倒卖必究)-74"/>
            <p:cNvSpPr/>
            <p:nvPr/>
          </p:nvSpPr>
          <p:spPr>
            <a:xfrm>
              <a:off x="2448727" y="5096023"/>
              <a:ext cx="2244073" cy="853632"/>
            </a:xfrm>
            <a:prstGeom prst="rect">
              <a:avLst/>
            </a:prstGeom>
          </p:spPr>
          <p:txBody>
            <a:bodyPr wrap="square">
              <a:spAutoFit/>
              <a:scene3d>
                <a:camera prst="orthographicFront"/>
                <a:lightRig rig="threePt" dir="t"/>
              </a:scene3d>
              <a:sp3d contourW="12700"/>
            </a:bodyPr>
            <a:lstStyle/>
            <a:p>
              <a:pPr>
                <a:lnSpc>
                  <a:spcPct val="120000"/>
                </a:lnSpc>
              </a:pPr>
              <a:r>
                <a:rPr lang="zh-CN" altLang="en-US" sz="1050" dirty="0">
                  <a:solidFill>
                    <a:schemeClr val="tx1">
                      <a:lumMod val="65000"/>
                      <a:lumOff val="35000"/>
                    </a:schemeClr>
                  </a:solidFill>
                  <a:ea typeface="字魂59号-创粗黑" panose="00000500000000000000" pitchFamily="2" charset="-122"/>
                </a:rPr>
                <a:t>用户可以在投影仪或者计算机上进行演示也可以将演示文稿打印出来制作成胶片以便应用到更广泛的领域中</a:t>
              </a:r>
            </a:p>
          </p:txBody>
        </p:sp>
        <p:sp>
          <p:nvSpPr>
            <p:cNvPr id="75" name="淘宝-想搞设计PPT(倒卖必究)-75"/>
            <p:cNvSpPr txBox="1"/>
            <p:nvPr/>
          </p:nvSpPr>
          <p:spPr>
            <a:xfrm>
              <a:off x="2448649" y="4793754"/>
              <a:ext cx="2175198" cy="338554"/>
            </a:xfrm>
            <a:prstGeom prst="rect">
              <a:avLst/>
            </a:prstGeom>
            <a:noFill/>
          </p:spPr>
          <p:txBody>
            <a:bodyPr wrap="square" rtlCol="0">
              <a:spAutoFit/>
              <a:scene3d>
                <a:camera prst="orthographicFront"/>
                <a:lightRig rig="threePt" dir="t"/>
              </a:scene3d>
              <a:sp3d contourW="12700"/>
            </a:bodyPr>
            <a:lstStyle/>
            <a:p>
              <a:r>
                <a:rPr lang="zh-CN" altLang="en-US" sz="1600" b="1" dirty="0">
                  <a:solidFill>
                    <a:schemeClr val="tx1">
                      <a:lumMod val="65000"/>
                      <a:lumOff val="35000"/>
                    </a:schemeClr>
                  </a:solidFill>
                  <a:ea typeface="字魂59号-创粗黑" panose="00000500000000000000" pitchFamily="2" charset="-122"/>
                  <a:cs typeface="+mn-ea"/>
                  <a:sym typeface="+mn-lt"/>
                </a:rPr>
                <a:t>标题文本</a:t>
              </a:r>
              <a:endParaRPr lang="en-US" altLang="zh-CN" sz="1600" b="1" dirty="0">
                <a:solidFill>
                  <a:schemeClr val="tx1">
                    <a:lumMod val="65000"/>
                    <a:lumOff val="35000"/>
                  </a:schemeClr>
                </a:solidFill>
                <a:ea typeface="字魂59号-创粗黑" panose="00000500000000000000" pitchFamily="2" charset="-122"/>
                <a:cs typeface="+mn-ea"/>
                <a:sym typeface="+mn-lt"/>
              </a:endParaRPr>
            </a:p>
          </p:txBody>
        </p:sp>
      </p:grpSp>
      <p:grpSp>
        <p:nvGrpSpPr>
          <p:cNvPr id="4" name="组合 3">
            <a:extLst>
              <a:ext uri="{FF2B5EF4-FFF2-40B4-BE49-F238E27FC236}">
                <a16:creationId xmlns:a16="http://schemas.microsoft.com/office/drawing/2014/main" id="{DED99C6D-069E-8D5C-8F4E-8262BA3265C5}"/>
              </a:ext>
            </a:extLst>
          </p:cNvPr>
          <p:cNvGrpSpPr/>
          <p:nvPr/>
        </p:nvGrpSpPr>
        <p:grpSpPr>
          <a:xfrm>
            <a:off x="5288102" y="4793754"/>
            <a:ext cx="2244151" cy="1155901"/>
            <a:chOff x="5288102" y="4793754"/>
            <a:chExt cx="2244151" cy="1155901"/>
          </a:xfrm>
        </p:grpSpPr>
        <p:sp>
          <p:nvSpPr>
            <p:cNvPr id="77" name="淘宝-想搞设计PPT(倒卖必究)-77"/>
            <p:cNvSpPr/>
            <p:nvPr/>
          </p:nvSpPr>
          <p:spPr>
            <a:xfrm>
              <a:off x="5288180" y="5096023"/>
              <a:ext cx="2244073" cy="853632"/>
            </a:xfrm>
            <a:prstGeom prst="rect">
              <a:avLst/>
            </a:prstGeom>
          </p:spPr>
          <p:txBody>
            <a:bodyPr wrap="square">
              <a:spAutoFit/>
              <a:scene3d>
                <a:camera prst="orthographicFront"/>
                <a:lightRig rig="threePt" dir="t"/>
              </a:scene3d>
              <a:sp3d contourW="12700"/>
            </a:bodyPr>
            <a:lstStyle/>
            <a:p>
              <a:pPr>
                <a:lnSpc>
                  <a:spcPct val="120000"/>
                </a:lnSpc>
              </a:pPr>
              <a:r>
                <a:rPr lang="zh-CN" altLang="en-US" sz="1050" dirty="0">
                  <a:solidFill>
                    <a:schemeClr val="tx1">
                      <a:lumMod val="65000"/>
                      <a:lumOff val="35000"/>
                    </a:schemeClr>
                  </a:solidFill>
                  <a:ea typeface="字魂59号-创粗黑" panose="00000500000000000000" pitchFamily="2" charset="-122"/>
                </a:rPr>
                <a:t>用户可以在投影仪或者计算机上进行演示也可以将演示文稿打印出来制作成胶片以便应用到更广泛的领域中</a:t>
              </a:r>
            </a:p>
          </p:txBody>
        </p:sp>
        <p:sp>
          <p:nvSpPr>
            <p:cNvPr id="78" name="淘宝-想搞设计PPT(倒卖必究)-78"/>
            <p:cNvSpPr txBox="1"/>
            <p:nvPr/>
          </p:nvSpPr>
          <p:spPr>
            <a:xfrm>
              <a:off x="5288102" y="4793754"/>
              <a:ext cx="2175198" cy="338554"/>
            </a:xfrm>
            <a:prstGeom prst="rect">
              <a:avLst/>
            </a:prstGeom>
            <a:noFill/>
          </p:spPr>
          <p:txBody>
            <a:bodyPr wrap="square" rtlCol="0">
              <a:spAutoFit/>
              <a:scene3d>
                <a:camera prst="orthographicFront"/>
                <a:lightRig rig="threePt" dir="t"/>
              </a:scene3d>
              <a:sp3d contourW="12700"/>
            </a:bodyPr>
            <a:lstStyle/>
            <a:p>
              <a:r>
                <a:rPr lang="zh-CN" altLang="en-US" sz="1600" b="1" dirty="0">
                  <a:solidFill>
                    <a:schemeClr val="tx1">
                      <a:lumMod val="65000"/>
                      <a:lumOff val="35000"/>
                    </a:schemeClr>
                  </a:solidFill>
                  <a:ea typeface="字魂59号-创粗黑" panose="00000500000000000000" pitchFamily="2" charset="-122"/>
                  <a:cs typeface="+mn-ea"/>
                  <a:sym typeface="+mn-lt"/>
                </a:rPr>
                <a:t>标题文本</a:t>
              </a:r>
              <a:endParaRPr lang="en-US" altLang="zh-CN" sz="1600" b="1" dirty="0">
                <a:solidFill>
                  <a:schemeClr val="tx1">
                    <a:lumMod val="65000"/>
                    <a:lumOff val="35000"/>
                  </a:schemeClr>
                </a:solidFill>
                <a:ea typeface="字魂59号-创粗黑" panose="00000500000000000000" pitchFamily="2" charset="-122"/>
                <a:cs typeface="+mn-ea"/>
                <a:sym typeface="+mn-lt"/>
              </a:endParaRPr>
            </a:p>
          </p:txBody>
        </p:sp>
      </p:grpSp>
      <p:grpSp>
        <p:nvGrpSpPr>
          <p:cNvPr id="3" name="组合 2">
            <a:extLst>
              <a:ext uri="{FF2B5EF4-FFF2-40B4-BE49-F238E27FC236}">
                <a16:creationId xmlns:a16="http://schemas.microsoft.com/office/drawing/2014/main" id="{FB46094E-F2C0-CB54-4E2A-1994FFEE9EFC}"/>
              </a:ext>
            </a:extLst>
          </p:cNvPr>
          <p:cNvGrpSpPr/>
          <p:nvPr/>
        </p:nvGrpSpPr>
        <p:grpSpPr>
          <a:xfrm>
            <a:off x="8127554" y="4793754"/>
            <a:ext cx="2244151" cy="1155901"/>
            <a:chOff x="8127554" y="4793754"/>
            <a:chExt cx="2244151" cy="1155901"/>
          </a:xfrm>
        </p:grpSpPr>
        <p:sp>
          <p:nvSpPr>
            <p:cNvPr id="80" name="淘宝-想搞设计PPT(倒卖必究)-80"/>
            <p:cNvSpPr/>
            <p:nvPr/>
          </p:nvSpPr>
          <p:spPr>
            <a:xfrm>
              <a:off x="8127632" y="5096023"/>
              <a:ext cx="2244073" cy="853632"/>
            </a:xfrm>
            <a:prstGeom prst="rect">
              <a:avLst/>
            </a:prstGeom>
          </p:spPr>
          <p:txBody>
            <a:bodyPr wrap="square">
              <a:spAutoFit/>
              <a:scene3d>
                <a:camera prst="orthographicFront"/>
                <a:lightRig rig="threePt" dir="t"/>
              </a:scene3d>
              <a:sp3d contourW="12700"/>
            </a:bodyPr>
            <a:lstStyle/>
            <a:p>
              <a:pPr>
                <a:lnSpc>
                  <a:spcPct val="120000"/>
                </a:lnSpc>
              </a:pPr>
              <a:r>
                <a:rPr lang="zh-CN" altLang="en-US" sz="1050" dirty="0">
                  <a:solidFill>
                    <a:schemeClr val="tx1">
                      <a:lumMod val="65000"/>
                      <a:lumOff val="35000"/>
                    </a:schemeClr>
                  </a:solidFill>
                  <a:ea typeface="字魂59号-创粗黑" panose="00000500000000000000" pitchFamily="2" charset="-122"/>
                </a:rPr>
                <a:t>用户可以在投影仪或者计算机上进行演示也可以将演示文稿打印出来制作成胶片以便应用到更广泛的领域中</a:t>
              </a:r>
            </a:p>
          </p:txBody>
        </p:sp>
        <p:sp>
          <p:nvSpPr>
            <p:cNvPr id="81" name="淘宝-想搞设计PPT(倒卖必究)-81"/>
            <p:cNvSpPr txBox="1"/>
            <p:nvPr/>
          </p:nvSpPr>
          <p:spPr>
            <a:xfrm>
              <a:off x="8127554" y="4793754"/>
              <a:ext cx="2175198" cy="338554"/>
            </a:xfrm>
            <a:prstGeom prst="rect">
              <a:avLst/>
            </a:prstGeom>
            <a:noFill/>
          </p:spPr>
          <p:txBody>
            <a:bodyPr wrap="square" rtlCol="0">
              <a:spAutoFit/>
              <a:scene3d>
                <a:camera prst="orthographicFront"/>
                <a:lightRig rig="threePt" dir="t"/>
              </a:scene3d>
              <a:sp3d contourW="12700"/>
            </a:bodyPr>
            <a:lstStyle/>
            <a:p>
              <a:r>
                <a:rPr lang="zh-CN" altLang="en-US" sz="1600" b="1" dirty="0">
                  <a:solidFill>
                    <a:schemeClr val="tx1">
                      <a:lumMod val="65000"/>
                      <a:lumOff val="35000"/>
                    </a:schemeClr>
                  </a:solidFill>
                  <a:ea typeface="字魂59号-创粗黑" panose="00000500000000000000" pitchFamily="2" charset="-122"/>
                  <a:cs typeface="+mn-ea"/>
                  <a:sym typeface="+mn-lt"/>
                </a:rPr>
                <a:t>标题文本</a:t>
              </a:r>
              <a:endParaRPr lang="en-US" altLang="zh-CN" sz="1600" b="1" dirty="0">
                <a:solidFill>
                  <a:schemeClr val="tx1">
                    <a:lumMod val="65000"/>
                    <a:lumOff val="35000"/>
                  </a:schemeClr>
                </a:solidFill>
                <a:ea typeface="字魂59号-创粗黑" panose="00000500000000000000" pitchFamily="2" charset="-122"/>
                <a:cs typeface="+mn-ea"/>
                <a:sym typeface="+mn-lt"/>
              </a:endParaRPr>
            </a:p>
          </p:txBody>
        </p:sp>
      </p:grpSp>
      <p:grpSp>
        <p:nvGrpSpPr>
          <p:cNvPr id="2" name="组合 1">
            <a:extLst>
              <a:ext uri="{FF2B5EF4-FFF2-40B4-BE49-F238E27FC236}">
                <a16:creationId xmlns:a16="http://schemas.microsoft.com/office/drawing/2014/main" id="{46F0DF16-283D-5FB9-3326-6CB75E0ED099}"/>
              </a:ext>
            </a:extLst>
          </p:cNvPr>
          <p:cNvGrpSpPr/>
          <p:nvPr/>
        </p:nvGrpSpPr>
        <p:grpSpPr>
          <a:xfrm>
            <a:off x="3320458" y="333481"/>
            <a:ext cx="5572519" cy="778879"/>
            <a:chOff x="3320458" y="333481"/>
            <a:chExt cx="5572519" cy="778879"/>
          </a:xfrm>
        </p:grpSpPr>
        <p:sp>
          <p:nvSpPr>
            <p:cNvPr id="39" name="淘宝-想搞设计PPT(倒卖必究)-39"/>
            <p:cNvSpPr txBox="1"/>
            <p:nvPr/>
          </p:nvSpPr>
          <p:spPr>
            <a:xfrm>
              <a:off x="4372909" y="333481"/>
              <a:ext cx="3467616" cy="584775"/>
            </a:xfrm>
            <a:prstGeom prst="rect">
              <a:avLst/>
            </a:prstGeom>
            <a:noFill/>
          </p:spPr>
          <p:txBody>
            <a:bodyPr wrap="non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200" b="1" i="0" u="none" strike="noStrike" kern="1200" cap="none" spc="0" normalizeH="0" baseline="0" noProof="0" dirty="0">
                  <a:ln>
                    <a:noFill/>
                  </a:ln>
                  <a:solidFill>
                    <a:srgbClr val="15548D"/>
                  </a:solidFill>
                  <a:effectLst/>
                  <a:uLnTx/>
                  <a:uFillTx/>
                  <a:latin typeface="Arial"/>
                  <a:ea typeface="字魂59号-创粗黑" panose="00000500000000000000" pitchFamily="2" charset="-122"/>
                  <a:cs typeface="+mn-cs"/>
                </a:rPr>
                <a:t>标题文字添加此处</a:t>
              </a:r>
            </a:p>
          </p:txBody>
        </p:sp>
        <p:sp>
          <p:nvSpPr>
            <p:cNvPr id="40" name="淘宝-想搞设计PPT(倒卖必究)-40"/>
            <p:cNvSpPr txBox="1"/>
            <p:nvPr/>
          </p:nvSpPr>
          <p:spPr>
            <a:xfrm>
              <a:off x="3320458" y="847351"/>
              <a:ext cx="5572519" cy="265009"/>
            </a:xfrm>
            <a:prstGeom prst="rect">
              <a:avLst/>
            </a:prstGeom>
            <a:noFill/>
          </p:spPr>
          <p:txBody>
            <a:bodyPr wrap="square" rtlCol="0">
              <a:spAutoFit/>
              <a:scene3d>
                <a:camera prst="orthographicFront"/>
                <a:lightRig rig="threePt" dir="t"/>
              </a:scene3d>
              <a:sp3d contourW="12700"/>
            </a:bodyPr>
            <a:lstStyle/>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altLang="zh-CN" sz="1050" b="0" i="0" u="none" strike="noStrike" kern="1200" cap="none" spc="0" normalizeH="0" baseline="0" noProof="0" dirty="0">
                  <a:ln>
                    <a:noFill/>
                  </a:ln>
                  <a:solidFill>
                    <a:schemeClr val="bg1">
                      <a:lumMod val="65000"/>
                    </a:schemeClr>
                  </a:solidFill>
                  <a:effectLst/>
                  <a:uLnTx/>
                  <a:uFillTx/>
                  <a:latin typeface="字魂59号-创粗黑" panose="00000500000000000000" pitchFamily="2" charset="-122"/>
                  <a:ea typeface="字魂59号-创粗黑" panose="00000500000000000000" pitchFamily="2" charset="-122"/>
                  <a:cs typeface="+mn-cs"/>
                </a:rPr>
                <a:t>print the presentation and make it into a film to be used in a wider field</a:t>
              </a:r>
            </a:p>
          </p:txBody>
        </p:sp>
      </p:grpSp>
      <p:grpSp>
        <p:nvGrpSpPr>
          <p:cNvPr id="8" name="组合 7">
            <a:extLst>
              <a:ext uri="{FF2B5EF4-FFF2-40B4-BE49-F238E27FC236}">
                <a16:creationId xmlns:a16="http://schemas.microsoft.com/office/drawing/2014/main" id="{BBBFA9D9-BD99-7885-9EE6-858CC7AB6E9B}"/>
              </a:ext>
            </a:extLst>
          </p:cNvPr>
          <p:cNvGrpSpPr/>
          <p:nvPr/>
        </p:nvGrpSpPr>
        <p:grpSpPr>
          <a:xfrm>
            <a:off x="-1345274" y="-788979"/>
            <a:ext cx="14733028" cy="8629318"/>
            <a:chOff x="-1345274" y="-788979"/>
            <a:chExt cx="14733028" cy="8629318"/>
          </a:xfrm>
        </p:grpSpPr>
        <p:sp>
          <p:nvSpPr>
            <p:cNvPr id="9" name="淘宝-想搞设计PPT(倒卖必究)-9">
              <a:extLst>
                <a:ext uri="{FF2B5EF4-FFF2-40B4-BE49-F238E27FC236}">
                  <a16:creationId xmlns:a16="http://schemas.microsoft.com/office/drawing/2014/main" id="{C522C539-7FE4-EC13-8F06-C3C425DFE5D5}"/>
                </a:ext>
              </a:extLst>
            </p:cNvPr>
            <p:cNvSpPr/>
            <p:nvPr/>
          </p:nvSpPr>
          <p:spPr>
            <a:xfrm rot="2329959">
              <a:off x="10691148" y="5333761"/>
              <a:ext cx="2696606" cy="2506578"/>
            </a:xfrm>
            <a:custGeom>
              <a:avLst/>
              <a:gdLst>
                <a:gd name="connsiteX0" fmla="*/ 820615 w 2461845"/>
                <a:gd name="connsiteY0" fmla="*/ 0 h 2396685"/>
                <a:gd name="connsiteX1" fmla="*/ 1400878 w 2461845"/>
                <a:gd name="connsiteY1" fmla="*/ 240353 h 2396685"/>
                <a:gd name="connsiteX2" fmla="*/ 1418212 w 2461845"/>
                <a:gd name="connsiteY2" fmla="*/ 261362 h 2396685"/>
                <a:gd name="connsiteX3" fmla="*/ 1475848 w 2461845"/>
                <a:gd name="connsiteY3" fmla="*/ 246542 h 2396685"/>
                <a:gd name="connsiteX4" fmla="*/ 1641230 w 2461845"/>
                <a:gd name="connsiteY4" fmla="*/ 229870 h 2396685"/>
                <a:gd name="connsiteX5" fmla="*/ 2461845 w 2461845"/>
                <a:gd name="connsiteY5" fmla="*/ 1050485 h 2396685"/>
                <a:gd name="connsiteX6" fmla="*/ 2100044 w 2461845"/>
                <a:gd name="connsiteY6" fmla="*/ 1730952 h 2396685"/>
                <a:gd name="connsiteX7" fmla="*/ 2031973 w 2461845"/>
                <a:gd name="connsiteY7" fmla="*/ 1767900 h 2396685"/>
                <a:gd name="connsiteX8" fmla="*/ 2018552 w 2461845"/>
                <a:gd name="connsiteY8" fmla="*/ 1820096 h 2396685"/>
                <a:gd name="connsiteX9" fmla="*/ 1234830 w 2461845"/>
                <a:gd name="connsiteY9" fmla="*/ 2396685 h 2396685"/>
                <a:gd name="connsiteX10" fmla="*/ 414215 w 2461845"/>
                <a:gd name="connsiteY10" fmla="*/ 1576070 h 2396685"/>
                <a:gd name="connsiteX11" fmla="*/ 416502 w 2461845"/>
                <a:gd name="connsiteY11" fmla="*/ 1530773 h 2396685"/>
                <a:gd name="connsiteX12" fmla="*/ 361802 w 2461845"/>
                <a:gd name="connsiteY12" fmla="*/ 1501082 h 2396685"/>
                <a:gd name="connsiteX13" fmla="*/ 0 w 2461845"/>
                <a:gd name="connsiteY13" fmla="*/ 820615 h 2396685"/>
                <a:gd name="connsiteX14" fmla="*/ 820615 w 2461845"/>
                <a:gd name="connsiteY14" fmla="*/ 0 h 2396685"/>
                <a:gd name="connsiteX0" fmla="*/ 820615 w 2461845"/>
                <a:gd name="connsiteY0" fmla="*/ 0 h 2396685"/>
                <a:gd name="connsiteX1" fmla="*/ 1400878 w 2461845"/>
                <a:gd name="connsiteY1" fmla="*/ 240353 h 2396685"/>
                <a:gd name="connsiteX2" fmla="*/ 1418212 w 2461845"/>
                <a:gd name="connsiteY2" fmla="*/ 261362 h 2396685"/>
                <a:gd name="connsiteX3" fmla="*/ 1475848 w 2461845"/>
                <a:gd name="connsiteY3" fmla="*/ 246542 h 2396685"/>
                <a:gd name="connsiteX4" fmla="*/ 1641230 w 2461845"/>
                <a:gd name="connsiteY4" fmla="*/ 229870 h 2396685"/>
                <a:gd name="connsiteX5" fmla="*/ 2461845 w 2461845"/>
                <a:gd name="connsiteY5" fmla="*/ 1050485 h 2396685"/>
                <a:gd name="connsiteX6" fmla="*/ 2100044 w 2461845"/>
                <a:gd name="connsiteY6" fmla="*/ 1730952 h 2396685"/>
                <a:gd name="connsiteX7" fmla="*/ 2031973 w 2461845"/>
                <a:gd name="connsiteY7" fmla="*/ 1767900 h 2396685"/>
                <a:gd name="connsiteX8" fmla="*/ 2018552 w 2461845"/>
                <a:gd name="connsiteY8" fmla="*/ 1820096 h 2396685"/>
                <a:gd name="connsiteX9" fmla="*/ 1234830 w 2461845"/>
                <a:gd name="connsiteY9" fmla="*/ 2396685 h 2396685"/>
                <a:gd name="connsiteX10" fmla="*/ 414215 w 2461845"/>
                <a:gd name="connsiteY10" fmla="*/ 1576070 h 2396685"/>
                <a:gd name="connsiteX11" fmla="*/ 416502 w 2461845"/>
                <a:gd name="connsiteY11" fmla="*/ 1530773 h 2396685"/>
                <a:gd name="connsiteX12" fmla="*/ 361802 w 2461845"/>
                <a:gd name="connsiteY12" fmla="*/ 1501082 h 2396685"/>
                <a:gd name="connsiteX13" fmla="*/ 0 w 2461845"/>
                <a:gd name="connsiteY13" fmla="*/ 820615 h 2396685"/>
                <a:gd name="connsiteX14" fmla="*/ 820615 w 2461845"/>
                <a:gd name="connsiteY14" fmla="*/ 0 h 2396685"/>
                <a:gd name="connsiteX0" fmla="*/ 911445 w 2552675"/>
                <a:gd name="connsiteY0" fmla="*/ 0 h 2396685"/>
                <a:gd name="connsiteX1" fmla="*/ 1491708 w 2552675"/>
                <a:gd name="connsiteY1" fmla="*/ 240353 h 2396685"/>
                <a:gd name="connsiteX2" fmla="*/ 1509042 w 2552675"/>
                <a:gd name="connsiteY2" fmla="*/ 261362 h 2396685"/>
                <a:gd name="connsiteX3" fmla="*/ 1566678 w 2552675"/>
                <a:gd name="connsiteY3" fmla="*/ 246542 h 2396685"/>
                <a:gd name="connsiteX4" fmla="*/ 1732060 w 2552675"/>
                <a:gd name="connsiteY4" fmla="*/ 229870 h 2396685"/>
                <a:gd name="connsiteX5" fmla="*/ 2552675 w 2552675"/>
                <a:gd name="connsiteY5" fmla="*/ 1050485 h 2396685"/>
                <a:gd name="connsiteX6" fmla="*/ 2190874 w 2552675"/>
                <a:gd name="connsiteY6" fmla="*/ 1730952 h 2396685"/>
                <a:gd name="connsiteX7" fmla="*/ 2122803 w 2552675"/>
                <a:gd name="connsiteY7" fmla="*/ 1767900 h 2396685"/>
                <a:gd name="connsiteX8" fmla="*/ 2109382 w 2552675"/>
                <a:gd name="connsiteY8" fmla="*/ 1820096 h 2396685"/>
                <a:gd name="connsiteX9" fmla="*/ 1325660 w 2552675"/>
                <a:gd name="connsiteY9" fmla="*/ 2396685 h 2396685"/>
                <a:gd name="connsiteX10" fmla="*/ 505045 w 2552675"/>
                <a:gd name="connsiteY10" fmla="*/ 1576070 h 2396685"/>
                <a:gd name="connsiteX11" fmla="*/ 507332 w 2552675"/>
                <a:gd name="connsiteY11" fmla="*/ 1530773 h 2396685"/>
                <a:gd name="connsiteX12" fmla="*/ 452632 w 2552675"/>
                <a:gd name="connsiteY12" fmla="*/ 1501082 h 2396685"/>
                <a:gd name="connsiteX13" fmla="*/ 90830 w 2552675"/>
                <a:gd name="connsiteY13" fmla="*/ 820615 h 2396685"/>
                <a:gd name="connsiteX14" fmla="*/ 911445 w 2552675"/>
                <a:gd name="connsiteY14" fmla="*/ 0 h 2396685"/>
                <a:gd name="connsiteX0" fmla="*/ 911445 w 2552675"/>
                <a:gd name="connsiteY0" fmla="*/ 0 h 2396685"/>
                <a:gd name="connsiteX1" fmla="*/ 1491708 w 2552675"/>
                <a:gd name="connsiteY1" fmla="*/ 240353 h 2396685"/>
                <a:gd name="connsiteX2" fmla="*/ 1509042 w 2552675"/>
                <a:gd name="connsiteY2" fmla="*/ 261362 h 2396685"/>
                <a:gd name="connsiteX3" fmla="*/ 1566678 w 2552675"/>
                <a:gd name="connsiteY3" fmla="*/ 246542 h 2396685"/>
                <a:gd name="connsiteX4" fmla="*/ 1732060 w 2552675"/>
                <a:gd name="connsiteY4" fmla="*/ 229870 h 2396685"/>
                <a:gd name="connsiteX5" fmla="*/ 2552675 w 2552675"/>
                <a:gd name="connsiteY5" fmla="*/ 1050485 h 2396685"/>
                <a:gd name="connsiteX6" fmla="*/ 2190874 w 2552675"/>
                <a:gd name="connsiteY6" fmla="*/ 1730952 h 2396685"/>
                <a:gd name="connsiteX7" fmla="*/ 2122803 w 2552675"/>
                <a:gd name="connsiteY7" fmla="*/ 1767900 h 2396685"/>
                <a:gd name="connsiteX8" fmla="*/ 2109382 w 2552675"/>
                <a:gd name="connsiteY8" fmla="*/ 1820096 h 2396685"/>
                <a:gd name="connsiteX9" fmla="*/ 1325660 w 2552675"/>
                <a:gd name="connsiteY9" fmla="*/ 2396685 h 2396685"/>
                <a:gd name="connsiteX10" fmla="*/ 505045 w 2552675"/>
                <a:gd name="connsiteY10" fmla="*/ 1576070 h 2396685"/>
                <a:gd name="connsiteX11" fmla="*/ 507332 w 2552675"/>
                <a:gd name="connsiteY11" fmla="*/ 1530773 h 2396685"/>
                <a:gd name="connsiteX12" fmla="*/ 452632 w 2552675"/>
                <a:gd name="connsiteY12" fmla="*/ 1501082 h 2396685"/>
                <a:gd name="connsiteX13" fmla="*/ 90830 w 2552675"/>
                <a:gd name="connsiteY13" fmla="*/ 820615 h 2396685"/>
                <a:gd name="connsiteX14" fmla="*/ 911445 w 2552675"/>
                <a:gd name="connsiteY14" fmla="*/ 0 h 2396685"/>
                <a:gd name="connsiteX0" fmla="*/ 1081174 w 2722404"/>
                <a:gd name="connsiteY0" fmla="*/ 0 h 2396685"/>
                <a:gd name="connsiteX1" fmla="*/ 1661437 w 2722404"/>
                <a:gd name="connsiteY1" fmla="*/ 240353 h 2396685"/>
                <a:gd name="connsiteX2" fmla="*/ 1678771 w 2722404"/>
                <a:gd name="connsiteY2" fmla="*/ 261362 h 2396685"/>
                <a:gd name="connsiteX3" fmla="*/ 1736407 w 2722404"/>
                <a:gd name="connsiteY3" fmla="*/ 246542 h 2396685"/>
                <a:gd name="connsiteX4" fmla="*/ 1901789 w 2722404"/>
                <a:gd name="connsiteY4" fmla="*/ 229870 h 2396685"/>
                <a:gd name="connsiteX5" fmla="*/ 2722404 w 2722404"/>
                <a:gd name="connsiteY5" fmla="*/ 1050485 h 2396685"/>
                <a:gd name="connsiteX6" fmla="*/ 2360603 w 2722404"/>
                <a:gd name="connsiteY6" fmla="*/ 1730952 h 2396685"/>
                <a:gd name="connsiteX7" fmla="*/ 2292532 w 2722404"/>
                <a:gd name="connsiteY7" fmla="*/ 1767900 h 2396685"/>
                <a:gd name="connsiteX8" fmla="*/ 2279111 w 2722404"/>
                <a:gd name="connsiteY8" fmla="*/ 1820096 h 2396685"/>
                <a:gd name="connsiteX9" fmla="*/ 1495389 w 2722404"/>
                <a:gd name="connsiteY9" fmla="*/ 2396685 h 2396685"/>
                <a:gd name="connsiteX10" fmla="*/ 674774 w 2722404"/>
                <a:gd name="connsiteY10" fmla="*/ 1576070 h 2396685"/>
                <a:gd name="connsiteX11" fmla="*/ 677061 w 2722404"/>
                <a:gd name="connsiteY11" fmla="*/ 1530773 h 2396685"/>
                <a:gd name="connsiteX12" fmla="*/ 44022 w 2722404"/>
                <a:gd name="connsiteY12" fmla="*/ 1618313 h 2396685"/>
                <a:gd name="connsiteX13" fmla="*/ 260559 w 2722404"/>
                <a:gd name="connsiteY13" fmla="*/ 820615 h 2396685"/>
                <a:gd name="connsiteX14" fmla="*/ 1081174 w 2722404"/>
                <a:gd name="connsiteY14" fmla="*/ 0 h 2396685"/>
                <a:gd name="connsiteX0" fmla="*/ 1081174 w 2722404"/>
                <a:gd name="connsiteY0" fmla="*/ 0 h 2396685"/>
                <a:gd name="connsiteX1" fmla="*/ 1661437 w 2722404"/>
                <a:gd name="connsiteY1" fmla="*/ 240353 h 2396685"/>
                <a:gd name="connsiteX2" fmla="*/ 1678771 w 2722404"/>
                <a:gd name="connsiteY2" fmla="*/ 261362 h 2396685"/>
                <a:gd name="connsiteX3" fmla="*/ 1736407 w 2722404"/>
                <a:gd name="connsiteY3" fmla="*/ 246542 h 2396685"/>
                <a:gd name="connsiteX4" fmla="*/ 1901789 w 2722404"/>
                <a:gd name="connsiteY4" fmla="*/ 229870 h 2396685"/>
                <a:gd name="connsiteX5" fmla="*/ 2722404 w 2722404"/>
                <a:gd name="connsiteY5" fmla="*/ 1050485 h 2396685"/>
                <a:gd name="connsiteX6" fmla="*/ 2360603 w 2722404"/>
                <a:gd name="connsiteY6" fmla="*/ 1730952 h 2396685"/>
                <a:gd name="connsiteX7" fmla="*/ 2292532 w 2722404"/>
                <a:gd name="connsiteY7" fmla="*/ 1767900 h 2396685"/>
                <a:gd name="connsiteX8" fmla="*/ 2279111 w 2722404"/>
                <a:gd name="connsiteY8" fmla="*/ 1820096 h 2396685"/>
                <a:gd name="connsiteX9" fmla="*/ 1495389 w 2722404"/>
                <a:gd name="connsiteY9" fmla="*/ 2396685 h 2396685"/>
                <a:gd name="connsiteX10" fmla="*/ 674774 w 2722404"/>
                <a:gd name="connsiteY10" fmla="*/ 1576070 h 2396685"/>
                <a:gd name="connsiteX11" fmla="*/ 309738 w 2722404"/>
                <a:gd name="connsiteY11" fmla="*/ 2054404 h 2396685"/>
                <a:gd name="connsiteX12" fmla="*/ 44022 w 2722404"/>
                <a:gd name="connsiteY12" fmla="*/ 1618313 h 2396685"/>
                <a:gd name="connsiteX13" fmla="*/ 260559 w 2722404"/>
                <a:gd name="connsiteY13" fmla="*/ 820615 h 2396685"/>
                <a:gd name="connsiteX14" fmla="*/ 1081174 w 2722404"/>
                <a:gd name="connsiteY14" fmla="*/ 0 h 2396685"/>
                <a:gd name="connsiteX0" fmla="*/ 1081174 w 2722404"/>
                <a:gd name="connsiteY0" fmla="*/ 0 h 2535067"/>
                <a:gd name="connsiteX1" fmla="*/ 1661437 w 2722404"/>
                <a:gd name="connsiteY1" fmla="*/ 240353 h 2535067"/>
                <a:gd name="connsiteX2" fmla="*/ 1678771 w 2722404"/>
                <a:gd name="connsiteY2" fmla="*/ 261362 h 2535067"/>
                <a:gd name="connsiteX3" fmla="*/ 1736407 w 2722404"/>
                <a:gd name="connsiteY3" fmla="*/ 246542 h 2535067"/>
                <a:gd name="connsiteX4" fmla="*/ 1901789 w 2722404"/>
                <a:gd name="connsiteY4" fmla="*/ 229870 h 2535067"/>
                <a:gd name="connsiteX5" fmla="*/ 2722404 w 2722404"/>
                <a:gd name="connsiteY5" fmla="*/ 1050485 h 2535067"/>
                <a:gd name="connsiteX6" fmla="*/ 2360603 w 2722404"/>
                <a:gd name="connsiteY6" fmla="*/ 1730952 h 2535067"/>
                <a:gd name="connsiteX7" fmla="*/ 2292532 w 2722404"/>
                <a:gd name="connsiteY7" fmla="*/ 1767900 h 2535067"/>
                <a:gd name="connsiteX8" fmla="*/ 2279111 w 2722404"/>
                <a:gd name="connsiteY8" fmla="*/ 1820096 h 2535067"/>
                <a:gd name="connsiteX9" fmla="*/ 1495389 w 2722404"/>
                <a:gd name="connsiteY9" fmla="*/ 2396685 h 2535067"/>
                <a:gd name="connsiteX10" fmla="*/ 1010836 w 2722404"/>
                <a:gd name="connsiteY10" fmla="*/ 2271639 h 2535067"/>
                <a:gd name="connsiteX11" fmla="*/ 309738 w 2722404"/>
                <a:gd name="connsiteY11" fmla="*/ 2054404 h 2535067"/>
                <a:gd name="connsiteX12" fmla="*/ 44022 w 2722404"/>
                <a:gd name="connsiteY12" fmla="*/ 1618313 h 2535067"/>
                <a:gd name="connsiteX13" fmla="*/ 260559 w 2722404"/>
                <a:gd name="connsiteY13" fmla="*/ 820615 h 2535067"/>
                <a:gd name="connsiteX14" fmla="*/ 1081174 w 2722404"/>
                <a:gd name="connsiteY14" fmla="*/ 0 h 2535067"/>
                <a:gd name="connsiteX0" fmla="*/ 1081174 w 2722404"/>
                <a:gd name="connsiteY0" fmla="*/ 0 h 2548703"/>
                <a:gd name="connsiteX1" fmla="*/ 1661437 w 2722404"/>
                <a:gd name="connsiteY1" fmla="*/ 240353 h 2548703"/>
                <a:gd name="connsiteX2" fmla="*/ 1678771 w 2722404"/>
                <a:gd name="connsiteY2" fmla="*/ 261362 h 2548703"/>
                <a:gd name="connsiteX3" fmla="*/ 1736407 w 2722404"/>
                <a:gd name="connsiteY3" fmla="*/ 246542 h 2548703"/>
                <a:gd name="connsiteX4" fmla="*/ 1901789 w 2722404"/>
                <a:gd name="connsiteY4" fmla="*/ 229870 h 2548703"/>
                <a:gd name="connsiteX5" fmla="*/ 2722404 w 2722404"/>
                <a:gd name="connsiteY5" fmla="*/ 1050485 h 2548703"/>
                <a:gd name="connsiteX6" fmla="*/ 2360603 w 2722404"/>
                <a:gd name="connsiteY6" fmla="*/ 1730952 h 2548703"/>
                <a:gd name="connsiteX7" fmla="*/ 2292532 w 2722404"/>
                <a:gd name="connsiteY7" fmla="*/ 1767900 h 2548703"/>
                <a:gd name="connsiteX8" fmla="*/ 2279111 w 2722404"/>
                <a:gd name="connsiteY8" fmla="*/ 1820096 h 2548703"/>
                <a:gd name="connsiteX9" fmla="*/ 1979943 w 2722404"/>
                <a:gd name="connsiteY9" fmla="*/ 2427946 h 2548703"/>
                <a:gd name="connsiteX10" fmla="*/ 1010836 w 2722404"/>
                <a:gd name="connsiteY10" fmla="*/ 2271639 h 2548703"/>
                <a:gd name="connsiteX11" fmla="*/ 309738 w 2722404"/>
                <a:gd name="connsiteY11" fmla="*/ 2054404 h 2548703"/>
                <a:gd name="connsiteX12" fmla="*/ 44022 w 2722404"/>
                <a:gd name="connsiteY12" fmla="*/ 1618313 h 2548703"/>
                <a:gd name="connsiteX13" fmla="*/ 260559 w 2722404"/>
                <a:gd name="connsiteY13" fmla="*/ 820615 h 2548703"/>
                <a:gd name="connsiteX14" fmla="*/ 1081174 w 2722404"/>
                <a:gd name="connsiteY14" fmla="*/ 0 h 2548703"/>
                <a:gd name="connsiteX0" fmla="*/ 1081174 w 2722404"/>
                <a:gd name="connsiteY0" fmla="*/ 0 h 2548703"/>
                <a:gd name="connsiteX1" fmla="*/ 1661437 w 2722404"/>
                <a:gd name="connsiteY1" fmla="*/ 240353 h 2548703"/>
                <a:gd name="connsiteX2" fmla="*/ 1678771 w 2722404"/>
                <a:gd name="connsiteY2" fmla="*/ 261362 h 2548703"/>
                <a:gd name="connsiteX3" fmla="*/ 1736407 w 2722404"/>
                <a:gd name="connsiteY3" fmla="*/ 246542 h 2548703"/>
                <a:gd name="connsiteX4" fmla="*/ 1901789 w 2722404"/>
                <a:gd name="connsiteY4" fmla="*/ 229870 h 2548703"/>
                <a:gd name="connsiteX5" fmla="*/ 2722404 w 2722404"/>
                <a:gd name="connsiteY5" fmla="*/ 1050485 h 2548703"/>
                <a:gd name="connsiteX6" fmla="*/ 2360603 w 2722404"/>
                <a:gd name="connsiteY6" fmla="*/ 1730952 h 2548703"/>
                <a:gd name="connsiteX7" fmla="*/ 2292532 w 2722404"/>
                <a:gd name="connsiteY7" fmla="*/ 1767900 h 2548703"/>
                <a:gd name="connsiteX8" fmla="*/ 2279111 w 2722404"/>
                <a:gd name="connsiteY8" fmla="*/ 1820096 h 2548703"/>
                <a:gd name="connsiteX9" fmla="*/ 1979943 w 2722404"/>
                <a:gd name="connsiteY9" fmla="*/ 2427946 h 2548703"/>
                <a:gd name="connsiteX10" fmla="*/ 1010836 w 2722404"/>
                <a:gd name="connsiteY10" fmla="*/ 2271639 h 2548703"/>
                <a:gd name="connsiteX11" fmla="*/ 411338 w 2722404"/>
                <a:gd name="connsiteY11" fmla="*/ 2132557 h 2548703"/>
                <a:gd name="connsiteX12" fmla="*/ 44022 w 2722404"/>
                <a:gd name="connsiteY12" fmla="*/ 1618313 h 2548703"/>
                <a:gd name="connsiteX13" fmla="*/ 260559 w 2722404"/>
                <a:gd name="connsiteY13" fmla="*/ 820615 h 2548703"/>
                <a:gd name="connsiteX14" fmla="*/ 1081174 w 2722404"/>
                <a:gd name="connsiteY14" fmla="*/ 0 h 2548703"/>
                <a:gd name="connsiteX0" fmla="*/ 1081174 w 2722404"/>
                <a:gd name="connsiteY0" fmla="*/ 0 h 2428424"/>
                <a:gd name="connsiteX1" fmla="*/ 1661437 w 2722404"/>
                <a:gd name="connsiteY1" fmla="*/ 240353 h 2428424"/>
                <a:gd name="connsiteX2" fmla="*/ 1678771 w 2722404"/>
                <a:gd name="connsiteY2" fmla="*/ 261362 h 2428424"/>
                <a:gd name="connsiteX3" fmla="*/ 1736407 w 2722404"/>
                <a:gd name="connsiteY3" fmla="*/ 246542 h 2428424"/>
                <a:gd name="connsiteX4" fmla="*/ 1901789 w 2722404"/>
                <a:gd name="connsiteY4" fmla="*/ 229870 h 2428424"/>
                <a:gd name="connsiteX5" fmla="*/ 2722404 w 2722404"/>
                <a:gd name="connsiteY5" fmla="*/ 1050485 h 2428424"/>
                <a:gd name="connsiteX6" fmla="*/ 2360603 w 2722404"/>
                <a:gd name="connsiteY6" fmla="*/ 1730952 h 2428424"/>
                <a:gd name="connsiteX7" fmla="*/ 2292532 w 2722404"/>
                <a:gd name="connsiteY7" fmla="*/ 1767900 h 2428424"/>
                <a:gd name="connsiteX8" fmla="*/ 2279111 w 2722404"/>
                <a:gd name="connsiteY8" fmla="*/ 1820096 h 2428424"/>
                <a:gd name="connsiteX9" fmla="*/ 1979943 w 2722404"/>
                <a:gd name="connsiteY9" fmla="*/ 2427946 h 2428424"/>
                <a:gd name="connsiteX10" fmla="*/ 1339082 w 2722404"/>
                <a:gd name="connsiteY10" fmla="*/ 1873054 h 2428424"/>
                <a:gd name="connsiteX11" fmla="*/ 411338 w 2722404"/>
                <a:gd name="connsiteY11" fmla="*/ 2132557 h 2428424"/>
                <a:gd name="connsiteX12" fmla="*/ 44022 w 2722404"/>
                <a:gd name="connsiteY12" fmla="*/ 1618313 h 2428424"/>
                <a:gd name="connsiteX13" fmla="*/ 260559 w 2722404"/>
                <a:gd name="connsiteY13" fmla="*/ 820615 h 2428424"/>
                <a:gd name="connsiteX14" fmla="*/ 1081174 w 2722404"/>
                <a:gd name="connsiteY14" fmla="*/ 0 h 2428424"/>
                <a:gd name="connsiteX0" fmla="*/ 1081174 w 2722404"/>
                <a:gd name="connsiteY0" fmla="*/ 0 h 2428424"/>
                <a:gd name="connsiteX1" fmla="*/ 1661437 w 2722404"/>
                <a:gd name="connsiteY1" fmla="*/ 240353 h 2428424"/>
                <a:gd name="connsiteX2" fmla="*/ 1678771 w 2722404"/>
                <a:gd name="connsiteY2" fmla="*/ 261362 h 2428424"/>
                <a:gd name="connsiteX3" fmla="*/ 1736407 w 2722404"/>
                <a:gd name="connsiteY3" fmla="*/ 246542 h 2428424"/>
                <a:gd name="connsiteX4" fmla="*/ 1901789 w 2722404"/>
                <a:gd name="connsiteY4" fmla="*/ 229870 h 2428424"/>
                <a:gd name="connsiteX5" fmla="*/ 2722404 w 2722404"/>
                <a:gd name="connsiteY5" fmla="*/ 1050485 h 2428424"/>
                <a:gd name="connsiteX6" fmla="*/ 2360603 w 2722404"/>
                <a:gd name="connsiteY6" fmla="*/ 1730952 h 2428424"/>
                <a:gd name="connsiteX7" fmla="*/ 2292532 w 2722404"/>
                <a:gd name="connsiteY7" fmla="*/ 1767900 h 2428424"/>
                <a:gd name="connsiteX8" fmla="*/ 2279111 w 2722404"/>
                <a:gd name="connsiteY8" fmla="*/ 1820096 h 2428424"/>
                <a:gd name="connsiteX9" fmla="*/ 1979943 w 2722404"/>
                <a:gd name="connsiteY9" fmla="*/ 2427946 h 2428424"/>
                <a:gd name="connsiteX10" fmla="*/ 1339082 w 2722404"/>
                <a:gd name="connsiteY10" fmla="*/ 1873054 h 2428424"/>
                <a:gd name="connsiteX11" fmla="*/ 411338 w 2722404"/>
                <a:gd name="connsiteY11" fmla="*/ 2132557 h 2428424"/>
                <a:gd name="connsiteX12" fmla="*/ 44022 w 2722404"/>
                <a:gd name="connsiteY12" fmla="*/ 1618313 h 2428424"/>
                <a:gd name="connsiteX13" fmla="*/ 260559 w 2722404"/>
                <a:gd name="connsiteY13" fmla="*/ 820615 h 2428424"/>
                <a:gd name="connsiteX14" fmla="*/ 1081174 w 2722404"/>
                <a:gd name="connsiteY14" fmla="*/ 0 h 2428424"/>
                <a:gd name="connsiteX0" fmla="*/ 1055376 w 2696606"/>
                <a:gd name="connsiteY0" fmla="*/ 0 h 2428424"/>
                <a:gd name="connsiteX1" fmla="*/ 1635639 w 2696606"/>
                <a:gd name="connsiteY1" fmla="*/ 240353 h 2428424"/>
                <a:gd name="connsiteX2" fmla="*/ 1652973 w 2696606"/>
                <a:gd name="connsiteY2" fmla="*/ 261362 h 2428424"/>
                <a:gd name="connsiteX3" fmla="*/ 1710609 w 2696606"/>
                <a:gd name="connsiteY3" fmla="*/ 246542 h 2428424"/>
                <a:gd name="connsiteX4" fmla="*/ 1875991 w 2696606"/>
                <a:gd name="connsiteY4" fmla="*/ 229870 h 2428424"/>
                <a:gd name="connsiteX5" fmla="*/ 2696606 w 2696606"/>
                <a:gd name="connsiteY5" fmla="*/ 1050485 h 2428424"/>
                <a:gd name="connsiteX6" fmla="*/ 2334805 w 2696606"/>
                <a:gd name="connsiteY6" fmla="*/ 1730952 h 2428424"/>
                <a:gd name="connsiteX7" fmla="*/ 2266734 w 2696606"/>
                <a:gd name="connsiteY7" fmla="*/ 1767900 h 2428424"/>
                <a:gd name="connsiteX8" fmla="*/ 2253313 w 2696606"/>
                <a:gd name="connsiteY8" fmla="*/ 1820096 h 2428424"/>
                <a:gd name="connsiteX9" fmla="*/ 1954145 w 2696606"/>
                <a:gd name="connsiteY9" fmla="*/ 2427946 h 2428424"/>
                <a:gd name="connsiteX10" fmla="*/ 1313284 w 2696606"/>
                <a:gd name="connsiteY10" fmla="*/ 1873054 h 2428424"/>
                <a:gd name="connsiteX11" fmla="*/ 385540 w 2696606"/>
                <a:gd name="connsiteY11" fmla="*/ 2132557 h 2428424"/>
                <a:gd name="connsiteX12" fmla="*/ 18224 w 2696606"/>
                <a:gd name="connsiteY12" fmla="*/ 1618313 h 2428424"/>
                <a:gd name="connsiteX13" fmla="*/ 234761 w 2696606"/>
                <a:gd name="connsiteY13" fmla="*/ 820615 h 2428424"/>
                <a:gd name="connsiteX14" fmla="*/ 1055376 w 2696606"/>
                <a:gd name="connsiteY14" fmla="*/ 0 h 2428424"/>
                <a:gd name="connsiteX0" fmla="*/ 1055376 w 2696606"/>
                <a:gd name="connsiteY0" fmla="*/ 0 h 2428424"/>
                <a:gd name="connsiteX1" fmla="*/ 1635639 w 2696606"/>
                <a:gd name="connsiteY1" fmla="*/ 240353 h 2428424"/>
                <a:gd name="connsiteX2" fmla="*/ 1652973 w 2696606"/>
                <a:gd name="connsiteY2" fmla="*/ 261362 h 2428424"/>
                <a:gd name="connsiteX3" fmla="*/ 1710609 w 2696606"/>
                <a:gd name="connsiteY3" fmla="*/ 246542 h 2428424"/>
                <a:gd name="connsiteX4" fmla="*/ 1875991 w 2696606"/>
                <a:gd name="connsiteY4" fmla="*/ 229870 h 2428424"/>
                <a:gd name="connsiteX5" fmla="*/ 2696606 w 2696606"/>
                <a:gd name="connsiteY5" fmla="*/ 1050485 h 2428424"/>
                <a:gd name="connsiteX6" fmla="*/ 2334805 w 2696606"/>
                <a:gd name="connsiteY6" fmla="*/ 1730952 h 2428424"/>
                <a:gd name="connsiteX7" fmla="*/ 2266734 w 2696606"/>
                <a:gd name="connsiteY7" fmla="*/ 1767900 h 2428424"/>
                <a:gd name="connsiteX8" fmla="*/ 2253313 w 2696606"/>
                <a:gd name="connsiteY8" fmla="*/ 1820096 h 2428424"/>
                <a:gd name="connsiteX9" fmla="*/ 1954145 w 2696606"/>
                <a:gd name="connsiteY9" fmla="*/ 2427946 h 2428424"/>
                <a:gd name="connsiteX10" fmla="*/ 1313284 w 2696606"/>
                <a:gd name="connsiteY10" fmla="*/ 1873054 h 2428424"/>
                <a:gd name="connsiteX11" fmla="*/ 385540 w 2696606"/>
                <a:gd name="connsiteY11" fmla="*/ 2132557 h 2428424"/>
                <a:gd name="connsiteX12" fmla="*/ 18224 w 2696606"/>
                <a:gd name="connsiteY12" fmla="*/ 1618313 h 2428424"/>
                <a:gd name="connsiteX13" fmla="*/ 234761 w 2696606"/>
                <a:gd name="connsiteY13" fmla="*/ 820615 h 2428424"/>
                <a:gd name="connsiteX14" fmla="*/ 1055376 w 2696606"/>
                <a:gd name="connsiteY14" fmla="*/ 0 h 2428424"/>
                <a:gd name="connsiteX0" fmla="*/ 1055376 w 2696606"/>
                <a:gd name="connsiteY0" fmla="*/ 0 h 2428424"/>
                <a:gd name="connsiteX1" fmla="*/ 1635639 w 2696606"/>
                <a:gd name="connsiteY1" fmla="*/ 240353 h 2428424"/>
                <a:gd name="connsiteX2" fmla="*/ 1652973 w 2696606"/>
                <a:gd name="connsiteY2" fmla="*/ 261362 h 2428424"/>
                <a:gd name="connsiteX3" fmla="*/ 1710609 w 2696606"/>
                <a:gd name="connsiteY3" fmla="*/ 246542 h 2428424"/>
                <a:gd name="connsiteX4" fmla="*/ 1875991 w 2696606"/>
                <a:gd name="connsiteY4" fmla="*/ 229870 h 2428424"/>
                <a:gd name="connsiteX5" fmla="*/ 2696606 w 2696606"/>
                <a:gd name="connsiteY5" fmla="*/ 1050485 h 2428424"/>
                <a:gd name="connsiteX6" fmla="*/ 2334805 w 2696606"/>
                <a:gd name="connsiteY6" fmla="*/ 1730952 h 2428424"/>
                <a:gd name="connsiteX7" fmla="*/ 2266734 w 2696606"/>
                <a:gd name="connsiteY7" fmla="*/ 1767900 h 2428424"/>
                <a:gd name="connsiteX8" fmla="*/ 2253313 w 2696606"/>
                <a:gd name="connsiteY8" fmla="*/ 1820096 h 2428424"/>
                <a:gd name="connsiteX9" fmla="*/ 1954145 w 2696606"/>
                <a:gd name="connsiteY9" fmla="*/ 2427946 h 2428424"/>
                <a:gd name="connsiteX10" fmla="*/ 1313284 w 2696606"/>
                <a:gd name="connsiteY10" fmla="*/ 1873054 h 2428424"/>
                <a:gd name="connsiteX11" fmla="*/ 385540 w 2696606"/>
                <a:gd name="connsiteY11" fmla="*/ 2132557 h 2428424"/>
                <a:gd name="connsiteX12" fmla="*/ 18224 w 2696606"/>
                <a:gd name="connsiteY12" fmla="*/ 1618313 h 2428424"/>
                <a:gd name="connsiteX13" fmla="*/ 234761 w 2696606"/>
                <a:gd name="connsiteY13" fmla="*/ 820615 h 2428424"/>
                <a:gd name="connsiteX14" fmla="*/ 1055376 w 2696606"/>
                <a:gd name="connsiteY14" fmla="*/ 0 h 2428424"/>
                <a:gd name="connsiteX0" fmla="*/ 1055376 w 2696606"/>
                <a:gd name="connsiteY0" fmla="*/ 0 h 2428424"/>
                <a:gd name="connsiteX1" fmla="*/ 1635639 w 2696606"/>
                <a:gd name="connsiteY1" fmla="*/ 240353 h 2428424"/>
                <a:gd name="connsiteX2" fmla="*/ 1652973 w 2696606"/>
                <a:gd name="connsiteY2" fmla="*/ 261362 h 2428424"/>
                <a:gd name="connsiteX3" fmla="*/ 1710609 w 2696606"/>
                <a:gd name="connsiteY3" fmla="*/ 246542 h 2428424"/>
                <a:gd name="connsiteX4" fmla="*/ 1875991 w 2696606"/>
                <a:gd name="connsiteY4" fmla="*/ 229870 h 2428424"/>
                <a:gd name="connsiteX5" fmla="*/ 2696606 w 2696606"/>
                <a:gd name="connsiteY5" fmla="*/ 1050485 h 2428424"/>
                <a:gd name="connsiteX6" fmla="*/ 2334805 w 2696606"/>
                <a:gd name="connsiteY6" fmla="*/ 1730952 h 2428424"/>
                <a:gd name="connsiteX7" fmla="*/ 2266734 w 2696606"/>
                <a:gd name="connsiteY7" fmla="*/ 1767900 h 2428424"/>
                <a:gd name="connsiteX8" fmla="*/ 2253313 w 2696606"/>
                <a:gd name="connsiteY8" fmla="*/ 1820096 h 2428424"/>
                <a:gd name="connsiteX9" fmla="*/ 1954145 w 2696606"/>
                <a:gd name="connsiteY9" fmla="*/ 2427946 h 2428424"/>
                <a:gd name="connsiteX10" fmla="*/ 1313284 w 2696606"/>
                <a:gd name="connsiteY10" fmla="*/ 1873054 h 2428424"/>
                <a:gd name="connsiteX11" fmla="*/ 385540 w 2696606"/>
                <a:gd name="connsiteY11" fmla="*/ 2132557 h 2428424"/>
                <a:gd name="connsiteX12" fmla="*/ 18224 w 2696606"/>
                <a:gd name="connsiteY12" fmla="*/ 1618313 h 2428424"/>
                <a:gd name="connsiteX13" fmla="*/ 234761 w 2696606"/>
                <a:gd name="connsiteY13" fmla="*/ 820615 h 2428424"/>
                <a:gd name="connsiteX14" fmla="*/ 1055376 w 2696606"/>
                <a:gd name="connsiteY14" fmla="*/ 0 h 2428424"/>
                <a:gd name="connsiteX0" fmla="*/ 844361 w 2696606"/>
                <a:gd name="connsiteY0" fmla="*/ 0 h 2506578"/>
                <a:gd name="connsiteX1" fmla="*/ 1635639 w 2696606"/>
                <a:gd name="connsiteY1" fmla="*/ 318507 h 2506578"/>
                <a:gd name="connsiteX2" fmla="*/ 1652973 w 2696606"/>
                <a:gd name="connsiteY2" fmla="*/ 339516 h 2506578"/>
                <a:gd name="connsiteX3" fmla="*/ 1710609 w 2696606"/>
                <a:gd name="connsiteY3" fmla="*/ 324696 h 2506578"/>
                <a:gd name="connsiteX4" fmla="*/ 1875991 w 2696606"/>
                <a:gd name="connsiteY4" fmla="*/ 308024 h 2506578"/>
                <a:gd name="connsiteX5" fmla="*/ 2696606 w 2696606"/>
                <a:gd name="connsiteY5" fmla="*/ 1128639 h 2506578"/>
                <a:gd name="connsiteX6" fmla="*/ 2334805 w 2696606"/>
                <a:gd name="connsiteY6" fmla="*/ 1809106 h 2506578"/>
                <a:gd name="connsiteX7" fmla="*/ 2266734 w 2696606"/>
                <a:gd name="connsiteY7" fmla="*/ 1846054 h 2506578"/>
                <a:gd name="connsiteX8" fmla="*/ 2253313 w 2696606"/>
                <a:gd name="connsiteY8" fmla="*/ 1898250 h 2506578"/>
                <a:gd name="connsiteX9" fmla="*/ 1954145 w 2696606"/>
                <a:gd name="connsiteY9" fmla="*/ 2506100 h 2506578"/>
                <a:gd name="connsiteX10" fmla="*/ 1313284 w 2696606"/>
                <a:gd name="connsiteY10" fmla="*/ 1951208 h 2506578"/>
                <a:gd name="connsiteX11" fmla="*/ 385540 w 2696606"/>
                <a:gd name="connsiteY11" fmla="*/ 2210711 h 2506578"/>
                <a:gd name="connsiteX12" fmla="*/ 18224 w 2696606"/>
                <a:gd name="connsiteY12" fmla="*/ 1696467 h 2506578"/>
                <a:gd name="connsiteX13" fmla="*/ 234761 w 2696606"/>
                <a:gd name="connsiteY13" fmla="*/ 898769 h 2506578"/>
                <a:gd name="connsiteX14" fmla="*/ 844361 w 2696606"/>
                <a:gd name="connsiteY14" fmla="*/ 0 h 2506578"/>
                <a:gd name="connsiteX0" fmla="*/ 844361 w 2696606"/>
                <a:gd name="connsiteY0" fmla="*/ 0 h 2506578"/>
                <a:gd name="connsiteX1" fmla="*/ 1635639 w 2696606"/>
                <a:gd name="connsiteY1" fmla="*/ 318507 h 2506578"/>
                <a:gd name="connsiteX2" fmla="*/ 1652973 w 2696606"/>
                <a:gd name="connsiteY2" fmla="*/ 339516 h 2506578"/>
                <a:gd name="connsiteX3" fmla="*/ 1710609 w 2696606"/>
                <a:gd name="connsiteY3" fmla="*/ 324696 h 2506578"/>
                <a:gd name="connsiteX4" fmla="*/ 1875991 w 2696606"/>
                <a:gd name="connsiteY4" fmla="*/ 308024 h 2506578"/>
                <a:gd name="connsiteX5" fmla="*/ 2696606 w 2696606"/>
                <a:gd name="connsiteY5" fmla="*/ 1128639 h 2506578"/>
                <a:gd name="connsiteX6" fmla="*/ 2334805 w 2696606"/>
                <a:gd name="connsiteY6" fmla="*/ 1809106 h 2506578"/>
                <a:gd name="connsiteX7" fmla="*/ 2266734 w 2696606"/>
                <a:gd name="connsiteY7" fmla="*/ 1846054 h 2506578"/>
                <a:gd name="connsiteX8" fmla="*/ 2253313 w 2696606"/>
                <a:gd name="connsiteY8" fmla="*/ 1898250 h 2506578"/>
                <a:gd name="connsiteX9" fmla="*/ 1954145 w 2696606"/>
                <a:gd name="connsiteY9" fmla="*/ 2506100 h 2506578"/>
                <a:gd name="connsiteX10" fmla="*/ 1313284 w 2696606"/>
                <a:gd name="connsiteY10" fmla="*/ 1951208 h 2506578"/>
                <a:gd name="connsiteX11" fmla="*/ 385540 w 2696606"/>
                <a:gd name="connsiteY11" fmla="*/ 2210711 h 2506578"/>
                <a:gd name="connsiteX12" fmla="*/ 18224 w 2696606"/>
                <a:gd name="connsiteY12" fmla="*/ 1696467 h 2506578"/>
                <a:gd name="connsiteX13" fmla="*/ 234761 w 2696606"/>
                <a:gd name="connsiteY13" fmla="*/ 898769 h 2506578"/>
                <a:gd name="connsiteX14" fmla="*/ 844361 w 2696606"/>
                <a:gd name="connsiteY14" fmla="*/ 0 h 2506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696606" h="2506578">
                  <a:moveTo>
                    <a:pt x="844361" y="0"/>
                  </a:moveTo>
                  <a:cubicBezTo>
                    <a:pt x="2196384" y="1391139"/>
                    <a:pt x="1487137" y="170005"/>
                    <a:pt x="1635639" y="318507"/>
                  </a:cubicBezTo>
                  <a:lnTo>
                    <a:pt x="1652973" y="339516"/>
                  </a:lnTo>
                  <a:lnTo>
                    <a:pt x="1710609" y="324696"/>
                  </a:lnTo>
                  <a:cubicBezTo>
                    <a:pt x="1764029" y="313765"/>
                    <a:pt x="1819340" y="308024"/>
                    <a:pt x="1875991" y="308024"/>
                  </a:cubicBezTo>
                  <a:cubicBezTo>
                    <a:pt x="2329204" y="308024"/>
                    <a:pt x="2696606" y="675426"/>
                    <a:pt x="2696606" y="1128639"/>
                  </a:cubicBezTo>
                  <a:cubicBezTo>
                    <a:pt x="2696606" y="1411897"/>
                    <a:pt x="2553090" y="1661635"/>
                    <a:pt x="2334805" y="1809106"/>
                  </a:cubicBezTo>
                  <a:lnTo>
                    <a:pt x="2266734" y="1846054"/>
                  </a:lnTo>
                  <a:lnTo>
                    <a:pt x="2253313" y="1898250"/>
                  </a:lnTo>
                  <a:cubicBezTo>
                    <a:pt x="2149414" y="2232296"/>
                    <a:pt x="2110816" y="2497274"/>
                    <a:pt x="1954145" y="2506100"/>
                  </a:cubicBezTo>
                  <a:cubicBezTo>
                    <a:pt x="1797474" y="2514926"/>
                    <a:pt x="1313284" y="2404421"/>
                    <a:pt x="1313284" y="1951208"/>
                  </a:cubicBezTo>
                  <a:cubicBezTo>
                    <a:pt x="1314046" y="1936109"/>
                    <a:pt x="601383" y="2253168"/>
                    <a:pt x="385540" y="2210711"/>
                  </a:cubicBezTo>
                  <a:cubicBezTo>
                    <a:pt x="169697" y="2168254"/>
                    <a:pt x="-68291" y="1929907"/>
                    <a:pt x="18224" y="1696467"/>
                  </a:cubicBezTo>
                  <a:cubicBezTo>
                    <a:pt x="104739" y="1463027"/>
                    <a:pt x="477038" y="1221104"/>
                    <a:pt x="234761" y="898769"/>
                  </a:cubicBezTo>
                  <a:cubicBezTo>
                    <a:pt x="-109116" y="375217"/>
                    <a:pt x="391148" y="0"/>
                    <a:pt x="844361" y="0"/>
                  </a:cubicBezTo>
                  <a:close/>
                </a:path>
              </a:pathLst>
            </a:custGeom>
            <a:gradFill>
              <a:gsLst>
                <a:gs pos="0">
                  <a:srgbClr val="125286"/>
                </a:gs>
                <a:gs pos="100000">
                  <a:srgbClr val="2195F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字魂59号-创粗黑" panose="00000500000000000000" pitchFamily="2" charset="-122"/>
              </a:endParaRPr>
            </a:p>
          </p:txBody>
        </p:sp>
        <p:sp>
          <p:nvSpPr>
            <p:cNvPr id="10" name="淘宝-想搞设计PPT(倒卖必究)-10">
              <a:extLst>
                <a:ext uri="{FF2B5EF4-FFF2-40B4-BE49-F238E27FC236}">
                  <a16:creationId xmlns:a16="http://schemas.microsoft.com/office/drawing/2014/main" id="{40BB680F-ECDE-0F29-4AB5-23771B4DE1C5}"/>
                </a:ext>
              </a:extLst>
            </p:cNvPr>
            <p:cNvSpPr/>
            <p:nvPr/>
          </p:nvSpPr>
          <p:spPr>
            <a:xfrm rot="1151942" flipH="1">
              <a:off x="-1345274" y="-788979"/>
              <a:ext cx="2075163" cy="3313977"/>
            </a:xfrm>
            <a:custGeom>
              <a:avLst/>
              <a:gdLst>
                <a:gd name="connsiteX0" fmla="*/ 820615 w 2461845"/>
                <a:gd name="connsiteY0" fmla="*/ 0 h 2396685"/>
                <a:gd name="connsiteX1" fmla="*/ 1400878 w 2461845"/>
                <a:gd name="connsiteY1" fmla="*/ 240353 h 2396685"/>
                <a:gd name="connsiteX2" fmla="*/ 1418212 w 2461845"/>
                <a:gd name="connsiteY2" fmla="*/ 261362 h 2396685"/>
                <a:gd name="connsiteX3" fmla="*/ 1475848 w 2461845"/>
                <a:gd name="connsiteY3" fmla="*/ 246542 h 2396685"/>
                <a:gd name="connsiteX4" fmla="*/ 1641230 w 2461845"/>
                <a:gd name="connsiteY4" fmla="*/ 229870 h 2396685"/>
                <a:gd name="connsiteX5" fmla="*/ 2461845 w 2461845"/>
                <a:gd name="connsiteY5" fmla="*/ 1050485 h 2396685"/>
                <a:gd name="connsiteX6" fmla="*/ 2100044 w 2461845"/>
                <a:gd name="connsiteY6" fmla="*/ 1730952 h 2396685"/>
                <a:gd name="connsiteX7" fmla="*/ 2031973 w 2461845"/>
                <a:gd name="connsiteY7" fmla="*/ 1767900 h 2396685"/>
                <a:gd name="connsiteX8" fmla="*/ 2018552 w 2461845"/>
                <a:gd name="connsiteY8" fmla="*/ 1820096 h 2396685"/>
                <a:gd name="connsiteX9" fmla="*/ 1234830 w 2461845"/>
                <a:gd name="connsiteY9" fmla="*/ 2396685 h 2396685"/>
                <a:gd name="connsiteX10" fmla="*/ 414215 w 2461845"/>
                <a:gd name="connsiteY10" fmla="*/ 1576070 h 2396685"/>
                <a:gd name="connsiteX11" fmla="*/ 416502 w 2461845"/>
                <a:gd name="connsiteY11" fmla="*/ 1530773 h 2396685"/>
                <a:gd name="connsiteX12" fmla="*/ 361802 w 2461845"/>
                <a:gd name="connsiteY12" fmla="*/ 1501082 h 2396685"/>
                <a:gd name="connsiteX13" fmla="*/ 0 w 2461845"/>
                <a:gd name="connsiteY13" fmla="*/ 820615 h 2396685"/>
                <a:gd name="connsiteX14" fmla="*/ 820615 w 2461845"/>
                <a:gd name="connsiteY14" fmla="*/ 0 h 2396685"/>
                <a:gd name="connsiteX0" fmla="*/ 820615 w 2461845"/>
                <a:gd name="connsiteY0" fmla="*/ 0 h 2396685"/>
                <a:gd name="connsiteX1" fmla="*/ 1400878 w 2461845"/>
                <a:gd name="connsiteY1" fmla="*/ 240353 h 2396685"/>
                <a:gd name="connsiteX2" fmla="*/ 1418212 w 2461845"/>
                <a:gd name="connsiteY2" fmla="*/ 261362 h 2396685"/>
                <a:gd name="connsiteX3" fmla="*/ 1475848 w 2461845"/>
                <a:gd name="connsiteY3" fmla="*/ 246542 h 2396685"/>
                <a:gd name="connsiteX4" fmla="*/ 1641230 w 2461845"/>
                <a:gd name="connsiteY4" fmla="*/ 229870 h 2396685"/>
                <a:gd name="connsiteX5" fmla="*/ 2461845 w 2461845"/>
                <a:gd name="connsiteY5" fmla="*/ 1050485 h 2396685"/>
                <a:gd name="connsiteX6" fmla="*/ 2100044 w 2461845"/>
                <a:gd name="connsiteY6" fmla="*/ 1730952 h 2396685"/>
                <a:gd name="connsiteX7" fmla="*/ 2031973 w 2461845"/>
                <a:gd name="connsiteY7" fmla="*/ 1767900 h 2396685"/>
                <a:gd name="connsiteX8" fmla="*/ 2018552 w 2461845"/>
                <a:gd name="connsiteY8" fmla="*/ 1820096 h 2396685"/>
                <a:gd name="connsiteX9" fmla="*/ 1234830 w 2461845"/>
                <a:gd name="connsiteY9" fmla="*/ 2396685 h 2396685"/>
                <a:gd name="connsiteX10" fmla="*/ 414215 w 2461845"/>
                <a:gd name="connsiteY10" fmla="*/ 1576070 h 2396685"/>
                <a:gd name="connsiteX11" fmla="*/ 416502 w 2461845"/>
                <a:gd name="connsiteY11" fmla="*/ 1530773 h 2396685"/>
                <a:gd name="connsiteX12" fmla="*/ 361802 w 2461845"/>
                <a:gd name="connsiteY12" fmla="*/ 1501082 h 2396685"/>
                <a:gd name="connsiteX13" fmla="*/ 0 w 2461845"/>
                <a:gd name="connsiteY13" fmla="*/ 820615 h 2396685"/>
                <a:gd name="connsiteX14" fmla="*/ 820615 w 2461845"/>
                <a:gd name="connsiteY14" fmla="*/ 0 h 2396685"/>
                <a:gd name="connsiteX0" fmla="*/ 911445 w 2552675"/>
                <a:gd name="connsiteY0" fmla="*/ 0 h 2396685"/>
                <a:gd name="connsiteX1" fmla="*/ 1491708 w 2552675"/>
                <a:gd name="connsiteY1" fmla="*/ 240353 h 2396685"/>
                <a:gd name="connsiteX2" fmla="*/ 1509042 w 2552675"/>
                <a:gd name="connsiteY2" fmla="*/ 261362 h 2396685"/>
                <a:gd name="connsiteX3" fmla="*/ 1566678 w 2552675"/>
                <a:gd name="connsiteY3" fmla="*/ 246542 h 2396685"/>
                <a:gd name="connsiteX4" fmla="*/ 1732060 w 2552675"/>
                <a:gd name="connsiteY4" fmla="*/ 229870 h 2396685"/>
                <a:gd name="connsiteX5" fmla="*/ 2552675 w 2552675"/>
                <a:gd name="connsiteY5" fmla="*/ 1050485 h 2396685"/>
                <a:gd name="connsiteX6" fmla="*/ 2190874 w 2552675"/>
                <a:gd name="connsiteY6" fmla="*/ 1730952 h 2396685"/>
                <a:gd name="connsiteX7" fmla="*/ 2122803 w 2552675"/>
                <a:gd name="connsiteY7" fmla="*/ 1767900 h 2396685"/>
                <a:gd name="connsiteX8" fmla="*/ 2109382 w 2552675"/>
                <a:gd name="connsiteY8" fmla="*/ 1820096 h 2396685"/>
                <a:gd name="connsiteX9" fmla="*/ 1325660 w 2552675"/>
                <a:gd name="connsiteY9" fmla="*/ 2396685 h 2396685"/>
                <a:gd name="connsiteX10" fmla="*/ 505045 w 2552675"/>
                <a:gd name="connsiteY10" fmla="*/ 1576070 h 2396685"/>
                <a:gd name="connsiteX11" fmla="*/ 507332 w 2552675"/>
                <a:gd name="connsiteY11" fmla="*/ 1530773 h 2396685"/>
                <a:gd name="connsiteX12" fmla="*/ 452632 w 2552675"/>
                <a:gd name="connsiteY12" fmla="*/ 1501082 h 2396685"/>
                <a:gd name="connsiteX13" fmla="*/ 90830 w 2552675"/>
                <a:gd name="connsiteY13" fmla="*/ 820615 h 2396685"/>
                <a:gd name="connsiteX14" fmla="*/ 911445 w 2552675"/>
                <a:gd name="connsiteY14" fmla="*/ 0 h 2396685"/>
                <a:gd name="connsiteX0" fmla="*/ 911445 w 2552675"/>
                <a:gd name="connsiteY0" fmla="*/ 0 h 2396685"/>
                <a:gd name="connsiteX1" fmla="*/ 1491708 w 2552675"/>
                <a:gd name="connsiteY1" fmla="*/ 240353 h 2396685"/>
                <a:gd name="connsiteX2" fmla="*/ 1509042 w 2552675"/>
                <a:gd name="connsiteY2" fmla="*/ 261362 h 2396685"/>
                <a:gd name="connsiteX3" fmla="*/ 1566678 w 2552675"/>
                <a:gd name="connsiteY3" fmla="*/ 246542 h 2396685"/>
                <a:gd name="connsiteX4" fmla="*/ 1732060 w 2552675"/>
                <a:gd name="connsiteY4" fmla="*/ 229870 h 2396685"/>
                <a:gd name="connsiteX5" fmla="*/ 2552675 w 2552675"/>
                <a:gd name="connsiteY5" fmla="*/ 1050485 h 2396685"/>
                <a:gd name="connsiteX6" fmla="*/ 2190874 w 2552675"/>
                <a:gd name="connsiteY6" fmla="*/ 1730952 h 2396685"/>
                <a:gd name="connsiteX7" fmla="*/ 2122803 w 2552675"/>
                <a:gd name="connsiteY7" fmla="*/ 1767900 h 2396685"/>
                <a:gd name="connsiteX8" fmla="*/ 2109382 w 2552675"/>
                <a:gd name="connsiteY8" fmla="*/ 1820096 h 2396685"/>
                <a:gd name="connsiteX9" fmla="*/ 1325660 w 2552675"/>
                <a:gd name="connsiteY9" fmla="*/ 2396685 h 2396685"/>
                <a:gd name="connsiteX10" fmla="*/ 505045 w 2552675"/>
                <a:gd name="connsiteY10" fmla="*/ 1576070 h 2396685"/>
                <a:gd name="connsiteX11" fmla="*/ 507332 w 2552675"/>
                <a:gd name="connsiteY11" fmla="*/ 1530773 h 2396685"/>
                <a:gd name="connsiteX12" fmla="*/ 452632 w 2552675"/>
                <a:gd name="connsiteY12" fmla="*/ 1501082 h 2396685"/>
                <a:gd name="connsiteX13" fmla="*/ 90830 w 2552675"/>
                <a:gd name="connsiteY13" fmla="*/ 820615 h 2396685"/>
                <a:gd name="connsiteX14" fmla="*/ 911445 w 2552675"/>
                <a:gd name="connsiteY14" fmla="*/ 0 h 2396685"/>
                <a:gd name="connsiteX0" fmla="*/ 1081174 w 2722404"/>
                <a:gd name="connsiteY0" fmla="*/ 0 h 2396685"/>
                <a:gd name="connsiteX1" fmla="*/ 1661437 w 2722404"/>
                <a:gd name="connsiteY1" fmla="*/ 240353 h 2396685"/>
                <a:gd name="connsiteX2" fmla="*/ 1678771 w 2722404"/>
                <a:gd name="connsiteY2" fmla="*/ 261362 h 2396685"/>
                <a:gd name="connsiteX3" fmla="*/ 1736407 w 2722404"/>
                <a:gd name="connsiteY3" fmla="*/ 246542 h 2396685"/>
                <a:gd name="connsiteX4" fmla="*/ 1901789 w 2722404"/>
                <a:gd name="connsiteY4" fmla="*/ 229870 h 2396685"/>
                <a:gd name="connsiteX5" fmla="*/ 2722404 w 2722404"/>
                <a:gd name="connsiteY5" fmla="*/ 1050485 h 2396685"/>
                <a:gd name="connsiteX6" fmla="*/ 2360603 w 2722404"/>
                <a:gd name="connsiteY6" fmla="*/ 1730952 h 2396685"/>
                <a:gd name="connsiteX7" fmla="*/ 2292532 w 2722404"/>
                <a:gd name="connsiteY7" fmla="*/ 1767900 h 2396685"/>
                <a:gd name="connsiteX8" fmla="*/ 2279111 w 2722404"/>
                <a:gd name="connsiteY8" fmla="*/ 1820096 h 2396685"/>
                <a:gd name="connsiteX9" fmla="*/ 1495389 w 2722404"/>
                <a:gd name="connsiteY9" fmla="*/ 2396685 h 2396685"/>
                <a:gd name="connsiteX10" fmla="*/ 674774 w 2722404"/>
                <a:gd name="connsiteY10" fmla="*/ 1576070 h 2396685"/>
                <a:gd name="connsiteX11" fmla="*/ 677061 w 2722404"/>
                <a:gd name="connsiteY11" fmla="*/ 1530773 h 2396685"/>
                <a:gd name="connsiteX12" fmla="*/ 44022 w 2722404"/>
                <a:gd name="connsiteY12" fmla="*/ 1618313 h 2396685"/>
                <a:gd name="connsiteX13" fmla="*/ 260559 w 2722404"/>
                <a:gd name="connsiteY13" fmla="*/ 820615 h 2396685"/>
                <a:gd name="connsiteX14" fmla="*/ 1081174 w 2722404"/>
                <a:gd name="connsiteY14" fmla="*/ 0 h 2396685"/>
                <a:gd name="connsiteX0" fmla="*/ 1081174 w 2722404"/>
                <a:gd name="connsiteY0" fmla="*/ 0 h 2396685"/>
                <a:gd name="connsiteX1" fmla="*/ 1661437 w 2722404"/>
                <a:gd name="connsiteY1" fmla="*/ 240353 h 2396685"/>
                <a:gd name="connsiteX2" fmla="*/ 1678771 w 2722404"/>
                <a:gd name="connsiteY2" fmla="*/ 261362 h 2396685"/>
                <a:gd name="connsiteX3" fmla="*/ 1736407 w 2722404"/>
                <a:gd name="connsiteY3" fmla="*/ 246542 h 2396685"/>
                <a:gd name="connsiteX4" fmla="*/ 1901789 w 2722404"/>
                <a:gd name="connsiteY4" fmla="*/ 229870 h 2396685"/>
                <a:gd name="connsiteX5" fmla="*/ 2722404 w 2722404"/>
                <a:gd name="connsiteY5" fmla="*/ 1050485 h 2396685"/>
                <a:gd name="connsiteX6" fmla="*/ 2360603 w 2722404"/>
                <a:gd name="connsiteY6" fmla="*/ 1730952 h 2396685"/>
                <a:gd name="connsiteX7" fmla="*/ 2292532 w 2722404"/>
                <a:gd name="connsiteY7" fmla="*/ 1767900 h 2396685"/>
                <a:gd name="connsiteX8" fmla="*/ 2279111 w 2722404"/>
                <a:gd name="connsiteY8" fmla="*/ 1820096 h 2396685"/>
                <a:gd name="connsiteX9" fmla="*/ 1495389 w 2722404"/>
                <a:gd name="connsiteY9" fmla="*/ 2396685 h 2396685"/>
                <a:gd name="connsiteX10" fmla="*/ 674774 w 2722404"/>
                <a:gd name="connsiteY10" fmla="*/ 1576070 h 2396685"/>
                <a:gd name="connsiteX11" fmla="*/ 309738 w 2722404"/>
                <a:gd name="connsiteY11" fmla="*/ 2054404 h 2396685"/>
                <a:gd name="connsiteX12" fmla="*/ 44022 w 2722404"/>
                <a:gd name="connsiteY12" fmla="*/ 1618313 h 2396685"/>
                <a:gd name="connsiteX13" fmla="*/ 260559 w 2722404"/>
                <a:gd name="connsiteY13" fmla="*/ 820615 h 2396685"/>
                <a:gd name="connsiteX14" fmla="*/ 1081174 w 2722404"/>
                <a:gd name="connsiteY14" fmla="*/ 0 h 2396685"/>
                <a:gd name="connsiteX0" fmla="*/ 1081174 w 2722404"/>
                <a:gd name="connsiteY0" fmla="*/ 0 h 2535067"/>
                <a:gd name="connsiteX1" fmla="*/ 1661437 w 2722404"/>
                <a:gd name="connsiteY1" fmla="*/ 240353 h 2535067"/>
                <a:gd name="connsiteX2" fmla="*/ 1678771 w 2722404"/>
                <a:gd name="connsiteY2" fmla="*/ 261362 h 2535067"/>
                <a:gd name="connsiteX3" fmla="*/ 1736407 w 2722404"/>
                <a:gd name="connsiteY3" fmla="*/ 246542 h 2535067"/>
                <a:gd name="connsiteX4" fmla="*/ 1901789 w 2722404"/>
                <a:gd name="connsiteY4" fmla="*/ 229870 h 2535067"/>
                <a:gd name="connsiteX5" fmla="*/ 2722404 w 2722404"/>
                <a:gd name="connsiteY5" fmla="*/ 1050485 h 2535067"/>
                <a:gd name="connsiteX6" fmla="*/ 2360603 w 2722404"/>
                <a:gd name="connsiteY6" fmla="*/ 1730952 h 2535067"/>
                <a:gd name="connsiteX7" fmla="*/ 2292532 w 2722404"/>
                <a:gd name="connsiteY7" fmla="*/ 1767900 h 2535067"/>
                <a:gd name="connsiteX8" fmla="*/ 2279111 w 2722404"/>
                <a:gd name="connsiteY8" fmla="*/ 1820096 h 2535067"/>
                <a:gd name="connsiteX9" fmla="*/ 1495389 w 2722404"/>
                <a:gd name="connsiteY9" fmla="*/ 2396685 h 2535067"/>
                <a:gd name="connsiteX10" fmla="*/ 1010836 w 2722404"/>
                <a:gd name="connsiteY10" fmla="*/ 2271639 h 2535067"/>
                <a:gd name="connsiteX11" fmla="*/ 309738 w 2722404"/>
                <a:gd name="connsiteY11" fmla="*/ 2054404 h 2535067"/>
                <a:gd name="connsiteX12" fmla="*/ 44022 w 2722404"/>
                <a:gd name="connsiteY12" fmla="*/ 1618313 h 2535067"/>
                <a:gd name="connsiteX13" fmla="*/ 260559 w 2722404"/>
                <a:gd name="connsiteY13" fmla="*/ 820615 h 2535067"/>
                <a:gd name="connsiteX14" fmla="*/ 1081174 w 2722404"/>
                <a:gd name="connsiteY14" fmla="*/ 0 h 2535067"/>
                <a:gd name="connsiteX0" fmla="*/ 1081174 w 2722404"/>
                <a:gd name="connsiteY0" fmla="*/ 0 h 2548703"/>
                <a:gd name="connsiteX1" fmla="*/ 1661437 w 2722404"/>
                <a:gd name="connsiteY1" fmla="*/ 240353 h 2548703"/>
                <a:gd name="connsiteX2" fmla="*/ 1678771 w 2722404"/>
                <a:gd name="connsiteY2" fmla="*/ 261362 h 2548703"/>
                <a:gd name="connsiteX3" fmla="*/ 1736407 w 2722404"/>
                <a:gd name="connsiteY3" fmla="*/ 246542 h 2548703"/>
                <a:gd name="connsiteX4" fmla="*/ 1901789 w 2722404"/>
                <a:gd name="connsiteY4" fmla="*/ 229870 h 2548703"/>
                <a:gd name="connsiteX5" fmla="*/ 2722404 w 2722404"/>
                <a:gd name="connsiteY5" fmla="*/ 1050485 h 2548703"/>
                <a:gd name="connsiteX6" fmla="*/ 2360603 w 2722404"/>
                <a:gd name="connsiteY6" fmla="*/ 1730952 h 2548703"/>
                <a:gd name="connsiteX7" fmla="*/ 2292532 w 2722404"/>
                <a:gd name="connsiteY7" fmla="*/ 1767900 h 2548703"/>
                <a:gd name="connsiteX8" fmla="*/ 2279111 w 2722404"/>
                <a:gd name="connsiteY8" fmla="*/ 1820096 h 2548703"/>
                <a:gd name="connsiteX9" fmla="*/ 1979943 w 2722404"/>
                <a:gd name="connsiteY9" fmla="*/ 2427946 h 2548703"/>
                <a:gd name="connsiteX10" fmla="*/ 1010836 w 2722404"/>
                <a:gd name="connsiteY10" fmla="*/ 2271639 h 2548703"/>
                <a:gd name="connsiteX11" fmla="*/ 309738 w 2722404"/>
                <a:gd name="connsiteY11" fmla="*/ 2054404 h 2548703"/>
                <a:gd name="connsiteX12" fmla="*/ 44022 w 2722404"/>
                <a:gd name="connsiteY12" fmla="*/ 1618313 h 2548703"/>
                <a:gd name="connsiteX13" fmla="*/ 260559 w 2722404"/>
                <a:gd name="connsiteY13" fmla="*/ 820615 h 2548703"/>
                <a:gd name="connsiteX14" fmla="*/ 1081174 w 2722404"/>
                <a:gd name="connsiteY14" fmla="*/ 0 h 2548703"/>
                <a:gd name="connsiteX0" fmla="*/ 1081174 w 2722404"/>
                <a:gd name="connsiteY0" fmla="*/ 0 h 2548703"/>
                <a:gd name="connsiteX1" fmla="*/ 1661437 w 2722404"/>
                <a:gd name="connsiteY1" fmla="*/ 240353 h 2548703"/>
                <a:gd name="connsiteX2" fmla="*/ 1678771 w 2722404"/>
                <a:gd name="connsiteY2" fmla="*/ 261362 h 2548703"/>
                <a:gd name="connsiteX3" fmla="*/ 1736407 w 2722404"/>
                <a:gd name="connsiteY3" fmla="*/ 246542 h 2548703"/>
                <a:gd name="connsiteX4" fmla="*/ 1901789 w 2722404"/>
                <a:gd name="connsiteY4" fmla="*/ 229870 h 2548703"/>
                <a:gd name="connsiteX5" fmla="*/ 2722404 w 2722404"/>
                <a:gd name="connsiteY5" fmla="*/ 1050485 h 2548703"/>
                <a:gd name="connsiteX6" fmla="*/ 2360603 w 2722404"/>
                <a:gd name="connsiteY6" fmla="*/ 1730952 h 2548703"/>
                <a:gd name="connsiteX7" fmla="*/ 2292532 w 2722404"/>
                <a:gd name="connsiteY7" fmla="*/ 1767900 h 2548703"/>
                <a:gd name="connsiteX8" fmla="*/ 2279111 w 2722404"/>
                <a:gd name="connsiteY8" fmla="*/ 1820096 h 2548703"/>
                <a:gd name="connsiteX9" fmla="*/ 1979943 w 2722404"/>
                <a:gd name="connsiteY9" fmla="*/ 2427946 h 2548703"/>
                <a:gd name="connsiteX10" fmla="*/ 1010836 w 2722404"/>
                <a:gd name="connsiteY10" fmla="*/ 2271639 h 2548703"/>
                <a:gd name="connsiteX11" fmla="*/ 411338 w 2722404"/>
                <a:gd name="connsiteY11" fmla="*/ 2132557 h 2548703"/>
                <a:gd name="connsiteX12" fmla="*/ 44022 w 2722404"/>
                <a:gd name="connsiteY12" fmla="*/ 1618313 h 2548703"/>
                <a:gd name="connsiteX13" fmla="*/ 260559 w 2722404"/>
                <a:gd name="connsiteY13" fmla="*/ 820615 h 2548703"/>
                <a:gd name="connsiteX14" fmla="*/ 1081174 w 2722404"/>
                <a:gd name="connsiteY14" fmla="*/ 0 h 2548703"/>
                <a:gd name="connsiteX0" fmla="*/ 1081174 w 2722404"/>
                <a:gd name="connsiteY0" fmla="*/ 0 h 2428424"/>
                <a:gd name="connsiteX1" fmla="*/ 1661437 w 2722404"/>
                <a:gd name="connsiteY1" fmla="*/ 240353 h 2428424"/>
                <a:gd name="connsiteX2" fmla="*/ 1678771 w 2722404"/>
                <a:gd name="connsiteY2" fmla="*/ 261362 h 2428424"/>
                <a:gd name="connsiteX3" fmla="*/ 1736407 w 2722404"/>
                <a:gd name="connsiteY3" fmla="*/ 246542 h 2428424"/>
                <a:gd name="connsiteX4" fmla="*/ 1901789 w 2722404"/>
                <a:gd name="connsiteY4" fmla="*/ 229870 h 2428424"/>
                <a:gd name="connsiteX5" fmla="*/ 2722404 w 2722404"/>
                <a:gd name="connsiteY5" fmla="*/ 1050485 h 2428424"/>
                <a:gd name="connsiteX6" fmla="*/ 2360603 w 2722404"/>
                <a:gd name="connsiteY6" fmla="*/ 1730952 h 2428424"/>
                <a:gd name="connsiteX7" fmla="*/ 2292532 w 2722404"/>
                <a:gd name="connsiteY7" fmla="*/ 1767900 h 2428424"/>
                <a:gd name="connsiteX8" fmla="*/ 2279111 w 2722404"/>
                <a:gd name="connsiteY8" fmla="*/ 1820096 h 2428424"/>
                <a:gd name="connsiteX9" fmla="*/ 1979943 w 2722404"/>
                <a:gd name="connsiteY9" fmla="*/ 2427946 h 2428424"/>
                <a:gd name="connsiteX10" fmla="*/ 1339082 w 2722404"/>
                <a:gd name="connsiteY10" fmla="*/ 1873054 h 2428424"/>
                <a:gd name="connsiteX11" fmla="*/ 411338 w 2722404"/>
                <a:gd name="connsiteY11" fmla="*/ 2132557 h 2428424"/>
                <a:gd name="connsiteX12" fmla="*/ 44022 w 2722404"/>
                <a:gd name="connsiteY12" fmla="*/ 1618313 h 2428424"/>
                <a:gd name="connsiteX13" fmla="*/ 260559 w 2722404"/>
                <a:gd name="connsiteY13" fmla="*/ 820615 h 2428424"/>
                <a:gd name="connsiteX14" fmla="*/ 1081174 w 2722404"/>
                <a:gd name="connsiteY14" fmla="*/ 0 h 2428424"/>
                <a:gd name="connsiteX0" fmla="*/ 1081174 w 2722404"/>
                <a:gd name="connsiteY0" fmla="*/ 0 h 2428424"/>
                <a:gd name="connsiteX1" fmla="*/ 1661437 w 2722404"/>
                <a:gd name="connsiteY1" fmla="*/ 240353 h 2428424"/>
                <a:gd name="connsiteX2" fmla="*/ 1678771 w 2722404"/>
                <a:gd name="connsiteY2" fmla="*/ 261362 h 2428424"/>
                <a:gd name="connsiteX3" fmla="*/ 1736407 w 2722404"/>
                <a:gd name="connsiteY3" fmla="*/ 246542 h 2428424"/>
                <a:gd name="connsiteX4" fmla="*/ 1901789 w 2722404"/>
                <a:gd name="connsiteY4" fmla="*/ 229870 h 2428424"/>
                <a:gd name="connsiteX5" fmla="*/ 2722404 w 2722404"/>
                <a:gd name="connsiteY5" fmla="*/ 1050485 h 2428424"/>
                <a:gd name="connsiteX6" fmla="*/ 2360603 w 2722404"/>
                <a:gd name="connsiteY6" fmla="*/ 1730952 h 2428424"/>
                <a:gd name="connsiteX7" fmla="*/ 2292532 w 2722404"/>
                <a:gd name="connsiteY7" fmla="*/ 1767900 h 2428424"/>
                <a:gd name="connsiteX8" fmla="*/ 2279111 w 2722404"/>
                <a:gd name="connsiteY8" fmla="*/ 1820096 h 2428424"/>
                <a:gd name="connsiteX9" fmla="*/ 1979943 w 2722404"/>
                <a:gd name="connsiteY9" fmla="*/ 2427946 h 2428424"/>
                <a:gd name="connsiteX10" fmla="*/ 1339082 w 2722404"/>
                <a:gd name="connsiteY10" fmla="*/ 1873054 h 2428424"/>
                <a:gd name="connsiteX11" fmla="*/ 411338 w 2722404"/>
                <a:gd name="connsiteY11" fmla="*/ 2132557 h 2428424"/>
                <a:gd name="connsiteX12" fmla="*/ 44022 w 2722404"/>
                <a:gd name="connsiteY12" fmla="*/ 1618313 h 2428424"/>
                <a:gd name="connsiteX13" fmla="*/ 260559 w 2722404"/>
                <a:gd name="connsiteY13" fmla="*/ 820615 h 2428424"/>
                <a:gd name="connsiteX14" fmla="*/ 1081174 w 2722404"/>
                <a:gd name="connsiteY14" fmla="*/ 0 h 2428424"/>
                <a:gd name="connsiteX0" fmla="*/ 1055376 w 2696606"/>
                <a:gd name="connsiteY0" fmla="*/ 0 h 2428424"/>
                <a:gd name="connsiteX1" fmla="*/ 1635639 w 2696606"/>
                <a:gd name="connsiteY1" fmla="*/ 240353 h 2428424"/>
                <a:gd name="connsiteX2" fmla="*/ 1652973 w 2696606"/>
                <a:gd name="connsiteY2" fmla="*/ 261362 h 2428424"/>
                <a:gd name="connsiteX3" fmla="*/ 1710609 w 2696606"/>
                <a:gd name="connsiteY3" fmla="*/ 246542 h 2428424"/>
                <a:gd name="connsiteX4" fmla="*/ 1875991 w 2696606"/>
                <a:gd name="connsiteY4" fmla="*/ 229870 h 2428424"/>
                <a:gd name="connsiteX5" fmla="*/ 2696606 w 2696606"/>
                <a:gd name="connsiteY5" fmla="*/ 1050485 h 2428424"/>
                <a:gd name="connsiteX6" fmla="*/ 2334805 w 2696606"/>
                <a:gd name="connsiteY6" fmla="*/ 1730952 h 2428424"/>
                <a:gd name="connsiteX7" fmla="*/ 2266734 w 2696606"/>
                <a:gd name="connsiteY7" fmla="*/ 1767900 h 2428424"/>
                <a:gd name="connsiteX8" fmla="*/ 2253313 w 2696606"/>
                <a:gd name="connsiteY8" fmla="*/ 1820096 h 2428424"/>
                <a:gd name="connsiteX9" fmla="*/ 1954145 w 2696606"/>
                <a:gd name="connsiteY9" fmla="*/ 2427946 h 2428424"/>
                <a:gd name="connsiteX10" fmla="*/ 1313284 w 2696606"/>
                <a:gd name="connsiteY10" fmla="*/ 1873054 h 2428424"/>
                <a:gd name="connsiteX11" fmla="*/ 385540 w 2696606"/>
                <a:gd name="connsiteY11" fmla="*/ 2132557 h 2428424"/>
                <a:gd name="connsiteX12" fmla="*/ 18224 w 2696606"/>
                <a:gd name="connsiteY12" fmla="*/ 1618313 h 2428424"/>
                <a:gd name="connsiteX13" fmla="*/ 234761 w 2696606"/>
                <a:gd name="connsiteY13" fmla="*/ 820615 h 2428424"/>
                <a:gd name="connsiteX14" fmla="*/ 1055376 w 2696606"/>
                <a:gd name="connsiteY14" fmla="*/ 0 h 2428424"/>
                <a:gd name="connsiteX0" fmla="*/ 1055376 w 2696606"/>
                <a:gd name="connsiteY0" fmla="*/ 0 h 2428424"/>
                <a:gd name="connsiteX1" fmla="*/ 1635639 w 2696606"/>
                <a:gd name="connsiteY1" fmla="*/ 240353 h 2428424"/>
                <a:gd name="connsiteX2" fmla="*/ 1652973 w 2696606"/>
                <a:gd name="connsiteY2" fmla="*/ 261362 h 2428424"/>
                <a:gd name="connsiteX3" fmla="*/ 1710609 w 2696606"/>
                <a:gd name="connsiteY3" fmla="*/ 246542 h 2428424"/>
                <a:gd name="connsiteX4" fmla="*/ 1875991 w 2696606"/>
                <a:gd name="connsiteY4" fmla="*/ 229870 h 2428424"/>
                <a:gd name="connsiteX5" fmla="*/ 2696606 w 2696606"/>
                <a:gd name="connsiteY5" fmla="*/ 1050485 h 2428424"/>
                <a:gd name="connsiteX6" fmla="*/ 2334805 w 2696606"/>
                <a:gd name="connsiteY6" fmla="*/ 1730952 h 2428424"/>
                <a:gd name="connsiteX7" fmla="*/ 2266734 w 2696606"/>
                <a:gd name="connsiteY7" fmla="*/ 1767900 h 2428424"/>
                <a:gd name="connsiteX8" fmla="*/ 2253313 w 2696606"/>
                <a:gd name="connsiteY8" fmla="*/ 1820096 h 2428424"/>
                <a:gd name="connsiteX9" fmla="*/ 1954145 w 2696606"/>
                <a:gd name="connsiteY9" fmla="*/ 2427946 h 2428424"/>
                <a:gd name="connsiteX10" fmla="*/ 1313284 w 2696606"/>
                <a:gd name="connsiteY10" fmla="*/ 1873054 h 2428424"/>
                <a:gd name="connsiteX11" fmla="*/ 385540 w 2696606"/>
                <a:gd name="connsiteY11" fmla="*/ 2132557 h 2428424"/>
                <a:gd name="connsiteX12" fmla="*/ 18224 w 2696606"/>
                <a:gd name="connsiteY12" fmla="*/ 1618313 h 2428424"/>
                <a:gd name="connsiteX13" fmla="*/ 234761 w 2696606"/>
                <a:gd name="connsiteY13" fmla="*/ 820615 h 2428424"/>
                <a:gd name="connsiteX14" fmla="*/ 1055376 w 2696606"/>
                <a:gd name="connsiteY14" fmla="*/ 0 h 2428424"/>
                <a:gd name="connsiteX0" fmla="*/ 1055376 w 2696606"/>
                <a:gd name="connsiteY0" fmla="*/ 0 h 2428424"/>
                <a:gd name="connsiteX1" fmla="*/ 1635639 w 2696606"/>
                <a:gd name="connsiteY1" fmla="*/ 240353 h 2428424"/>
                <a:gd name="connsiteX2" fmla="*/ 1652973 w 2696606"/>
                <a:gd name="connsiteY2" fmla="*/ 261362 h 2428424"/>
                <a:gd name="connsiteX3" fmla="*/ 1710609 w 2696606"/>
                <a:gd name="connsiteY3" fmla="*/ 246542 h 2428424"/>
                <a:gd name="connsiteX4" fmla="*/ 1875991 w 2696606"/>
                <a:gd name="connsiteY4" fmla="*/ 229870 h 2428424"/>
                <a:gd name="connsiteX5" fmla="*/ 2696606 w 2696606"/>
                <a:gd name="connsiteY5" fmla="*/ 1050485 h 2428424"/>
                <a:gd name="connsiteX6" fmla="*/ 2334805 w 2696606"/>
                <a:gd name="connsiteY6" fmla="*/ 1730952 h 2428424"/>
                <a:gd name="connsiteX7" fmla="*/ 2266734 w 2696606"/>
                <a:gd name="connsiteY7" fmla="*/ 1767900 h 2428424"/>
                <a:gd name="connsiteX8" fmla="*/ 2253313 w 2696606"/>
                <a:gd name="connsiteY8" fmla="*/ 1820096 h 2428424"/>
                <a:gd name="connsiteX9" fmla="*/ 1954145 w 2696606"/>
                <a:gd name="connsiteY9" fmla="*/ 2427946 h 2428424"/>
                <a:gd name="connsiteX10" fmla="*/ 1313284 w 2696606"/>
                <a:gd name="connsiteY10" fmla="*/ 1873054 h 2428424"/>
                <a:gd name="connsiteX11" fmla="*/ 385540 w 2696606"/>
                <a:gd name="connsiteY11" fmla="*/ 2132557 h 2428424"/>
                <a:gd name="connsiteX12" fmla="*/ 18224 w 2696606"/>
                <a:gd name="connsiteY12" fmla="*/ 1618313 h 2428424"/>
                <a:gd name="connsiteX13" fmla="*/ 234761 w 2696606"/>
                <a:gd name="connsiteY13" fmla="*/ 820615 h 2428424"/>
                <a:gd name="connsiteX14" fmla="*/ 1055376 w 2696606"/>
                <a:gd name="connsiteY14" fmla="*/ 0 h 2428424"/>
                <a:gd name="connsiteX0" fmla="*/ 1055376 w 2696606"/>
                <a:gd name="connsiteY0" fmla="*/ 0 h 2428424"/>
                <a:gd name="connsiteX1" fmla="*/ 1635639 w 2696606"/>
                <a:gd name="connsiteY1" fmla="*/ 240353 h 2428424"/>
                <a:gd name="connsiteX2" fmla="*/ 1652973 w 2696606"/>
                <a:gd name="connsiteY2" fmla="*/ 261362 h 2428424"/>
                <a:gd name="connsiteX3" fmla="*/ 1710609 w 2696606"/>
                <a:gd name="connsiteY3" fmla="*/ 246542 h 2428424"/>
                <a:gd name="connsiteX4" fmla="*/ 1875991 w 2696606"/>
                <a:gd name="connsiteY4" fmla="*/ 229870 h 2428424"/>
                <a:gd name="connsiteX5" fmla="*/ 2696606 w 2696606"/>
                <a:gd name="connsiteY5" fmla="*/ 1050485 h 2428424"/>
                <a:gd name="connsiteX6" fmla="*/ 2334805 w 2696606"/>
                <a:gd name="connsiteY6" fmla="*/ 1730952 h 2428424"/>
                <a:gd name="connsiteX7" fmla="*/ 2266734 w 2696606"/>
                <a:gd name="connsiteY7" fmla="*/ 1767900 h 2428424"/>
                <a:gd name="connsiteX8" fmla="*/ 2253313 w 2696606"/>
                <a:gd name="connsiteY8" fmla="*/ 1820096 h 2428424"/>
                <a:gd name="connsiteX9" fmla="*/ 1954145 w 2696606"/>
                <a:gd name="connsiteY9" fmla="*/ 2427946 h 2428424"/>
                <a:gd name="connsiteX10" fmla="*/ 1313284 w 2696606"/>
                <a:gd name="connsiteY10" fmla="*/ 1873054 h 2428424"/>
                <a:gd name="connsiteX11" fmla="*/ 385540 w 2696606"/>
                <a:gd name="connsiteY11" fmla="*/ 2132557 h 2428424"/>
                <a:gd name="connsiteX12" fmla="*/ 18224 w 2696606"/>
                <a:gd name="connsiteY12" fmla="*/ 1618313 h 2428424"/>
                <a:gd name="connsiteX13" fmla="*/ 234761 w 2696606"/>
                <a:gd name="connsiteY13" fmla="*/ 820615 h 2428424"/>
                <a:gd name="connsiteX14" fmla="*/ 1055376 w 2696606"/>
                <a:gd name="connsiteY14" fmla="*/ 0 h 2428424"/>
                <a:gd name="connsiteX0" fmla="*/ 844361 w 2696606"/>
                <a:gd name="connsiteY0" fmla="*/ 0 h 2506578"/>
                <a:gd name="connsiteX1" fmla="*/ 1635639 w 2696606"/>
                <a:gd name="connsiteY1" fmla="*/ 318507 h 2506578"/>
                <a:gd name="connsiteX2" fmla="*/ 1652973 w 2696606"/>
                <a:gd name="connsiteY2" fmla="*/ 339516 h 2506578"/>
                <a:gd name="connsiteX3" fmla="*/ 1710609 w 2696606"/>
                <a:gd name="connsiteY3" fmla="*/ 324696 h 2506578"/>
                <a:gd name="connsiteX4" fmla="*/ 1875991 w 2696606"/>
                <a:gd name="connsiteY4" fmla="*/ 308024 h 2506578"/>
                <a:gd name="connsiteX5" fmla="*/ 2696606 w 2696606"/>
                <a:gd name="connsiteY5" fmla="*/ 1128639 h 2506578"/>
                <a:gd name="connsiteX6" fmla="*/ 2334805 w 2696606"/>
                <a:gd name="connsiteY6" fmla="*/ 1809106 h 2506578"/>
                <a:gd name="connsiteX7" fmla="*/ 2266734 w 2696606"/>
                <a:gd name="connsiteY7" fmla="*/ 1846054 h 2506578"/>
                <a:gd name="connsiteX8" fmla="*/ 2253313 w 2696606"/>
                <a:gd name="connsiteY8" fmla="*/ 1898250 h 2506578"/>
                <a:gd name="connsiteX9" fmla="*/ 1954145 w 2696606"/>
                <a:gd name="connsiteY9" fmla="*/ 2506100 h 2506578"/>
                <a:gd name="connsiteX10" fmla="*/ 1313284 w 2696606"/>
                <a:gd name="connsiteY10" fmla="*/ 1951208 h 2506578"/>
                <a:gd name="connsiteX11" fmla="*/ 385540 w 2696606"/>
                <a:gd name="connsiteY11" fmla="*/ 2210711 h 2506578"/>
                <a:gd name="connsiteX12" fmla="*/ 18224 w 2696606"/>
                <a:gd name="connsiteY12" fmla="*/ 1696467 h 2506578"/>
                <a:gd name="connsiteX13" fmla="*/ 234761 w 2696606"/>
                <a:gd name="connsiteY13" fmla="*/ 898769 h 2506578"/>
                <a:gd name="connsiteX14" fmla="*/ 844361 w 2696606"/>
                <a:gd name="connsiteY14" fmla="*/ 0 h 2506578"/>
                <a:gd name="connsiteX0" fmla="*/ 844361 w 2696606"/>
                <a:gd name="connsiteY0" fmla="*/ 0 h 2506578"/>
                <a:gd name="connsiteX1" fmla="*/ 1635639 w 2696606"/>
                <a:gd name="connsiteY1" fmla="*/ 318507 h 2506578"/>
                <a:gd name="connsiteX2" fmla="*/ 1652973 w 2696606"/>
                <a:gd name="connsiteY2" fmla="*/ 339516 h 2506578"/>
                <a:gd name="connsiteX3" fmla="*/ 1710609 w 2696606"/>
                <a:gd name="connsiteY3" fmla="*/ 324696 h 2506578"/>
                <a:gd name="connsiteX4" fmla="*/ 1875991 w 2696606"/>
                <a:gd name="connsiteY4" fmla="*/ 308024 h 2506578"/>
                <a:gd name="connsiteX5" fmla="*/ 2696606 w 2696606"/>
                <a:gd name="connsiteY5" fmla="*/ 1128639 h 2506578"/>
                <a:gd name="connsiteX6" fmla="*/ 2334805 w 2696606"/>
                <a:gd name="connsiteY6" fmla="*/ 1809106 h 2506578"/>
                <a:gd name="connsiteX7" fmla="*/ 2266734 w 2696606"/>
                <a:gd name="connsiteY7" fmla="*/ 1846054 h 2506578"/>
                <a:gd name="connsiteX8" fmla="*/ 2253313 w 2696606"/>
                <a:gd name="connsiteY8" fmla="*/ 1898250 h 2506578"/>
                <a:gd name="connsiteX9" fmla="*/ 1954145 w 2696606"/>
                <a:gd name="connsiteY9" fmla="*/ 2506100 h 2506578"/>
                <a:gd name="connsiteX10" fmla="*/ 1313284 w 2696606"/>
                <a:gd name="connsiteY10" fmla="*/ 1951208 h 2506578"/>
                <a:gd name="connsiteX11" fmla="*/ 385540 w 2696606"/>
                <a:gd name="connsiteY11" fmla="*/ 2210711 h 2506578"/>
                <a:gd name="connsiteX12" fmla="*/ 18224 w 2696606"/>
                <a:gd name="connsiteY12" fmla="*/ 1696467 h 2506578"/>
                <a:gd name="connsiteX13" fmla="*/ 234761 w 2696606"/>
                <a:gd name="connsiteY13" fmla="*/ 898769 h 2506578"/>
                <a:gd name="connsiteX14" fmla="*/ 844361 w 2696606"/>
                <a:gd name="connsiteY14" fmla="*/ 0 h 2506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696606" h="2506578">
                  <a:moveTo>
                    <a:pt x="844361" y="0"/>
                  </a:moveTo>
                  <a:cubicBezTo>
                    <a:pt x="2196384" y="1391139"/>
                    <a:pt x="1487137" y="170005"/>
                    <a:pt x="1635639" y="318507"/>
                  </a:cubicBezTo>
                  <a:lnTo>
                    <a:pt x="1652973" y="339516"/>
                  </a:lnTo>
                  <a:lnTo>
                    <a:pt x="1710609" y="324696"/>
                  </a:lnTo>
                  <a:cubicBezTo>
                    <a:pt x="1764029" y="313765"/>
                    <a:pt x="1819340" y="308024"/>
                    <a:pt x="1875991" y="308024"/>
                  </a:cubicBezTo>
                  <a:cubicBezTo>
                    <a:pt x="2329204" y="308024"/>
                    <a:pt x="2696606" y="675426"/>
                    <a:pt x="2696606" y="1128639"/>
                  </a:cubicBezTo>
                  <a:cubicBezTo>
                    <a:pt x="2696606" y="1411897"/>
                    <a:pt x="2553090" y="1661635"/>
                    <a:pt x="2334805" y="1809106"/>
                  </a:cubicBezTo>
                  <a:lnTo>
                    <a:pt x="2266734" y="1846054"/>
                  </a:lnTo>
                  <a:lnTo>
                    <a:pt x="2253313" y="1898250"/>
                  </a:lnTo>
                  <a:cubicBezTo>
                    <a:pt x="2149414" y="2232296"/>
                    <a:pt x="2110816" y="2497274"/>
                    <a:pt x="1954145" y="2506100"/>
                  </a:cubicBezTo>
                  <a:cubicBezTo>
                    <a:pt x="1797474" y="2514926"/>
                    <a:pt x="1313284" y="2404421"/>
                    <a:pt x="1313284" y="1951208"/>
                  </a:cubicBezTo>
                  <a:cubicBezTo>
                    <a:pt x="1314046" y="1936109"/>
                    <a:pt x="601383" y="2253168"/>
                    <a:pt x="385540" y="2210711"/>
                  </a:cubicBezTo>
                  <a:cubicBezTo>
                    <a:pt x="169697" y="2168254"/>
                    <a:pt x="-68291" y="1929907"/>
                    <a:pt x="18224" y="1696467"/>
                  </a:cubicBezTo>
                  <a:cubicBezTo>
                    <a:pt x="104739" y="1463027"/>
                    <a:pt x="477038" y="1221104"/>
                    <a:pt x="234761" y="898769"/>
                  </a:cubicBezTo>
                  <a:cubicBezTo>
                    <a:pt x="-109116" y="375217"/>
                    <a:pt x="391148" y="0"/>
                    <a:pt x="844361" y="0"/>
                  </a:cubicBezTo>
                  <a:close/>
                </a:path>
              </a:pathLst>
            </a:custGeom>
            <a:gradFill>
              <a:gsLst>
                <a:gs pos="0">
                  <a:srgbClr val="125286"/>
                </a:gs>
                <a:gs pos="100000">
                  <a:srgbClr val="2195F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字魂59号-创粗黑" panose="00000500000000000000" pitchFamily="2" charset="-122"/>
              </a:endParaRPr>
            </a:p>
          </p:txBody>
        </p:sp>
      </p:grpSp>
      <p:pic>
        <p:nvPicPr>
          <p:cNvPr id="82" name="Picture 81" descr="华中科技大学.png"/>
          <p:cNvPicPr>
            <a:picLocks noChangeAspect="1"/>
          </p:cNvPicPr>
          <p:nvPr/>
        </p:nvPicPr>
        <p:blipFill>
          <a:blip r:embed="rId8"/>
          <a:stretch>
            <a:fillRect/>
          </a:stretch>
        </p:blipFill>
        <p:spPr>
          <a:xfrm>
            <a:off x="10302752" y="353435"/>
            <a:ext cx="1756624" cy="385828"/>
          </a:xfrm>
          <a:prstGeom prst="rect">
            <a:avLst/>
          </a:prstGeom>
        </p:spPr>
      </p:pic>
    </p:spTree>
    <p:extLst>
      <p:ext uri="{BB962C8B-B14F-4D97-AF65-F5344CB8AC3E}">
        <p14:creationId xmlns:p14="http://schemas.microsoft.com/office/powerpoint/2010/main" val="1721426160"/>
      </p:ext>
    </p:extLst>
  </p:cSld>
  <p:clrMapOvr>
    <a:masterClrMapping/>
  </p:clrMapOvr>
  <mc:AlternateContent xmlns:mc="http://schemas.openxmlformats.org/markup-compatibility/2006" xmlns:p14="http://schemas.microsoft.com/office/powerpoint/2010/main">
    <mc:Choice Requires="p14">
      <p:transition spd="slow" p14:dur="1750" advClick="0" advTm="3000">
        <p:random/>
      </p:transition>
    </mc:Choice>
    <mc:Fallback xmlns="">
      <p:transition spd="slow"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64"/>
                                        </p:tgtEl>
                                        <p:attrNameLst>
                                          <p:attrName>style.visibility</p:attrName>
                                        </p:attrNameLst>
                                      </p:cBhvr>
                                      <p:to>
                                        <p:strVal val="visible"/>
                                      </p:to>
                                    </p:set>
                                    <p:anim calcmode="lin" valueType="num">
                                      <p:cBhvr additive="base">
                                        <p:cTn id="7" dur="500" fill="hold"/>
                                        <p:tgtEl>
                                          <p:spTgt spid="64"/>
                                        </p:tgtEl>
                                        <p:attrNameLst>
                                          <p:attrName>ppt_x</p:attrName>
                                        </p:attrNameLst>
                                      </p:cBhvr>
                                      <p:tavLst>
                                        <p:tav tm="0">
                                          <p:val>
                                            <p:strVal val="0-#ppt_w/2"/>
                                          </p:val>
                                        </p:tav>
                                        <p:tav tm="100000">
                                          <p:val>
                                            <p:strVal val="#ppt_x"/>
                                          </p:val>
                                        </p:tav>
                                      </p:tavLst>
                                    </p:anim>
                                    <p:anim calcmode="lin" valueType="num">
                                      <p:cBhvr additive="base">
                                        <p:cTn id="8" dur="500" fill="hold"/>
                                        <p:tgtEl>
                                          <p:spTgt spid="64"/>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66"/>
                                        </p:tgtEl>
                                        <p:attrNameLst>
                                          <p:attrName>style.visibility</p:attrName>
                                        </p:attrNameLst>
                                      </p:cBhvr>
                                      <p:to>
                                        <p:strVal val="visible"/>
                                      </p:to>
                                    </p:set>
                                    <p:anim calcmode="lin" valueType="num">
                                      <p:cBhvr additive="base">
                                        <p:cTn id="11" dur="500" fill="hold"/>
                                        <p:tgtEl>
                                          <p:spTgt spid="66"/>
                                        </p:tgtEl>
                                        <p:attrNameLst>
                                          <p:attrName>ppt_x</p:attrName>
                                        </p:attrNameLst>
                                      </p:cBhvr>
                                      <p:tavLst>
                                        <p:tav tm="0">
                                          <p:val>
                                            <p:strVal val="1+#ppt_w/2"/>
                                          </p:val>
                                        </p:tav>
                                        <p:tav tm="100000">
                                          <p:val>
                                            <p:strVal val="#ppt_x"/>
                                          </p:val>
                                        </p:tav>
                                      </p:tavLst>
                                    </p:anim>
                                    <p:anim calcmode="lin" valueType="num">
                                      <p:cBhvr additive="base">
                                        <p:cTn id="12" dur="500" fill="hold"/>
                                        <p:tgtEl>
                                          <p:spTgt spid="66"/>
                                        </p:tgtEl>
                                        <p:attrNameLst>
                                          <p:attrName>ppt_y</p:attrName>
                                        </p:attrNameLst>
                                      </p:cBhvr>
                                      <p:tavLst>
                                        <p:tav tm="0">
                                          <p:val>
                                            <p:strVal val="#ppt_y"/>
                                          </p:val>
                                        </p:tav>
                                        <p:tav tm="100000">
                                          <p:val>
                                            <p:strVal val="#ppt_y"/>
                                          </p:val>
                                        </p:tav>
                                      </p:tavLst>
                                    </p:anim>
                                  </p:childTnLst>
                                </p:cTn>
                              </p:par>
                              <p:par>
                                <p:cTn id="13" presetID="16" presetClass="entr" presetSubtype="21" fill="hold" grpId="0" nodeType="withEffect">
                                  <p:stCondLst>
                                    <p:cond delay="0"/>
                                  </p:stCondLst>
                                  <p:childTnLst>
                                    <p:set>
                                      <p:cBhvr>
                                        <p:cTn id="14" dur="1" fill="hold">
                                          <p:stCondLst>
                                            <p:cond delay="0"/>
                                          </p:stCondLst>
                                        </p:cTn>
                                        <p:tgtEl>
                                          <p:spTgt spid="65"/>
                                        </p:tgtEl>
                                        <p:attrNameLst>
                                          <p:attrName>style.visibility</p:attrName>
                                        </p:attrNameLst>
                                      </p:cBhvr>
                                      <p:to>
                                        <p:strVal val="visible"/>
                                      </p:to>
                                    </p:set>
                                    <p:animEffect transition="in" filter="barn(inVertical)">
                                      <p:cBhvr>
                                        <p:cTn id="15" dur="500"/>
                                        <p:tgtEl>
                                          <p:spTgt spid="65"/>
                                        </p:tgtEl>
                                      </p:cBhvr>
                                    </p:animEffect>
                                  </p:childTnLst>
                                </p:cTn>
                              </p:par>
                              <p:par>
                                <p:cTn id="16" presetID="22" presetClass="entr" presetSubtype="4" fill="hold" grpId="0" nodeType="withEffect">
                                  <p:stCondLst>
                                    <p:cond delay="300"/>
                                  </p:stCondLst>
                                  <p:childTnLst>
                                    <p:set>
                                      <p:cBhvr>
                                        <p:cTn id="17" dur="1" fill="hold">
                                          <p:stCondLst>
                                            <p:cond delay="0"/>
                                          </p:stCondLst>
                                        </p:cTn>
                                        <p:tgtEl>
                                          <p:spTgt spid="67"/>
                                        </p:tgtEl>
                                        <p:attrNameLst>
                                          <p:attrName>style.visibility</p:attrName>
                                        </p:attrNameLst>
                                      </p:cBhvr>
                                      <p:to>
                                        <p:strVal val="visible"/>
                                      </p:to>
                                    </p:set>
                                    <p:animEffect transition="in" filter="wipe(down)">
                                      <p:cBhvr>
                                        <p:cTn id="18" dur="500"/>
                                        <p:tgtEl>
                                          <p:spTgt spid="67"/>
                                        </p:tgtEl>
                                      </p:cBhvr>
                                    </p:animEffect>
                                  </p:childTnLst>
                                </p:cTn>
                              </p:par>
                              <p:par>
                                <p:cTn id="19" presetID="22" presetClass="entr" presetSubtype="1" fill="hold" grpId="0" nodeType="withEffect">
                                  <p:stCondLst>
                                    <p:cond delay="300"/>
                                  </p:stCondLst>
                                  <p:childTnLst>
                                    <p:set>
                                      <p:cBhvr>
                                        <p:cTn id="20" dur="1" fill="hold">
                                          <p:stCondLst>
                                            <p:cond delay="0"/>
                                          </p:stCondLst>
                                        </p:cTn>
                                        <p:tgtEl>
                                          <p:spTgt spid="70"/>
                                        </p:tgtEl>
                                        <p:attrNameLst>
                                          <p:attrName>style.visibility</p:attrName>
                                        </p:attrNameLst>
                                      </p:cBhvr>
                                      <p:to>
                                        <p:strVal val="visible"/>
                                      </p:to>
                                    </p:set>
                                    <p:animEffect transition="in" filter="wipe(up)">
                                      <p:cBhvr>
                                        <p:cTn id="21" dur="500"/>
                                        <p:tgtEl>
                                          <p:spTgt spid="70"/>
                                        </p:tgtEl>
                                      </p:cBhvr>
                                    </p:animEffect>
                                  </p:childTnLst>
                                </p:cTn>
                              </p:par>
                              <p:par>
                                <p:cTn id="22" presetID="22" presetClass="entr" presetSubtype="1" fill="hold" grpId="0" nodeType="withEffect">
                                  <p:stCondLst>
                                    <p:cond delay="500"/>
                                  </p:stCondLst>
                                  <p:childTnLst>
                                    <p:set>
                                      <p:cBhvr>
                                        <p:cTn id="23" dur="1" fill="hold">
                                          <p:stCondLst>
                                            <p:cond delay="0"/>
                                          </p:stCondLst>
                                        </p:cTn>
                                        <p:tgtEl>
                                          <p:spTgt spid="69"/>
                                        </p:tgtEl>
                                        <p:attrNameLst>
                                          <p:attrName>style.visibility</p:attrName>
                                        </p:attrNameLst>
                                      </p:cBhvr>
                                      <p:to>
                                        <p:strVal val="visible"/>
                                      </p:to>
                                    </p:set>
                                    <p:animEffect transition="in" filter="wipe(up)">
                                      <p:cBhvr>
                                        <p:cTn id="24" dur="500"/>
                                        <p:tgtEl>
                                          <p:spTgt spid="69"/>
                                        </p:tgtEl>
                                      </p:cBhvr>
                                    </p:animEffect>
                                  </p:childTnLst>
                                </p:cTn>
                              </p:par>
                              <p:par>
                                <p:cTn id="25" presetID="22" presetClass="entr" presetSubtype="4" fill="hold" grpId="0" nodeType="withEffect">
                                  <p:stCondLst>
                                    <p:cond delay="600"/>
                                  </p:stCondLst>
                                  <p:childTnLst>
                                    <p:set>
                                      <p:cBhvr>
                                        <p:cTn id="26" dur="1" fill="hold">
                                          <p:stCondLst>
                                            <p:cond delay="0"/>
                                          </p:stCondLst>
                                        </p:cTn>
                                        <p:tgtEl>
                                          <p:spTgt spid="68"/>
                                        </p:tgtEl>
                                        <p:attrNameLst>
                                          <p:attrName>style.visibility</p:attrName>
                                        </p:attrNameLst>
                                      </p:cBhvr>
                                      <p:to>
                                        <p:strVal val="visible"/>
                                      </p:to>
                                    </p:set>
                                    <p:animEffect transition="in" filter="wipe(down)">
                                      <p:cBhvr>
                                        <p:cTn id="27"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bldLvl="0" animBg="1"/>
      <p:bldP spid="65" grpId="0" bldLvl="0" animBg="1"/>
      <p:bldP spid="66" grpId="0" bldLvl="0" animBg="1"/>
      <p:bldP spid="67" grpId="0" bldLvl="0" animBg="1"/>
      <p:bldP spid="68" grpId="0" bldLvl="0" animBg="1"/>
      <p:bldP spid="69" grpId="0" bldLvl="0" animBg="1"/>
      <p:bldP spid="70" grpId="0" bldLvl="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淘宝-想搞设计PPT(倒卖必究)-4"/>
          <p:cNvSpPr/>
          <p:nvPr/>
        </p:nvSpPr>
        <p:spPr>
          <a:xfrm>
            <a:off x="1395917" y="1919905"/>
            <a:ext cx="4095111" cy="549292"/>
          </a:xfrm>
          <a:prstGeom prst="roundRect">
            <a:avLst>
              <a:gd name="adj" fmla="val 50000"/>
            </a:avLst>
          </a:prstGeom>
          <a:solidFill>
            <a:srgbClr val="0484F7"/>
          </a:solidFill>
          <a:ln w="12700" cap="flat">
            <a:noFill/>
            <a:miter lim="400000"/>
          </a:ln>
          <a:effectLst/>
        </p:spPr>
        <p:txBody>
          <a:bodyPr wrap="none" lIns="25400" tIns="25400" rIns="25400" bIns="25400" anchor="ctr">
            <a:normAutofit/>
          </a:bodyPr>
          <a:lstStyle/>
          <a:p>
            <a:pPr lvl="0" algn="ctr"/>
            <a:endParaRPr lang="zh-CN" altLang="en-US" sz="2000" dirty="0">
              <a:solidFill>
                <a:schemeClr val="bg1"/>
              </a:solidFill>
              <a:ea typeface="字魂59号-创粗黑" panose="00000500000000000000" pitchFamily="2" charset="-122"/>
            </a:endParaRPr>
          </a:p>
        </p:txBody>
      </p:sp>
      <p:sp>
        <p:nvSpPr>
          <p:cNvPr id="19" name="淘宝-想搞设计PPT(倒卖必究)-19"/>
          <p:cNvSpPr/>
          <p:nvPr/>
        </p:nvSpPr>
        <p:spPr>
          <a:xfrm>
            <a:off x="6711616" y="1919904"/>
            <a:ext cx="4095110" cy="549291"/>
          </a:xfrm>
          <a:prstGeom prst="roundRect">
            <a:avLst>
              <a:gd name="adj" fmla="val 50000"/>
            </a:avLst>
          </a:prstGeom>
          <a:solidFill>
            <a:srgbClr val="4AA0ED"/>
          </a:solidFill>
          <a:ln w="12700" cap="flat">
            <a:noFill/>
            <a:miter lim="400000"/>
          </a:ln>
          <a:effectLst/>
        </p:spPr>
        <p:txBody>
          <a:bodyPr wrap="none" lIns="25400" tIns="25400" rIns="25400" bIns="25400" anchor="ctr">
            <a:normAutofit/>
          </a:bodyPr>
          <a:lstStyle/>
          <a:p>
            <a:pPr lvl="0" algn="ctr"/>
            <a:endParaRPr lang="zh-CN" altLang="en-US" sz="2000" dirty="0">
              <a:solidFill>
                <a:schemeClr val="bg1"/>
              </a:solidFill>
              <a:ea typeface="字魂59号-创粗黑" panose="00000500000000000000" pitchFamily="2" charset="-122"/>
            </a:endParaRPr>
          </a:p>
        </p:txBody>
      </p:sp>
      <p:sp>
        <p:nvSpPr>
          <p:cNvPr id="39" name="淘宝-想搞设计PPT(倒卖必究)-39"/>
          <p:cNvSpPr/>
          <p:nvPr/>
        </p:nvSpPr>
        <p:spPr>
          <a:xfrm>
            <a:off x="1408617" y="1933053"/>
            <a:ext cx="4055057" cy="502830"/>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2400" b="1" dirty="0">
                <a:solidFill>
                  <a:schemeClr val="bg1"/>
                </a:solidFill>
                <a:ea typeface="字魂59号-创粗黑" panose="00000500000000000000" pitchFamily="2" charset="-122"/>
              </a:rPr>
              <a:t>标题文字添加</a:t>
            </a:r>
          </a:p>
        </p:txBody>
      </p:sp>
      <p:sp>
        <p:nvSpPr>
          <p:cNvPr id="44" name="淘宝-想搞设计PPT(倒卖必究)-44"/>
          <p:cNvSpPr/>
          <p:nvPr/>
        </p:nvSpPr>
        <p:spPr>
          <a:xfrm>
            <a:off x="6731642" y="1933053"/>
            <a:ext cx="4055057" cy="502830"/>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2400" b="1" dirty="0">
                <a:solidFill>
                  <a:schemeClr val="bg1"/>
                </a:solidFill>
                <a:ea typeface="字魂59号-创粗黑" panose="00000500000000000000" pitchFamily="2" charset="-122"/>
              </a:rPr>
              <a:t>标题文字添加</a:t>
            </a:r>
          </a:p>
        </p:txBody>
      </p:sp>
      <p:sp>
        <p:nvSpPr>
          <p:cNvPr id="45" name="淘宝-想搞设计PPT(倒卖必究)-45"/>
          <p:cNvSpPr/>
          <p:nvPr/>
        </p:nvSpPr>
        <p:spPr>
          <a:xfrm>
            <a:off x="1326734" y="2908518"/>
            <a:ext cx="9582566" cy="845616"/>
          </a:xfrm>
          <a:prstGeom prst="rect">
            <a:avLst/>
          </a:prstGeom>
        </p:spPr>
        <p:txBody>
          <a:bodyPr wrap="square">
            <a:spAutoFit/>
            <a:scene3d>
              <a:camera prst="orthographicFront"/>
              <a:lightRig rig="threePt" dir="t"/>
            </a:scene3d>
            <a:sp3d contourW="12700"/>
          </a:bodyPr>
          <a:lstStyle/>
          <a:p>
            <a:pPr>
              <a:lnSpc>
                <a:spcPct val="120000"/>
              </a:lnSpc>
            </a:pPr>
            <a:r>
              <a:rPr lang="zh-CN" altLang="en-US" sz="1400" dirty="0">
                <a:solidFill>
                  <a:schemeClr val="tx1">
                    <a:lumMod val="65000"/>
                    <a:lumOff val="35000"/>
                  </a:schemeClr>
                </a:solidFill>
                <a:ea typeface="字魂59号-创粗黑" panose="00000500000000000000" pitchFamily="2" charset="-122"/>
              </a:rPr>
              <a:t>用户可以在投影仪或者计算机上进行演示也可以将演示文稿打印出来制作成片以便应用到更广泛的领域中用户可以在投影仪或者计算机上进行演示也可以将演示文稿打印出来制作成胶片以便应用到更广泛的领域中用户可以在投影仪或者计算机上进行演示也可以将的领域中用户可以以便应用到更广泛的领域中</a:t>
            </a:r>
          </a:p>
        </p:txBody>
      </p:sp>
      <p:grpSp>
        <p:nvGrpSpPr>
          <p:cNvPr id="3" name="组合 2">
            <a:extLst>
              <a:ext uri="{FF2B5EF4-FFF2-40B4-BE49-F238E27FC236}">
                <a16:creationId xmlns:a16="http://schemas.microsoft.com/office/drawing/2014/main" id="{97D67D48-680A-4B8F-7D2F-76F518C668BC}"/>
              </a:ext>
            </a:extLst>
          </p:cNvPr>
          <p:cNvGrpSpPr/>
          <p:nvPr/>
        </p:nvGrpSpPr>
        <p:grpSpPr>
          <a:xfrm>
            <a:off x="1383324" y="4436405"/>
            <a:ext cx="9425354" cy="1225503"/>
            <a:chOff x="1383324" y="4436405"/>
            <a:chExt cx="9425354" cy="1225503"/>
          </a:xfrm>
        </p:grpSpPr>
        <p:grpSp>
          <p:nvGrpSpPr>
            <p:cNvPr id="6" name="Group 3"/>
            <p:cNvGrpSpPr/>
            <p:nvPr/>
          </p:nvGrpSpPr>
          <p:grpSpPr>
            <a:xfrm>
              <a:off x="8202231" y="4436405"/>
              <a:ext cx="625024" cy="625024"/>
              <a:chOff x="7924891" y="4464172"/>
              <a:chExt cx="542724" cy="542724"/>
            </a:xfrm>
          </p:grpSpPr>
          <p:sp>
            <p:nvSpPr>
              <p:cNvPr id="35" name="淘宝-想搞设计PPT(倒卖必究)-35"/>
              <p:cNvSpPr/>
              <p:nvPr/>
            </p:nvSpPr>
            <p:spPr>
              <a:xfrm>
                <a:off x="7924891" y="4464172"/>
                <a:ext cx="542724" cy="54272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4AA0ED"/>
              </a:solidFill>
              <a:ln w="12700">
                <a:noFill/>
                <a:miter lim="400000"/>
              </a:ln>
            </p:spPr>
            <p:txBody>
              <a:bodyPr anchor="ctr"/>
              <a:lstStyle/>
              <a:p>
                <a:pPr algn="ctr"/>
                <a:endParaRPr dirty="0">
                  <a:solidFill>
                    <a:schemeClr val="tx1">
                      <a:lumMod val="65000"/>
                      <a:lumOff val="35000"/>
                    </a:schemeClr>
                  </a:solidFill>
                  <a:ea typeface="字魂59号-创粗黑" panose="00000500000000000000" pitchFamily="2" charset="-122"/>
                </a:endParaRPr>
              </a:p>
            </p:txBody>
          </p:sp>
          <p:sp>
            <p:nvSpPr>
              <p:cNvPr id="36" name="淘宝-想搞设计PPT(倒卖必究)-36"/>
              <p:cNvSpPr/>
              <p:nvPr/>
            </p:nvSpPr>
            <p:spPr>
              <a:xfrm>
                <a:off x="8082466" y="4626398"/>
                <a:ext cx="207486" cy="218273"/>
              </a:xfrm>
              <a:custGeom>
                <a:avLst/>
                <a:gdLst/>
                <a:ahLst/>
                <a:cxnLst>
                  <a:cxn ang="0">
                    <a:pos x="wd2" y="hd2"/>
                  </a:cxn>
                  <a:cxn ang="5400000">
                    <a:pos x="wd2" y="hd2"/>
                  </a:cxn>
                  <a:cxn ang="10800000">
                    <a:pos x="wd2" y="hd2"/>
                  </a:cxn>
                  <a:cxn ang="16200000">
                    <a:pos x="wd2" y="hd2"/>
                  </a:cxn>
                </a:cxnLst>
                <a:rect l="0" t="0" r="r" b="b"/>
                <a:pathLst>
                  <a:path w="20689" h="21367" extrusionOk="0">
                    <a:moveTo>
                      <a:pt x="5399" y="21367"/>
                    </a:moveTo>
                    <a:cubicBezTo>
                      <a:pt x="3945" y="21367"/>
                      <a:pt x="2583" y="20761"/>
                      <a:pt x="1600" y="19796"/>
                    </a:cubicBezTo>
                    <a:cubicBezTo>
                      <a:pt x="-305" y="17926"/>
                      <a:pt x="-835" y="14661"/>
                      <a:pt x="1835" y="12040"/>
                    </a:cubicBezTo>
                    <a:cubicBezTo>
                      <a:pt x="3400" y="10503"/>
                      <a:pt x="9667" y="4351"/>
                      <a:pt x="12796" y="1279"/>
                    </a:cubicBezTo>
                    <a:cubicBezTo>
                      <a:pt x="13906" y="188"/>
                      <a:pt x="15321" y="-233"/>
                      <a:pt x="16674" y="123"/>
                    </a:cubicBezTo>
                    <a:cubicBezTo>
                      <a:pt x="18004" y="473"/>
                      <a:pt x="19093" y="1542"/>
                      <a:pt x="19449" y="2847"/>
                    </a:cubicBezTo>
                    <a:cubicBezTo>
                      <a:pt x="19811" y="4176"/>
                      <a:pt x="19382" y="5564"/>
                      <a:pt x="18273" y="6654"/>
                    </a:cubicBezTo>
                    <a:lnTo>
                      <a:pt x="7790" y="16945"/>
                    </a:lnTo>
                    <a:cubicBezTo>
                      <a:pt x="7191" y="17533"/>
                      <a:pt x="6516" y="17880"/>
                      <a:pt x="5836" y="17951"/>
                    </a:cubicBezTo>
                    <a:cubicBezTo>
                      <a:pt x="5163" y="18020"/>
                      <a:pt x="4520" y="17808"/>
                      <a:pt x="4071" y="17366"/>
                    </a:cubicBezTo>
                    <a:cubicBezTo>
                      <a:pt x="3256" y="16566"/>
                      <a:pt x="3140" y="15060"/>
                      <a:pt x="4495" y="13730"/>
                    </a:cubicBezTo>
                    <a:lnTo>
                      <a:pt x="11857" y="6501"/>
                    </a:lnTo>
                    <a:cubicBezTo>
                      <a:pt x="12160" y="6204"/>
                      <a:pt x="12650" y="6204"/>
                      <a:pt x="12952" y="6501"/>
                    </a:cubicBezTo>
                    <a:cubicBezTo>
                      <a:pt x="13255" y="6798"/>
                      <a:pt x="13255" y="7279"/>
                      <a:pt x="12952" y="7576"/>
                    </a:cubicBezTo>
                    <a:lnTo>
                      <a:pt x="5590" y="14805"/>
                    </a:lnTo>
                    <a:cubicBezTo>
                      <a:pt x="4953" y="15429"/>
                      <a:pt x="4896" y="16025"/>
                      <a:pt x="5166" y="16291"/>
                    </a:cubicBezTo>
                    <a:cubicBezTo>
                      <a:pt x="5285" y="16409"/>
                      <a:pt x="5464" y="16461"/>
                      <a:pt x="5672" y="16439"/>
                    </a:cubicBezTo>
                    <a:cubicBezTo>
                      <a:pt x="5992" y="16406"/>
                      <a:pt x="6354" y="16204"/>
                      <a:pt x="6695" y="15870"/>
                    </a:cubicBezTo>
                    <a:lnTo>
                      <a:pt x="17178" y="5579"/>
                    </a:lnTo>
                    <a:cubicBezTo>
                      <a:pt x="17896" y="4873"/>
                      <a:pt x="18171" y="4043"/>
                      <a:pt x="17953" y="3240"/>
                    </a:cubicBezTo>
                    <a:cubicBezTo>
                      <a:pt x="17737" y="2451"/>
                      <a:pt x="17078" y="1804"/>
                      <a:pt x="16273" y="1592"/>
                    </a:cubicBezTo>
                    <a:cubicBezTo>
                      <a:pt x="15457" y="1377"/>
                      <a:pt x="14611" y="1648"/>
                      <a:pt x="13891" y="2354"/>
                    </a:cubicBezTo>
                    <a:cubicBezTo>
                      <a:pt x="10762" y="5426"/>
                      <a:pt x="4495" y="11579"/>
                      <a:pt x="2930" y="13115"/>
                    </a:cubicBezTo>
                    <a:cubicBezTo>
                      <a:pt x="887" y="15120"/>
                      <a:pt x="1378" y="17427"/>
                      <a:pt x="2695" y="18721"/>
                    </a:cubicBezTo>
                    <a:cubicBezTo>
                      <a:pt x="4014" y="20015"/>
                      <a:pt x="6364" y="20495"/>
                      <a:pt x="8406" y="18491"/>
                    </a:cubicBezTo>
                    <a:lnTo>
                      <a:pt x="19368" y="7729"/>
                    </a:lnTo>
                    <a:cubicBezTo>
                      <a:pt x="19670" y="7433"/>
                      <a:pt x="20160" y="7433"/>
                      <a:pt x="20463" y="7729"/>
                    </a:cubicBezTo>
                    <a:cubicBezTo>
                      <a:pt x="20765" y="8026"/>
                      <a:pt x="20765" y="8508"/>
                      <a:pt x="20463" y="8804"/>
                    </a:cubicBezTo>
                    <a:lnTo>
                      <a:pt x="9501" y="19566"/>
                    </a:lnTo>
                    <a:cubicBezTo>
                      <a:pt x="8209" y="20835"/>
                      <a:pt x="6763" y="21367"/>
                      <a:pt x="5399" y="21367"/>
                    </a:cubicBezTo>
                    <a:close/>
                  </a:path>
                </a:pathLst>
              </a:custGeom>
              <a:solidFill>
                <a:srgbClr val="FFFFFF"/>
              </a:solidFill>
              <a:ln w="12700">
                <a:noFill/>
                <a:miter lim="400000"/>
              </a:ln>
            </p:spPr>
            <p:txBody>
              <a:bodyPr anchor="ctr"/>
              <a:lstStyle/>
              <a:p>
                <a:pPr algn="ctr"/>
                <a:endParaRPr dirty="0">
                  <a:solidFill>
                    <a:schemeClr val="tx1">
                      <a:lumMod val="65000"/>
                      <a:lumOff val="35000"/>
                    </a:schemeClr>
                  </a:solidFill>
                  <a:ea typeface="字魂59号-创粗黑" panose="00000500000000000000" pitchFamily="2" charset="-122"/>
                </a:endParaRPr>
              </a:p>
            </p:txBody>
          </p:sp>
        </p:grpSp>
        <p:sp>
          <p:nvSpPr>
            <p:cNvPr id="7" name="淘宝-想搞设计PPT(倒卖必究)-7"/>
            <p:cNvSpPr/>
            <p:nvPr/>
          </p:nvSpPr>
          <p:spPr>
            <a:xfrm>
              <a:off x="1383324" y="5318997"/>
              <a:ext cx="1355210" cy="339825"/>
            </a:xfrm>
            <a:prstGeom prst="rect">
              <a:avLst/>
            </a:prstGeom>
            <a:solidFill>
              <a:schemeClr val="bg1">
                <a:lumMod val="85000"/>
              </a:schemeClr>
            </a:solidFill>
            <a:ln w="12700">
              <a:noFill/>
              <a:miter lim="400000"/>
            </a:ln>
          </p:spPr>
          <p:txBody>
            <a:bodyPr wrap="none" lIns="25400" tIns="25400" rIns="25400" bIns="25400" anchor="ctr" anchorCtr="1">
              <a:normAutofit/>
            </a:bodyPr>
            <a:lstStyle/>
            <a:p>
              <a:pPr lvl="0" algn="ctr"/>
              <a:endParaRPr lang="zh-CN" altLang="en-US" sz="1200" dirty="0">
                <a:solidFill>
                  <a:schemeClr val="tx1">
                    <a:lumMod val="65000"/>
                    <a:lumOff val="35000"/>
                  </a:schemeClr>
                </a:solidFill>
                <a:ea typeface="字魂59号-创粗黑" panose="00000500000000000000" pitchFamily="2" charset="-122"/>
              </a:endParaRPr>
            </a:p>
          </p:txBody>
        </p:sp>
        <p:grpSp>
          <p:nvGrpSpPr>
            <p:cNvPr id="8" name="Group 7"/>
            <p:cNvGrpSpPr/>
            <p:nvPr/>
          </p:nvGrpSpPr>
          <p:grpSpPr>
            <a:xfrm>
              <a:off x="3361846" y="4436405"/>
              <a:ext cx="625024" cy="625024"/>
              <a:chOff x="3721867" y="4464172"/>
              <a:chExt cx="542724" cy="542724"/>
            </a:xfrm>
          </p:grpSpPr>
          <p:sp>
            <p:nvSpPr>
              <p:cNvPr id="33" name="淘宝-想搞设计PPT(倒卖必究)-33"/>
              <p:cNvSpPr/>
              <p:nvPr/>
            </p:nvSpPr>
            <p:spPr>
              <a:xfrm>
                <a:off x="3721867" y="4464172"/>
                <a:ext cx="542724" cy="54272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4AA0ED"/>
              </a:solidFill>
              <a:ln w="12700">
                <a:noFill/>
                <a:miter lim="400000"/>
              </a:ln>
            </p:spPr>
            <p:txBody>
              <a:bodyPr anchor="ctr"/>
              <a:lstStyle/>
              <a:p>
                <a:pPr algn="ctr"/>
                <a:endParaRPr dirty="0">
                  <a:solidFill>
                    <a:schemeClr val="tx1">
                      <a:lumMod val="65000"/>
                      <a:lumOff val="35000"/>
                    </a:schemeClr>
                  </a:solidFill>
                  <a:ea typeface="字魂59号-创粗黑" panose="00000500000000000000" pitchFamily="2" charset="-122"/>
                </a:endParaRPr>
              </a:p>
            </p:txBody>
          </p:sp>
          <p:sp>
            <p:nvSpPr>
              <p:cNvPr id="34" name="淘宝-想搞设计PPT(倒卖必究)-34"/>
              <p:cNvSpPr/>
              <p:nvPr/>
            </p:nvSpPr>
            <p:spPr>
              <a:xfrm>
                <a:off x="3874891" y="4633413"/>
                <a:ext cx="233430" cy="204242"/>
              </a:xfrm>
              <a:custGeom>
                <a:avLst/>
                <a:gdLst/>
                <a:ahLst/>
                <a:cxnLst>
                  <a:cxn ang="0">
                    <a:pos x="wd2" y="hd2"/>
                  </a:cxn>
                  <a:cxn ang="5400000">
                    <a:pos x="wd2" y="hd2"/>
                  </a:cxn>
                  <a:cxn ang="10800000">
                    <a:pos x="wd2" y="hd2"/>
                  </a:cxn>
                  <a:cxn ang="16200000">
                    <a:pos x="wd2" y="hd2"/>
                  </a:cxn>
                </a:cxnLst>
                <a:rect l="0" t="0" r="r" b="b"/>
                <a:pathLst>
                  <a:path w="21600" h="21600" extrusionOk="0">
                    <a:moveTo>
                      <a:pt x="18900" y="0"/>
                    </a:moveTo>
                    <a:lnTo>
                      <a:pt x="2700" y="0"/>
                    </a:lnTo>
                    <a:cubicBezTo>
                      <a:pt x="1216" y="0"/>
                      <a:pt x="0" y="1389"/>
                      <a:pt x="0" y="3086"/>
                    </a:cubicBezTo>
                    <a:lnTo>
                      <a:pt x="0" y="13885"/>
                    </a:lnTo>
                    <a:cubicBezTo>
                      <a:pt x="0" y="15583"/>
                      <a:pt x="1216" y="16971"/>
                      <a:pt x="2700" y="16971"/>
                    </a:cubicBezTo>
                    <a:lnTo>
                      <a:pt x="8100" y="16971"/>
                    </a:lnTo>
                    <a:lnTo>
                      <a:pt x="13500" y="21600"/>
                    </a:lnTo>
                    <a:lnTo>
                      <a:pt x="13500" y="16971"/>
                    </a:lnTo>
                    <a:lnTo>
                      <a:pt x="18900" y="16971"/>
                    </a:lnTo>
                    <a:cubicBezTo>
                      <a:pt x="20384" y="16971"/>
                      <a:pt x="21600" y="15583"/>
                      <a:pt x="21600" y="13885"/>
                    </a:cubicBezTo>
                    <a:lnTo>
                      <a:pt x="21600" y="3086"/>
                    </a:lnTo>
                    <a:cubicBezTo>
                      <a:pt x="21600" y="1389"/>
                      <a:pt x="20384" y="0"/>
                      <a:pt x="18900" y="0"/>
                    </a:cubicBezTo>
                    <a:close/>
                  </a:path>
                </a:pathLst>
              </a:custGeom>
              <a:solidFill>
                <a:srgbClr val="FFFFFF"/>
              </a:solidFill>
              <a:ln w="12700">
                <a:noFill/>
                <a:miter lim="400000"/>
              </a:ln>
            </p:spPr>
            <p:txBody>
              <a:bodyPr anchor="ctr"/>
              <a:lstStyle/>
              <a:p>
                <a:pPr algn="ctr"/>
                <a:endParaRPr dirty="0">
                  <a:solidFill>
                    <a:schemeClr val="tx1">
                      <a:lumMod val="65000"/>
                      <a:lumOff val="35000"/>
                    </a:schemeClr>
                  </a:solidFill>
                  <a:ea typeface="字魂59号-创粗黑" panose="00000500000000000000" pitchFamily="2" charset="-122"/>
                </a:endParaRPr>
              </a:p>
            </p:txBody>
          </p:sp>
        </p:grpSp>
        <p:sp>
          <p:nvSpPr>
            <p:cNvPr id="9" name="淘宝-想搞设计PPT(倒卖必究)-9"/>
            <p:cNvSpPr/>
            <p:nvPr/>
          </p:nvSpPr>
          <p:spPr>
            <a:xfrm>
              <a:off x="2995819" y="5318997"/>
              <a:ext cx="1355209" cy="339825"/>
            </a:xfrm>
            <a:prstGeom prst="rect">
              <a:avLst/>
            </a:prstGeom>
            <a:solidFill>
              <a:schemeClr val="bg1">
                <a:lumMod val="85000"/>
              </a:schemeClr>
            </a:solidFill>
            <a:ln w="12700">
              <a:noFill/>
              <a:miter lim="400000"/>
            </a:ln>
          </p:spPr>
          <p:txBody>
            <a:bodyPr wrap="none" lIns="25400" tIns="25400" rIns="25400" bIns="25400" anchor="ctr" anchorCtr="1">
              <a:normAutofit/>
            </a:bodyPr>
            <a:lstStyle/>
            <a:p>
              <a:pPr lvl="0" algn="ctr"/>
              <a:endParaRPr lang="zh-CN" altLang="en-US" sz="1200" dirty="0">
                <a:solidFill>
                  <a:schemeClr val="tx1">
                    <a:lumMod val="65000"/>
                    <a:lumOff val="35000"/>
                  </a:schemeClr>
                </a:solidFill>
                <a:ea typeface="字魂59号-创粗黑" panose="00000500000000000000" pitchFamily="2" charset="-122"/>
              </a:endParaRPr>
            </a:p>
          </p:txBody>
        </p:sp>
        <p:sp>
          <p:nvSpPr>
            <p:cNvPr id="10" name="淘宝-想搞设计PPT(倒卖必究)-10"/>
            <p:cNvSpPr/>
            <p:nvPr/>
          </p:nvSpPr>
          <p:spPr>
            <a:xfrm>
              <a:off x="4610232" y="5318997"/>
              <a:ext cx="1355209" cy="339825"/>
            </a:xfrm>
            <a:prstGeom prst="rect">
              <a:avLst/>
            </a:prstGeom>
            <a:solidFill>
              <a:schemeClr val="bg1">
                <a:lumMod val="85000"/>
              </a:schemeClr>
            </a:solidFill>
            <a:ln w="12700">
              <a:noFill/>
              <a:miter lim="400000"/>
            </a:ln>
          </p:spPr>
          <p:txBody>
            <a:bodyPr wrap="none" lIns="25400" tIns="25400" rIns="25400" bIns="25400" anchor="ctr" anchorCtr="1">
              <a:normAutofit/>
            </a:bodyPr>
            <a:lstStyle/>
            <a:p>
              <a:pPr lvl="0" algn="ctr"/>
              <a:endParaRPr lang="zh-CN" altLang="en-US" sz="1200" dirty="0">
                <a:solidFill>
                  <a:schemeClr val="tx1">
                    <a:lumMod val="65000"/>
                    <a:lumOff val="35000"/>
                  </a:schemeClr>
                </a:solidFill>
                <a:ea typeface="字魂59号-创粗黑" panose="00000500000000000000" pitchFamily="2" charset="-122"/>
              </a:endParaRPr>
            </a:p>
          </p:txBody>
        </p:sp>
        <p:grpSp>
          <p:nvGrpSpPr>
            <p:cNvPr id="11" name="Group 12"/>
            <p:cNvGrpSpPr/>
            <p:nvPr/>
          </p:nvGrpSpPr>
          <p:grpSpPr>
            <a:xfrm>
              <a:off x="4973406" y="4436405"/>
              <a:ext cx="625024" cy="625024"/>
              <a:chOff x="5121224" y="4464172"/>
              <a:chExt cx="542724" cy="542724"/>
            </a:xfrm>
          </p:grpSpPr>
          <p:sp>
            <p:nvSpPr>
              <p:cNvPr id="31" name="淘宝-想搞设计PPT(倒卖必究)-31"/>
              <p:cNvSpPr/>
              <p:nvPr/>
            </p:nvSpPr>
            <p:spPr>
              <a:xfrm>
                <a:off x="5121224" y="4464172"/>
                <a:ext cx="542724" cy="54272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486FA"/>
              </a:solidFill>
              <a:ln w="12700">
                <a:noFill/>
                <a:miter lim="400000"/>
              </a:ln>
            </p:spPr>
            <p:txBody>
              <a:bodyPr anchor="ctr"/>
              <a:lstStyle/>
              <a:p>
                <a:pPr algn="ctr"/>
                <a:endParaRPr dirty="0">
                  <a:solidFill>
                    <a:schemeClr val="tx1">
                      <a:lumMod val="65000"/>
                      <a:lumOff val="35000"/>
                    </a:schemeClr>
                  </a:solidFill>
                  <a:ea typeface="字魂59号-创粗黑" panose="00000500000000000000" pitchFamily="2" charset="-122"/>
                </a:endParaRPr>
              </a:p>
            </p:txBody>
          </p:sp>
          <p:sp>
            <p:nvSpPr>
              <p:cNvPr id="32" name="淘宝-想搞设计PPT(倒卖必究)-32"/>
              <p:cNvSpPr/>
              <p:nvPr/>
            </p:nvSpPr>
            <p:spPr>
              <a:xfrm>
                <a:off x="5292217" y="4624750"/>
                <a:ext cx="208280" cy="221569"/>
              </a:xfrm>
              <a:custGeom>
                <a:avLst/>
                <a:gdLst/>
                <a:ahLst/>
                <a:cxnLst>
                  <a:cxn ang="0">
                    <a:pos x="wd2" y="hd2"/>
                  </a:cxn>
                  <a:cxn ang="5400000">
                    <a:pos x="wd2" y="hd2"/>
                  </a:cxn>
                  <a:cxn ang="10800000">
                    <a:pos x="wd2" y="hd2"/>
                  </a:cxn>
                  <a:cxn ang="16200000">
                    <a:pos x="wd2" y="hd2"/>
                  </a:cxn>
                </a:cxnLst>
                <a:rect l="0" t="0" r="r" b="b"/>
                <a:pathLst>
                  <a:path w="21600" h="21567" extrusionOk="0">
                    <a:moveTo>
                      <a:pt x="10665" y="9681"/>
                    </a:moveTo>
                    <a:cubicBezTo>
                      <a:pt x="10079" y="14119"/>
                      <a:pt x="7081" y="15033"/>
                      <a:pt x="7081" y="18117"/>
                    </a:cubicBezTo>
                    <a:cubicBezTo>
                      <a:pt x="7081" y="20023"/>
                      <a:pt x="8782" y="21567"/>
                      <a:pt x="10799" y="21567"/>
                    </a:cubicBezTo>
                    <a:cubicBezTo>
                      <a:pt x="12818" y="21567"/>
                      <a:pt x="14519" y="20023"/>
                      <a:pt x="14519" y="18117"/>
                    </a:cubicBezTo>
                    <a:cubicBezTo>
                      <a:pt x="14519" y="15033"/>
                      <a:pt x="11521" y="14119"/>
                      <a:pt x="10935" y="9681"/>
                    </a:cubicBezTo>
                    <a:cubicBezTo>
                      <a:pt x="10917" y="9547"/>
                      <a:pt x="10683" y="9547"/>
                      <a:pt x="10665" y="9681"/>
                    </a:cubicBezTo>
                    <a:close/>
                    <a:moveTo>
                      <a:pt x="18015" y="101"/>
                    </a:moveTo>
                    <a:cubicBezTo>
                      <a:pt x="17997" y="-33"/>
                      <a:pt x="17762" y="-33"/>
                      <a:pt x="17744" y="101"/>
                    </a:cubicBezTo>
                    <a:cubicBezTo>
                      <a:pt x="17159" y="4539"/>
                      <a:pt x="14160" y="5453"/>
                      <a:pt x="14160" y="8537"/>
                    </a:cubicBezTo>
                    <a:cubicBezTo>
                      <a:pt x="14160" y="10442"/>
                      <a:pt x="15863" y="11987"/>
                      <a:pt x="17880" y="11987"/>
                    </a:cubicBezTo>
                    <a:cubicBezTo>
                      <a:pt x="19897" y="11987"/>
                      <a:pt x="21600" y="10442"/>
                      <a:pt x="21600" y="8537"/>
                    </a:cubicBezTo>
                    <a:cubicBezTo>
                      <a:pt x="21600" y="5453"/>
                      <a:pt x="18602" y="4539"/>
                      <a:pt x="18015" y="101"/>
                    </a:cubicBezTo>
                    <a:close/>
                    <a:moveTo>
                      <a:pt x="3856" y="101"/>
                    </a:moveTo>
                    <a:cubicBezTo>
                      <a:pt x="3838" y="-33"/>
                      <a:pt x="3603" y="-33"/>
                      <a:pt x="3586" y="101"/>
                    </a:cubicBezTo>
                    <a:cubicBezTo>
                      <a:pt x="2999" y="4539"/>
                      <a:pt x="0" y="5453"/>
                      <a:pt x="0" y="8537"/>
                    </a:cubicBezTo>
                    <a:cubicBezTo>
                      <a:pt x="0" y="10442"/>
                      <a:pt x="1703" y="11987"/>
                      <a:pt x="3720" y="11987"/>
                    </a:cubicBezTo>
                    <a:cubicBezTo>
                      <a:pt x="5739" y="11987"/>
                      <a:pt x="7440" y="10442"/>
                      <a:pt x="7440" y="8537"/>
                    </a:cubicBezTo>
                    <a:cubicBezTo>
                      <a:pt x="7440" y="5453"/>
                      <a:pt x="4442" y="4539"/>
                      <a:pt x="3856" y="101"/>
                    </a:cubicBezTo>
                    <a:close/>
                  </a:path>
                </a:pathLst>
              </a:custGeom>
              <a:solidFill>
                <a:srgbClr val="FFFFFF"/>
              </a:solidFill>
              <a:ln w="12700">
                <a:noFill/>
                <a:miter lim="400000"/>
              </a:ln>
            </p:spPr>
            <p:txBody>
              <a:bodyPr anchor="ctr"/>
              <a:lstStyle/>
              <a:p>
                <a:pPr algn="ctr"/>
                <a:endParaRPr dirty="0">
                  <a:solidFill>
                    <a:schemeClr val="tx1">
                      <a:lumMod val="65000"/>
                      <a:lumOff val="35000"/>
                    </a:schemeClr>
                  </a:solidFill>
                  <a:ea typeface="字魂59号-创粗黑" panose="00000500000000000000" pitchFamily="2" charset="-122"/>
                </a:endParaRPr>
              </a:p>
            </p:txBody>
          </p:sp>
        </p:grpSp>
        <p:grpSp>
          <p:nvGrpSpPr>
            <p:cNvPr id="12" name="Group 15"/>
            <p:cNvGrpSpPr/>
            <p:nvPr/>
          </p:nvGrpSpPr>
          <p:grpSpPr>
            <a:xfrm>
              <a:off x="6587819" y="4436405"/>
              <a:ext cx="625024" cy="625024"/>
              <a:chOff x="6523058" y="4464172"/>
              <a:chExt cx="542724" cy="542724"/>
            </a:xfrm>
          </p:grpSpPr>
          <p:sp>
            <p:nvSpPr>
              <p:cNvPr id="29" name="淘宝-想搞设计PPT(倒卖必究)-29"/>
              <p:cNvSpPr/>
              <p:nvPr/>
            </p:nvSpPr>
            <p:spPr>
              <a:xfrm>
                <a:off x="6523058" y="4464172"/>
                <a:ext cx="542724" cy="54272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4BA7FA"/>
              </a:solidFill>
              <a:ln w="12700">
                <a:noFill/>
                <a:miter lim="400000"/>
              </a:ln>
            </p:spPr>
            <p:txBody>
              <a:bodyPr anchor="ctr"/>
              <a:lstStyle/>
              <a:p>
                <a:pPr algn="ctr"/>
                <a:endParaRPr dirty="0">
                  <a:solidFill>
                    <a:schemeClr val="tx1">
                      <a:lumMod val="65000"/>
                      <a:lumOff val="35000"/>
                    </a:schemeClr>
                  </a:solidFill>
                  <a:ea typeface="字魂59号-创粗黑" panose="00000500000000000000" pitchFamily="2" charset="-122"/>
                </a:endParaRPr>
              </a:p>
            </p:txBody>
          </p:sp>
          <p:sp>
            <p:nvSpPr>
              <p:cNvPr id="30" name="淘宝-想搞设计PPT(倒卖必究)-30"/>
              <p:cNvSpPr/>
              <p:nvPr/>
            </p:nvSpPr>
            <p:spPr>
              <a:xfrm>
                <a:off x="6732712" y="4617826"/>
                <a:ext cx="129250" cy="221569"/>
              </a:xfrm>
              <a:custGeom>
                <a:avLst/>
                <a:gdLst/>
                <a:ahLst/>
                <a:cxnLst>
                  <a:cxn ang="0">
                    <a:pos x="wd2" y="hd2"/>
                  </a:cxn>
                  <a:cxn ang="5400000">
                    <a:pos x="wd2" y="hd2"/>
                  </a:cxn>
                  <a:cxn ang="10800000">
                    <a:pos x="wd2" y="hd2"/>
                  </a:cxn>
                  <a:cxn ang="16200000">
                    <a:pos x="wd2" y="hd2"/>
                  </a:cxn>
                </a:cxnLst>
                <a:rect l="0" t="0" r="r" b="b"/>
                <a:pathLst>
                  <a:path w="21600" h="21540" extrusionOk="0">
                    <a:moveTo>
                      <a:pt x="9547" y="8995"/>
                    </a:moveTo>
                    <a:cubicBezTo>
                      <a:pt x="9431" y="9241"/>
                      <a:pt x="9310" y="9495"/>
                      <a:pt x="9182" y="9756"/>
                    </a:cubicBezTo>
                    <a:cubicBezTo>
                      <a:pt x="8409" y="11354"/>
                      <a:pt x="7531" y="13164"/>
                      <a:pt x="7531" y="15261"/>
                    </a:cubicBezTo>
                    <a:cubicBezTo>
                      <a:pt x="7531" y="16396"/>
                      <a:pt x="6379" y="16800"/>
                      <a:pt x="5302" y="16800"/>
                    </a:cubicBezTo>
                    <a:cubicBezTo>
                      <a:pt x="4071" y="16800"/>
                      <a:pt x="3070" y="16212"/>
                      <a:pt x="3070" y="15491"/>
                    </a:cubicBezTo>
                    <a:cubicBezTo>
                      <a:pt x="3070" y="13016"/>
                      <a:pt x="5121" y="11397"/>
                      <a:pt x="6930" y="9971"/>
                    </a:cubicBezTo>
                    <a:cubicBezTo>
                      <a:pt x="7496" y="9523"/>
                      <a:pt x="8031" y="9101"/>
                      <a:pt x="8465" y="8681"/>
                    </a:cubicBezTo>
                    <a:cubicBezTo>
                      <a:pt x="8665" y="8489"/>
                      <a:pt x="9201" y="8497"/>
                      <a:pt x="9443" y="8687"/>
                    </a:cubicBezTo>
                    <a:cubicBezTo>
                      <a:pt x="9559" y="8776"/>
                      <a:pt x="9596" y="8890"/>
                      <a:pt x="9547" y="8995"/>
                    </a:cubicBezTo>
                    <a:close/>
                    <a:moveTo>
                      <a:pt x="11191" y="180"/>
                    </a:moveTo>
                    <a:cubicBezTo>
                      <a:pt x="11140" y="-60"/>
                      <a:pt x="10460" y="-60"/>
                      <a:pt x="10409" y="180"/>
                    </a:cubicBezTo>
                    <a:cubicBezTo>
                      <a:pt x="8706" y="8155"/>
                      <a:pt x="0" y="9798"/>
                      <a:pt x="0" y="15341"/>
                    </a:cubicBezTo>
                    <a:cubicBezTo>
                      <a:pt x="0" y="18765"/>
                      <a:pt x="4944" y="21540"/>
                      <a:pt x="10801" y="21540"/>
                    </a:cubicBezTo>
                    <a:cubicBezTo>
                      <a:pt x="16656" y="21540"/>
                      <a:pt x="21600" y="18765"/>
                      <a:pt x="21600" y="15341"/>
                    </a:cubicBezTo>
                    <a:cubicBezTo>
                      <a:pt x="21600" y="9798"/>
                      <a:pt x="12894" y="8155"/>
                      <a:pt x="11191" y="180"/>
                    </a:cubicBezTo>
                    <a:close/>
                  </a:path>
                </a:pathLst>
              </a:custGeom>
              <a:solidFill>
                <a:srgbClr val="FFFFFF"/>
              </a:solidFill>
              <a:ln w="12700">
                <a:noFill/>
                <a:miter lim="400000"/>
              </a:ln>
            </p:spPr>
            <p:txBody>
              <a:bodyPr anchor="ctr"/>
              <a:lstStyle/>
              <a:p>
                <a:pPr algn="ctr"/>
                <a:endParaRPr dirty="0">
                  <a:solidFill>
                    <a:schemeClr val="tx1">
                      <a:lumMod val="65000"/>
                      <a:lumOff val="35000"/>
                    </a:schemeClr>
                  </a:solidFill>
                  <a:ea typeface="字魂59号-创粗黑" panose="00000500000000000000" pitchFamily="2" charset="-122"/>
                </a:endParaRPr>
              </a:p>
            </p:txBody>
          </p:sp>
        </p:grpSp>
        <p:sp>
          <p:nvSpPr>
            <p:cNvPr id="13" name="淘宝-想搞设计PPT(倒卖必究)-13"/>
            <p:cNvSpPr/>
            <p:nvPr/>
          </p:nvSpPr>
          <p:spPr>
            <a:xfrm>
              <a:off x="6224644" y="5318997"/>
              <a:ext cx="1355209" cy="339825"/>
            </a:xfrm>
            <a:prstGeom prst="rect">
              <a:avLst/>
            </a:prstGeom>
            <a:solidFill>
              <a:schemeClr val="bg1">
                <a:lumMod val="85000"/>
              </a:schemeClr>
            </a:solidFill>
            <a:ln w="12700">
              <a:noFill/>
              <a:miter lim="400000"/>
            </a:ln>
          </p:spPr>
          <p:txBody>
            <a:bodyPr wrap="none" lIns="25400" tIns="25400" rIns="25400" bIns="25400" anchor="ctr" anchorCtr="1">
              <a:normAutofit/>
            </a:bodyPr>
            <a:lstStyle/>
            <a:p>
              <a:pPr lvl="0" algn="ctr"/>
              <a:endParaRPr lang="zh-CN" altLang="en-US" sz="1200" dirty="0">
                <a:solidFill>
                  <a:schemeClr val="tx1">
                    <a:lumMod val="65000"/>
                    <a:lumOff val="35000"/>
                  </a:schemeClr>
                </a:solidFill>
                <a:ea typeface="字魂59号-创粗黑" panose="00000500000000000000" pitchFamily="2" charset="-122"/>
              </a:endParaRPr>
            </a:p>
          </p:txBody>
        </p:sp>
        <p:grpSp>
          <p:nvGrpSpPr>
            <p:cNvPr id="14" name="Group 19"/>
            <p:cNvGrpSpPr/>
            <p:nvPr/>
          </p:nvGrpSpPr>
          <p:grpSpPr>
            <a:xfrm>
              <a:off x="1748417" y="4436405"/>
              <a:ext cx="625024" cy="625024"/>
              <a:chOff x="2320887" y="4464172"/>
              <a:chExt cx="542724" cy="542724"/>
            </a:xfrm>
          </p:grpSpPr>
          <p:sp>
            <p:nvSpPr>
              <p:cNvPr id="27" name="淘宝-想搞设计PPT(倒卖必究)-27"/>
              <p:cNvSpPr/>
              <p:nvPr/>
            </p:nvSpPr>
            <p:spPr>
              <a:xfrm>
                <a:off x="2320887" y="4464172"/>
                <a:ext cx="542724" cy="54272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484F7"/>
              </a:solidFill>
              <a:ln w="12700">
                <a:noFill/>
                <a:miter lim="400000"/>
              </a:ln>
            </p:spPr>
            <p:txBody>
              <a:bodyPr anchor="ctr"/>
              <a:lstStyle/>
              <a:p>
                <a:pPr algn="ctr"/>
                <a:endParaRPr dirty="0">
                  <a:solidFill>
                    <a:schemeClr val="tx1">
                      <a:lumMod val="65000"/>
                      <a:lumOff val="35000"/>
                    </a:schemeClr>
                  </a:solidFill>
                  <a:ea typeface="字魂59号-创粗黑" panose="00000500000000000000" pitchFamily="2" charset="-122"/>
                </a:endParaRPr>
              </a:p>
            </p:txBody>
          </p:sp>
          <p:sp>
            <p:nvSpPr>
              <p:cNvPr id="28" name="淘宝-想搞设计PPT(倒卖必究)-28"/>
              <p:cNvSpPr/>
              <p:nvPr/>
            </p:nvSpPr>
            <p:spPr>
              <a:xfrm>
                <a:off x="2475534" y="4604112"/>
                <a:ext cx="233430" cy="248997"/>
              </a:xfrm>
              <a:custGeom>
                <a:avLst/>
                <a:gdLst/>
                <a:ahLst/>
                <a:cxnLst>
                  <a:cxn ang="0">
                    <a:pos x="wd2" y="hd2"/>
                  </a:cxn>
                  <a:cxn ang="5400000">
                    <a:pos x="wd2" y="hd2"/>
                  </a:cxn>
                  <a:cxn ang="10800000">
                    <a:pos x="wd2" y="hd2"/>
                  </a:cxn>
                  <a:cxn ang="16200000">
                    <a:pos x="wd2" y="hd2"/>
                  </a:cxn>
                </a:cxnLst>
                <a:rect l="0" t="0" r="r" b="b"/>
                <a:pathLst>
                  <a:path w="21153" h="21260" extrusionOk="0">
                    <a:moveTo>
                      <a:pt x="11752" y="11733"/>
                    </a:moveTo>
                    <a:lnTo>
                      <a:pt x="9401" y="11733"/>
                    </a:lnTo>
                    <a:lnTo>
                      <a:pt x="9401" y="5975"/>
                    </a:lnTo>
                    <a:lnTo>
                      <a:pt x="11752" y="5975"/>
                    </a:lnTo>
                    <a:cubicBezTo>
                      <a:pt x="11752" y="5975"/>
                      <a:pt x="11752" y="11733"/>
                      <a:pt x="11752" y="11733"/>
                    </a:cubicBezTo>
                    <a:close/>
                    <a:moveTo>
                      <a:pt x="11752" y="15276"/>
                    </a:moveTo>
                    <a:lnTo>
                      <a:pt x="9401" y="15276"/>
                    </a:lnTo>
                    <a:lnTo>
                      <a:pt x="9401" y="12951"/>
                    </a:lnTo>
                    <a:lnTo>
                      <a:pt x="11752" y="12951"/>
                    </a:lnTo>
                    <a:cubicBezTo>
                      <a:pt x="11752" y="12951"/>
                      <a:pt x="11752" y="15276"/>
                      <a:pt x="11752" y="15276"/>
                    </a:cubicBezTo>
                    <a:close/>
                    <a:moveTo>
                      <a:pt x="20789" y="13227"/>
                    </a:moveTo>
                    <a:lnTo>
                      <a:pt x="18761" y="11523"/>
                    </a:lnTo>
                    <a:cubicBezTo>
                      <a:pt x="18172" y="11029"/>
                      <a:pt x="18172" y="10223"/>
                      <a:pt x="18761" y="9729"/>
                    </a:cubicBezTo>
                    <a:lnTo>
                      <a:pt x="20789" y="8025"/>
                    </a:lnTo>
                    <a:cubicBezTo>
                      <a:pt x="21376" y="7532"/>
                      <a:pt x="21220" y="7072"/>
                      <a:pt x="20441" y="7001"/>
                    </a:cubicBezTo>
                    <a:lnTo>
                      <a:pt x="17751" y="6761"/>
                    </a:lnTo>
                    <a:cubicBezTo>
                      <a:pt x="16971" y="6692"/>
                      <a:pt x="16552" y="6061"/>
                      <a:pt x="16819" y="5360"/>
                    </a:cubicBezTo>
                    <a:lnTo>
                      <a:pt x="18247" y="1615"/>
                    </a:lnTo>
                    <a:cubicBezTo>
                      <a:pt x="18515" y="912"/>
                      <a:pt x="18188" y="656"/>
                      <a:pt x="17520" y="1047"/>
                    </a:cubicBezTo>
                    <a:lnTo>
                      <a:pt x="14346" y="2896"/>
                    </a:lnTo>
                    <a:cubicBezTo>
                      <a:pt x="13678" y="3285"/>
                      <a:pt x="12815" y="3072"/>
                      <a:pt x="12430" y="2423"/>
                    </a:cubicBezTo>
                    <a:lnTo>
                      <a:pt x="11279" y="489"/>
                    </a:lnTo>
                    <a:cubicBezTo>
                      <a:pt x="10893" y="-160"/>
                      <a:pt x="10255" y="-164"/>
                      <a:pt x="9860" y="481"/>
                    </a:cubicBezTo>
                    <a:lnTo>
                      <a:pt x="8793" y="2232"/>
                    </a:lnTo>
                    <a:cubicBezTo>
                      <a:pt x="8398" y="2877"/>
                      <a:pt x="7493" y="3153"/>
                      <a:pt x="6781" y="2844"/>
                    </a:cubicBezTo>
                    <a:lnTo>
                      <a:pt x="4900" y="2031"/>
                    </a:lnTo>
                    <a:cubicBezTo>
                      <a:pt x="4188" y="1723"/>
                      <a:pt x="3639" y="2080"/>
                      <a:pt x="3682" y="2825"/>
                    </a:cubicBezTo>
                    <a:lnTo>
                      <a:pt x="3784" y="4615"/>
                    </a:lnTo>
                    <a:cubicBezTo>
                      <a:pt x="3826" y="5360"/>
                      <a:pt x="3242" y="6128"/>
                      <a:pt x="2486" y="6320"/>
                    </a:cubicBezTo>
                    <a:lnTo>
                      <a:pt x="670" y="6780"/>
                    </a:lnTo>
                    <a:cubicBezTo>
                      <a:pt x="-85" y="6972"/>
                      <a:pt x="-224" y="7532"/>
                      <a:pt x="365" y="8025"/>
                    </a:cubicBezTo>
                    <a:lnTo>
                      <a:pt x="2394" y="9729"/>
                    </a:lnTo>
                    <a:cubicBezTo>
                      <a:pt x="2981" y="10223"/>
                      <a:pt x="2981" y="11029"/>
                      <a:pt x="2394" y="11523"/>
                    </a:cubicBezTo>
                    <a:lnTo>
                      <a:pt x="365" y="13225"/>
                    </a:lnTo>
                    <a:cubicBezTo>
                      <a:pt x="-224" y="13720"/>
                      <a:pt x="-68" y="14196"/>
                      <a:pt x="709" y="14285"/>
                    </a:cubicBezTo>
                    <a:lnTo>
                      <a:pt x="3171" y="14567"/>
                    </a:lnTo>
                    <a:cubicBezTo>
                      <a:pt x="3948" y="14656"/>
                      <a:pt x="4381" y="15309"/>
                      <a:pt x="4133" y="16017"/>
                    </a:cubicBezTo>
                    <a:lnTo>
                      <a:pt x="2869" y="19625"/>
                    </a:lnTo>
                    <a:cubicBezTo>
                      <a:pt x="2622" y="20333"/>
                      <a:pt x="2976" y="20609"/>
                      <a:pt x="3655" y="20240"/>
                    </a:cubicBezTo>
                    <a:lnTo>
                      <a:pt x="6549" y="18661"/>
                    </a:lnTo>
                    <a:cubicBezTo>
                      <a:pt x="7229" y="18291"/>
                      <a:pt x="8143" y="18495"/>
                      <a:pt x="8581" y="19113"/>
                    </a:cubicBezTo>
                    <a:lnTo>
                      <a:pt x="9782" y="20816"/>
                    </a:lnTo>
                    <a:cubicBezTo>
                      <a:pt x="10219" y="21436"/>
                      <a:pt x="10875" y="21403"/>
                      <a:pt x="11240" y="20741"/>
                    </a:cubicBezTo>
                    <a:lnTo>
                      <a:pt x="12297" y="18823"/>
                    </a:lnTo>
                    <a:cubicBezTo>
                      <a:pt x="12660" y="18160"/>
                      <a:pt x="13532" y="17891"/>
                      <a:pt x="14234" y="18221"/>
                    </a:cubicBezTo>
                    <a:lnTo>
                      <a:pt x="16272" y="19181"/>
                    </a:lnTo>
                    <a:cubicBezTo>
                      <a:pt x="16974" y="19511"/>
                      <a:pt x="17514" y="19172"/>
                      <a:pt x="17472" y="18427"/>
                    </a:cubicBezTo>
                    <a:lnTo>
                      <a:pt x="17370" y="16637"/>
                    </a:lnTo>
                    <a:cubicBezTo>
                      <a:pt x="17327" y="15891"/>
                      <a:pt x="17912" y="15124"/>
                      <a:pt x="18668" y="14932"/>
                    </a:cubicBezTo>
                    <a:lnTo>
                      <a:pt x="20482" y="14472"/>
                    </a:lnTo>
                    <a:cubicBezTo>
                      <a:pt x="21239" y="14280"/>
                      <a:pt x="21376" y="13720"/>
                      <a:pt x="20789" y="13227"/>
                    </a:cubicBezTo>
                    <a:close/>
                  </a:path>
                </a:pathLst>
              </a:custGeom>
              <a:solidFill>
                <a:srgbClr val="FFFFFF"/>
              </a:solidFill>
              <a:ln w="12700">
                <a:noFill/>
                <a:miter lim="400000"/>
              </a:ln>
            </p:spPr>
            <p:txBody>
              <a:bodyPr anchor="ctr"/>
              <a:lstStyle/>
              <a:p>
                <a:pPr algn="ctr"/>
                <a:endParaRPr dirty="0">
                  <a:solidFill>
                    <a:schemeClr val="tx1">
                      <a:lumMod val="65000"/>
                      <a:lumOff val="35000"/>
                    </a:schemeClr>
                  </a:solidFill>
                  <a:ea typeface="字魂59号-创粗黑" panose="00000500000000000000" pitchFamily="2" charset="-122"/>
                </a:endParaRPr>
              </a:p>
            </p:txBody>
          </p:sp>
        </p:grpSp>
        <p:sp>
          <p:nvSpPr>
            <p:cNvPr id="15" name="淘宝-想搞设计PPT(倒卖必究)-15"/>
            <p:cNvSpPr/>
            <p:nvPr/>
          </p:nvSpPr>
          <p:spPr>
            <a:xfrm>
              <a:off x="7839056" y="5318997"/>
              <a:ext cx="1355209" cy="339825"/>
            </a:xfrm>
            <a:prstGeom prst="rect">
              <a:avLst/>
            </a:prstGeom>
            <a:solidFill>
              <a:schemeClr val="bg1">
                <a:lumMod val="85000"/>
              </a:schemeClr>
            </a:solidFill>
            <a:ln w="12700">
              <a:noFill/>
              <a:miter lim="400000"/>
            </a:ln>
          </p:spPr>
          <p:txBody>
            <a:bodyPr wrap="none" lIns="25400" tIns="25400" rIns="25400" bIns="25400" anchor="ctr" anchorCtr="1">
              <a:normAutofit/>
            </a:bodyPr>
            <a:lstStyle/>
            <a:p>
              <a:pPr lvl="0" algn="ctr"/>
              <a:endParaRPr lang="zh-CN" altLang="en-US" sz="1200" dirty="0">
                <a:solidFill>
                  <a:schemeClr val="tx1">
                    <a:lumMod val="65000"/>
                    <a:lumOff val="35000"/>
                  </a:schemeClr>
                </a:solidFill>
                <a:ea typeface="字魂59号-创粗黑" panose="00000500000000000000" pitchFamily="2" charset="-122"/>
              </a:endParaRPr>
            </a:p>
          </p:txBody>
        </p:sp>
        <p:grpSp>
          <p:nvGrpSpPr>
            <p:cNvPr id="16" name="Group 23"/>
            <p:cNvGrpSpPr/>
            <p:nvPr/>
          </p:nvGrpSpPr>
          <p:grpSpPr>
            <a:xfrm>
              <a:off x="9811588" y="4436405"/>
              <a:ext cx="625024" cy="625024"/>
              <a:chOff x="9322335" y="4464172"/>
              <a:chExt cx="542724" cy="542724"/>
            </a:xfrm>
          </p:grpSpPr>
          <p:sp>
            <p:nvSpPr>
              <p:cNvPr id="25" name="淘宝-想搞设计PPT(倒卖必究)-25"/>
              <p:cNvSpPr/>
              <p:nvPr/>
            </p:nvSpPr>
            <p:spPr>
              <a:xfrm>
                <a:off x="9322335" y="4464172"/>
                <a:ext cx="542724" cy="54272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486FA"/>
              </a:solidFill>
              <a:ln w="12700">
                <a:noFill/>
                <a:miter lim="400000"/>
              </a:ln>
            </p:spPr>
            <p:txBody>
              <a:bodyPr anchor="ctr"/>
              <a:lstStyle/>
              <a:p>
                <a:pPr algn="ctr"/>
                <a:endParaRPr dirty="0">
                  <a:solidFill>
                    <a:schemeClr val="tx1">
                      <a:lumMod val="65000"/>
                      <a:lumOff val="35000"/>
                    </a:schemeClr>
                  </a:solidFill>
                  <a:ea typeface="字魂59号-创粗黑" panose="00000500000000000000" pitchFamily="2" charset="-122"/>
                </a:endParaRPr>
              </a:p>
            </p:txBody>
          </p:sp>
          <p:sp>
            <p:nvSpPr>
              <p:cNvPr id="26" name="淘宝-想搞设计PPT(倒卖必究)-26"/>
              <p:cNvSpPr/>
              <p:nvPr/>
            </p:nvSpPr>
            <p:spPr>
              <a:xfrm>
                <a:off x="9510609" y="4604010"/>
                <a:ext cx="166177" cy="249266"/>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9464" y="0"/>
                      <a:pt x="8150" y="146"/>
                      <a:pt x="6863" y="450"/>
                    </a:cubicBezTo>
                    <a:cubicBezTo>
                      <a:pt x="5576" y="755"/>
                      <a:pt x="4422" y="1177"/>
                      <a:pt x="3403" y="1706"/>
                    </a:cubicBezTo>
                    <a:cubicBezTo>
                      <a:pt x="2383" y="2236"/>
                      <a:pt x="1554" y="2892"/>
                      <a:pt x="928" y="3694"/>
                    </a:cubicBezTo>
                    <a:cubicBezTo>
                      <a:pt x="302" y="4496"/>
                      <a:pt x="0" y="5372"/>
                      <a:pt x="0" y="6300"/>
                    </a:cubicBezTo>
                    <a:cubicBezTo>
                      <a:pt x="0" y="7753"/>
                      <a:pt x="717" y="9009"/>
                      <a:pt x="2166" y="10069"/>
                    </a:cubicBezTo>
                    <a:cubicBezTo>
                      <a:pt x="2798" y="10528"/>
                      <a:pt x="3326" y="10932"/>
                      <a:pt x="3741" y="11288"/>
                    </a:cubicBezTo>
                    <a:cubicBezTo>
                      <a:pt x="4155" y="11644"/>
                      <a:pt x="4556" y="12098"/>
                      <a:pt x="4978" y="12638"/>
                    </a:cubicBezTo>
                    <a:cubicBezTo>
                      <a:pt x="5399" y="13176"/>
                      <a:pt x="5654" y="13668"/>
                      <a:pt x="5709" y="14138"/>
                    </a:cubicBezTo>
                    <a:cubicBezTo>
                      <a:pt x="5048" y="14400"/>
                      <a:pt x="4725" y="14794"/>
                      <a:pt x="4725" y="15300"/>
                    </a:cubicBezTo>
                    <a:cubicBezTo>
                      <a:pt x="4725" y="15647"/>
                      <a:pt x="4880" y="15947"/>
                      <a:pt x="5231" y="16200"/>
                    </a:cubicBezTo>
                    <a:cubicBezTo>
                      <a:pt x="4880" y="16453"/>
                      <a:pt x="4725" y="16753"/>
                      <a:pt x="4725" y="17100"/>
                    </a:cubicBezTo>
                    <a:cubicBezTo>
                      <a:pt x="4725" y="17588"/>
                      <a:pt x="5020" y="17972"/>
                      <a:pt x="5653" y="18244"/>
                    </a:cubicBezTo>
                    <a:cubicBezTo>
                      <a:pt x="5470" y="18459"/>
                      <a:pt x="5400" y="18675"/>
                      <a:pt x="5400" y="18900"/>
                    </a:cubicBezTo>
                    <a:cubicBezTo>
                      <a:pt x="5400" y="19331"/>
                      <a:pt x="5605" y="19660"/>
                      <a:pt x="6047" y="19894"/>
                    </a:cubicBezTo>
                    <a:cubicBezTo>
                      <a:pt x="6489" y="20128"/>
                      <a:pt x="7032" y="20250"/>
                      <a:pt x="7678" y="20250"/>
                    </a:cubicBezTo>
                    <a:cubicBezTo>
                      <a:pt x="7960" y="20662"/>
                      <a:pt x="8382" y="20981"/>
                      <a:pt x="8944" y="21225"/>
                    </a:cubicBezTo>
                    <a:cubicBezTo>
                      <a:pt x="9506" y="21469"/>
                      <a:pt x="10139" y="21600"/>
                      <a:pt x="10800" y="21600"/>
                    </a:cubicBezTo>
                    <a:cubicBezTo>
                      <a:pt x="11461" y="21600"/>
                      <a:pt x="12065" y="21469"/>
                      <a:pt x="12628" y="21225"/>
                    </a:cubicBezTo>
                    <a:cubicBezTo>
                      <a:pt x="13191" y="20981"/>
                      <a:pt x="13613" y="20662"/>
                      <a:pt x="13894" y="20250"/>
                    </a:cubicBezTo>
                    <a:cubicBezTo>
                      <a:pt x="14541" y="20250"/>
                      <a:pt x="15083" y="20128"/>
                      <a:pt x="15525" y="19894"/>
                    </a:cubicBezTo>
                    <a:cubicBezTo>
                      <a:pt x="15967" y="19660"/>
                      <a:pt x="16200" y="19331"/>
                      <a:pt x="16200" y="18900"/>
                    </a:cubicBezTo>
                    <a:cubicBezTo>
                      <a:pt x="16200" y="18675"/>
                      <a:pt x="16102" y="18459"/>
                      <a:pt x="15919" y="18244"/>
                    </a:cubicBezTo>
                    <a:cubicBezTo>
                      <a:pt x="16552" y="17972"/>
                      <a:pt x="16875" y="17588"/>
                      <a:pt x="16875" y="17100"/>
                    </a:cubicBezTo>
                    <a:cubicBezTo>
                      <a:pt x="16875" y="16753"/>
                      <a:pt x="16692" y="16453"/>
                      <a:pt x="16341" y="16200"/>
                    </a:cubicBezTo>
                    <a:cubicBezTo>
                      <a:pt x="16692" y="15947"/>
                      <a:pt x="16875" y="15647"/>
                      <a:pt x="16875" y="15300"/>
                    </a:cubicBezTo>
                    <a:cubicBezTo>
                      <a:pt x="16875" y="14793"/>
                      <a:pt x="16524" y="14400"/>
                      <a:pt x="15863" y="14138"/>
                    </a:cubicBezTo>
                    <a:cubicBezTo>
                      <a:pt x="15919" y="13668"/>
                      <a:pt x="16173" y="13176"/>
                      <a:pt x="16594" y="12638"/>
                    </a:cubicBezTo>
                    <a:cubicBezTo>
                      <a:pt x="17016" y="12098"/>
                      <a:pt x="17417" y="11644"/>
                      <a:pt x="17831" y="11288"/>
                    </a:cubicBezTo>
                    <a:cubicBezTo>
                      <a:pt x="18247" y="10932"/>
                      <a:pt x="18774" y="10528"/>
                      <a:pt x="19406" y="10069"/>
                    </a:cubicBezTo>
                    <a:cubicBezTo>
                      <a:pt x="20855" y="9009"/>
                      <a:pt x="21600" y="7753"/>
                      <a:pt x="21600" y="6300"/>
                    </a:cubicBezTo>
                    <a:cubicBezTo>
                      <a:pt x="21600" y="5372"/>
                      <a:pt x="21271" y="4496"/>
                      <a:pt x="20644" y="3694"/>
                    </a:cubicBezTo>
                    <a:cubicBezTo>
                      <a:pt x="20018" y="2893"/>
                      <a:pt x="19188" y="2236"/>
                      <a:pt x="18169" y="1706"/>
                    </a:cubicBezTo>
                    <a:cubicBezTo>
                      <a:pt x="17149" y="1177"/>
                      <a:pt x="15996" y="755"/>
                      <a:pt x="14709" y="450"/>
                    </a:cubicBezTo>
                    <a:cubicBezTo>
                      <a:pt x="13422" y="146"/>
                      <a:pt x="12136" y="0"/>
                      <a:pt x="10800" y="0"/>
                    </a:cubicBezTo>
                    <a:close/>
                    <a:moveTo>
                      <a:pt x="10800" y="1800"/>
                    </a:moveTo>
                    <a:cubicBezTo>
                      <a:pt x="11771" y="1800"/>
                      <a:pt x="12719" y="1907"/>
                      <a:pt x="13669" y="2119"/>
                    </a:cubicBezTo>
                    <a:cubicBezTo>
                      <a:pt x="14617" y="2329"/>
                      <a:pt x="15475" y="2611"/>
                      <a:pt x="16256" y="2981"/>
                    </a:cubicBezTo>
                    <a:cubicBezTo>
                      <a:pt x="17036" y="3352"/>
                      <a:pt x="17683" y="3825"/>
                      <a:pt x="18169" y="4406"/>
                    </a:cubicBezTo>
                    <a:cubicBezTo>
                      <a:pt x="18653" y="4988"/>
                      <a:pt x="18900" y="5625"/>
                      <a:pt x="18900" y="6300"/>
                    </a:cubicBezTo>
                    <a:cubicBezTo>
                      <a:pt x="18900" y="7246"/>
                      <a:pt x="18421" y="8091"/>
                      <a:pt x="17466" y="8831"/>
                    </a:cubicBezTo>
                    <a:cubicBezTo>
                      <a:pt x="17324" y="8935"/>
                      <a:pt x="17107" y="9094"/>
                      <a:pt x="16819" y="9300"/>
                    </a:cubicBezTo>
                    <a:cubicBezTo>
                      <a:pt x="16531" y="9507"/>
                      <a:pt x="16312" y="9647"/>
                      <a:pt x="16172" y="9750"/>
                    </a:cubicBezTo>
                    <a:cubicBezTo>
                      <a:pt x="14372" y="11184"/>
                      <a:pt x="13374" y="12591"/>
                      <a:pt x="13191" y="13950"/>
                    </a:cubicBezTo>
                    <a:lnTo>
                      <a:pt x="8381" y="13950"/>
                    </a:lnTo>
                    <a:cubicBezTo>
                      <a:pt x="8198" y="12591"/>
                      <a:pt x="7200" y="11185"/>
                      <a:pt x="5400" y="9750"/>
                    </a:cubicBezTo>
                    <a:cubicBezTo>
                      <a:pt x="5260" y="9647"/>
                      <a:pt x="5041" y="9507"/>
                      <a:pt x="4753" y="9300"/>
                    </a:cubicBezTo>
                    <a:cubicBezTo>
                      <a:pt x="4465" y="9094"/>
                      <a:pt x="4275" y="8935"/>
                      <a:pt x="4134" y="8831"/>
                    </a:cubicBezTo>
                    <a:cubicBezTo>
                      <a:pt x="3179" y="8091"/>
                      <a:pt x="2700" y="7247"/>
                      <a:pt x="2700" y="6300"/>
                    </a:cubicBezTo>
                    <a:cubicBezTo>
                      <a:pt x="2700" y="5625"/>
                      <a:pt x="2919" y="4988"/>
                      <a:pt x="3403" y="4406"/>
                    </a:cubicBezTo>
                    <a:cubicBezTo>
                      <a:pt x="3889" y="3825"/>
                      <a:pt x="4536" y="3352"/>
                      <a:pt x="5316" y="2981"/>
                    </a:cubicBezTo>
                    <a:cubicBezTo>
                      <a:pt x="6096" y="2611"/>
                      <a:pt x="6954" y="2329"/>
                      <a:pt x="7903" y="2119"/>
                    </a:cubicBezTo>
                    <a:cubicBezTo>
                      <a:pt x="8853" y="1907"/>
                      <a:pt x="9829" y="1800"/>
                      <a:pt x="10800" y="1800"/>
                    </a:cubicBezTo>
                    <a:close/>
                    <a:moveTo>
                      <a:pt x="10688" y="3881"/>
                    </a:moveTo>
                    <a:cubicBezTo>
                      <a:pt x="10506" y="3881"/>
                      <a:pt x="10343" y="3923"/>
                      <a:pt x="10209" y="4013"/>
                    </a:cubicBezTo>
                    <a:cubicBezTo>
                      <a:pt x="10075" y="4102"/>
                      <a:pt x="10013" y="4210"/>
                      <a:pt x="10013" y="4331"/>
                    </a:cubicBezTo>
                    <a:cubicBezTo>
                      <a:pt x="10013" y="4453"/>
                      <a:pt x="10075" y="4561"/>
                      <a:pt x="10209" y="4650"/>
                    </a:cubicBezTo>
                    <a:cubicBezTo>
                      <a:pt x="10343" y="4739"/>
                      <a:pt x="10506" y="4781"/>
                      <a:pt x="10688" y="4781"/>
                    </a:cubicBezTo>
                    <a:cubicBezTo>
                      <a:pt x="11420" y="4781"/>
                      <a:pt x="12178" y="4903"/>
                      <a:pt x="12938" y="5138"/>
                    </a:cubicBezTo>
                    <a:cubicBezTo>
                      <a:pt x="13697" y="5372"/>
                      <a:pt x="14063" y="5700"/>
                      <a:pt x="14063" y="6131"/>
                    </a:cubicBezTo>
                    <a:cubicBezTo>
                      <a:pt x="14063" y="6253"/>
                      <a:pt x="14126" y="6362"/>
                      <a:pt x="14259" y="6450"/>
                    </a:cubicBezTo>
                    <a:cubicBezTo>
                      <a:pt x="14393" y="6539"/>
                      <a:pt x="14554" y="6581"/>
                      <a:pt x="14738" y="6581"/>
                    </a:cubicBezTo>
                    <a:cubicBezTo>
                      <a:pt x="14920" y="6581"/>
                      <a:pt x="15082" y="6539"/>
                      <a:pt x="15216" y="6450"/>
                    </a:cubicBezTo>
                    <a:cubicBezTo>
                      <a:pt x="15350" y="6362"/>
                      <a:pt x="15413" y="6253"/>
                      <a:pt x="15413" y="6131"/>
                    </a:cubicBezTo>
                    <a:cubicBezTo>
                      <a:pt x="15413" y="5643"/>
                      <a:pt x="15152" y="5213"/>
                      <a:pt x="14625" y="4856"/>
                    </a:cubicBezTo>
                    <a:cubicBezTo>
                      <a:pt x="14098" y="4501"/>
                      <a:pt x="13494" y="4256"/>
                      <a:pt x="12797" y="4106"/>
                    </a:cubicBezTo>
                    <a:cubicBezTo>
                      <a:pt x="12102" y="3957"/>
                      <a:pt x="11391" y="3881"/>
                      <a:pt x="10688" y="3881"/>
                    </a:cubicBezTo>
                    <a:close/>
                  </a:path>
                </a:pathLst>
              </a:custGeom>
              <a:solidFill>
                <a:srgbClr val="FFFFFF"/>
              </a:solidFill>
              <a:ln w="12700">
                <a:noFill/>
                <a:miter lim="400000"/>
              </a:ln>
            </p:spPr>
            <p:txBody>
              <a:bodyPr anchor="ctr"/>
              <a:lstStyle/>
              <a:p>
                <a:pPr algn="ctr"/>
                <a:endParaRPr dirty="0">
                  <a:solidFill>
                    <a:schemeClr val="tx1">
                      <a:lumMod val="65000"/>
                      <a:lumOff val="35000"/>
                    </a:schemeClr>
                  </a:solidFill>
                  <a:ea typeface="字魂59号-创粗黑" panose="00000500000000000000" pitchFamily="2" charset="-122"/>
                </a:endParaRPr>
              </a:p>
            </p:txBody>
          </p:sp>
        </p:grpSp>
        <p:sp>
          <p:nvSpPr>
            <p:cNvPr id="17" name="淘宝-想搞设计PPT(倒卖必究)-17"/>
            <p:cNvSpPr/>
            <p:nvPr/>
          </p:nvSpPr>
          <p:spPr>
            <a:xfrm>
              <a:off x="9453468" y="5318997"/>
              <a:ext cx="1355210" cy="339825"/>
            </a:xfrm>
            <a:prstGeom prst="rect">
              <a:avLst/>
            </a:prstGeom>
            <a:solidFill>
              <a:schemeClr val="bg1">
                <a:lumMod val="85000"/>
              </a:schemeClr>
            </a:solidFill>
            <a:ln w="12700">
              <a:noFill/>
              <a:miter lim="400000"/>
            </a:ln>
          </p:spPr>
          <p:txBody>
            <a:bodyPr wrap="none" lIns="25400" tIns="25400" rIns="25400" bIns="25400" anchor="ctr" anchorCtr="1">
              <a:normAutofit/>
            </a:bodyPr>
            <a:lstStyle/>
            <a:p>
              <a:pPr lvl="0" algn="ctr"/>
              <a:endParaRPr lang="zh-CN" altLang="en-US" sz="1200" dirty="0">
                <a:solidFill>
                  <a:schemeClr val="tx1">
                    <a:lumMod val="65000"/>
                    <a:lumOff val="35000"/>
                  </a:schemeClr>
                </a:solidFill>
                <a:ea typeface="字魂59号-创粗黑" panose="00000500000000000000" pitchFamily="2" charset="-122"/>
              </a:endParaRPr>
            </a:p>
          </p:txBody>
        </p:sp>
        <p:sp>
          <p:nvSpPr>
            <p:cNvPr id="20" name="淘宝-想搞设计PPT(倒卖必究)-20"/>
            <p:cNvSpPr/>
            <p:nvPr/>
          </p:nvSpPr>
          <p:spPr>
            <a:xfrm>
              <a:off x="2555623" y="4740943"/>
              <a:ext cx="623107" cy="1"/>
            </a:xfrm>
            <a:prstGeom prst="line">
              <a:avLst/>
            </a:prstGeom>
            <a:ln w="3175">
              <a:solidFill>
                <a:srgbClr val="BFBFBF"/>
              </a:solidFill>
              <a:miter lim="400000"/>
              <a:tailEnd type="triangle"/>
            </a:ln>
          </p:spPr>
          <p:txBody>
            <a:bodyPr anchor="ctr"/>
            <a:lstStyle/>
            <a:p>
              <a:pPr algn="ctr"/>
              <a:endParaRPr dirty="0">
                <a:solidFill>
                  <a:schemeClr val="tx1">
                    <a:lumMod val="65000"/>
                    <a:lumOff val="35000"/>
                  </a:schemeClr>
                </a:solidFill>
                <a:ea typeface="字魂59号-创粗黑" panose="00000500000000000000" pitchFamily="2" charset="-122"/>
              </a:endParaRPr>
            </a:p>
          </p:txBody>
        </p:sp>
        <p:sp>
          <p:nvSpPr>
            <p:cNvPr id="21" name="淘宝-想搞设计PPT(倒卖必究)-21"/>
            <p:cNvSpPr/>
            <p:nvPr/>
          </p:nvSpPr>
          <p:spPr>
            <a:xfrm>
              <a:off x="4177063" y="4740943"/>
              <a:ext cx="623107" cy="1"/>
            </a:xfrm>
            <a:prstGeom prst="line">
              <a:avLst/>
            </a:prstGeom>
            <a:ln w="3175">
              <a:solidFill>
                <a:srgbClr val="BFBFBF"/>
              </a:solidFill>
              <a:miter lim="400000"/>
              <a:tailEnd type="triangle"/>
            </a:ln>
          </p:spPr>
          <p:txBody>
            <a:bodyPr anchor="ctr"/>
            <a:lstStyle/>
            <a:p>
              <a:pPr algn="ctr"/>
              <a:endParaRPr dirty="0">
                <a:solidFill>
                  <a:schemeClr val="tx1">
                    <a:lumMod val="65000"/>
                    <a:lumOff val="35000"/>
                  </a:schemeClr>
                </a:solidFill>
                <a:ea typeface="字魂59号-创粗黑" panose="00000500000000000000" pitchFamily="2" charset="-122"/>
              </a:endParaRPr>
            </a:p>
          </p:txBody>
        </p:sp>
        <p:sp>
          <p:nvSpPr>
            <p:cNvPr id="22" name="淘宝-想搞设计PPT(倒卖必究)-22"/>
            <p:cNvSpPr/>
            <p:nvPr/>
          </p:nvSpPr>
          <p:spPr>
            <a:xfrm>
              <a:off x="5782998" y="4740943"/>
              <a:ext cx="623107" cy="1"/>
            </a:xfrm>
            <a:prstGeom prst="line">
              <a:avLst/>
            </a:prstGeom>
            <a:ln w="3175">
              <a:solidFill>
                <a:srgbClr val="BFBFBF"/>
              </a:solidFill>
              <a:miter lim="400000"/>
              <a:tailEnd type="triangle"/>
            </a:ln>
          </p:spPr>
          <p:txBody>
            <a:bodyPr anchor="ctr"/>
            <a:lstStyle/>
            <a:p>
              <a:pPr algn="ctr"/>
              <a:endParaRPr dirty="0">
                <a:solidFill>
                  <a:schemeClr val="tx1">
                    <a:lumMod val="65000"/>
                    <a:lumOff val="35000"/>
                  </a:schemeClr>
                </a:solidFill>
                <a:ea typeface="字魂59号-创粗黑" panose="00000500000000000000" pitchFamily="2" charset="-122"/>
              </a:endParaRPr>
            </a:p>
          </p:txBody>
        </p:sp>
        <p:sp>
          <p:nvSpPr>
            <p:cNvPr id="23" name="淘宝-想搞设计PPT(倒卖必究)-23"/>
            <p:cNvSpPr/>
            <p:nvPr/>
          </p:nvSpPr>
          <p:spPr>
            <a:xfrm>
              <a:off x="7394902" y="4740943"/>
              <a:ext cx="623107" cy="1"/>
            </a:xfrm>
            <a:prstGeom prst="line">
              <a:avLst/>
            </a:prstGeom>
            <a:ln w="3175">
              <a:solidFill>
                <a:srgbClr val="BFBFBF"/>
              </a:solidFill>
              <a:miter lim="400000"/>
              <a:tailEnd type="triangle"/>
            </a:ln>
          </p:spPr>
          <p:txBody>
            <a:bodyPr anchor="ctr"/>
            <a:lstStyle/>
            <a:p>
              <a:pPr algn="ctr"/>
              <a:endParaRPr dirty="0">
                <a:solidFill>
                  <a:schemeClr val="tx1">
                    <a:lumMod val="65000"/>
                    <a:lumOff val="35000"/>
                  </a:schemeClr>
                </a:solidFill>
                <a:ea typeface="字魂59号-创粗黑" panose="00000500000000000000" pitchFamily="2" charset="-122"/>
              </a:endParaRPr>
            </a:p>
          </p:txBody>
        </p:sp>
        <p:sp>
          <p:nvSpPr>
            <p:cNvPr id="24" name="淘宝-想搞设计PPT(倒卖必究)-24"/>
            <p:cNvSpPr/>
            <p:nvPr/>
          </p:nvSpPr>
          <p:spPr>
            <a:xfrm>
              <a:off x="8988343" y="4740943"/>
              <a:ext cx="623107" cy="1"/>
            </a:xfrm>
            <a:prstGeom prst="line">
              <a:avLst/>
            </a:prstGeom>
            <a:ln w="3175">
              <a:solidFill>
                <a:srgbClr val="BFBFBF"/>
              </a:solidFill>
              <a:miter lim="400000"/>
              <a:tailEnd type="triangle"/>
            </a:ln>
          </p:spPr>
          <p:txBody>
            <a:bodyPr anchor="ctr"/>
            <a:lstStyle/>
            <a:p>
              <a:pPr algn="ctr"/>
              <a:endParaRPr dirty="0">
                <a:solidFill>
                  <a:schemeClr val="tx1">
                    <a:lumMod val="65000"/>
                    <a:lumOff val="35000"/>
                  </a:schemeClr>
                </a:solidFill>
                <a:ea typeface="字魂59号-创粗黑" panose="00000500000000000000" pitchFamily="2" charset="-122"/>
              </a:endParaRPr>
            </a:p>
          </p:txBody>
        </p:sp>
        <p:sp>
          <p:nvSpPr>
            <p:cNvPr id="46" name="淘宝-想搞设计PPT(倒卖必究)-46"/>
            <p:cNvSpPr/>
            <p:nvPr/>
          </p:nvSpPr>
          <p:spPr>
            <a:xfrm>
              <a:off x="1400085" y="5295910"/>
              <a:ext cx="1344640" cy="365998"/>
            </a:xfrm>
            <a:prstGeom prst="rect">
              <a:avLst/>
            </a:prstGeom>
            <a:ln>
              <a:noFill/>
            </a:ln>
          </p:spPr>
          <p:txBody>
            <a:bodyPr wrap="square">
              <a:spAutoFit/>
              <a:scene3d>
                <a:camera prst="orthographicFront"/>
                <a:lightRig rig="threePt" dir="t"/>
              </a:scene3d>
              <a:sp3d contourW="12700"/>
            </a:bodyPr>
            <a:lstStyle/>
            <a:p>
              <a:pPr algn="ctr">
                <a:lnSpc>
                  <a:spcPct val="120000"/>
                </a:lnSpc>
              </a:pPr>
              <a:r>
                <a:rPr lang="zh-CN" altLang="en-US" sz="1600" dirty="0">
                  <a:solidFill>
                    <a:schemeClr val="tx1">
                      <a:lumMod val="65000"/>
                      <a:lumOff val="35000"/>
                    </a:schemeClr>
                  </a:solidFill>
                  <a:ea typeface="字魂59号-创粗黑" panose="00000500000000000000" pitchFamily="2" charset="-122"/>
                </a:rPr>
                <a:t>文字添加</a:t>
              </a:r>
            </a:p>
          </p:txBody>
        </p:sp>
        <p:sp>
          <p:nvSpPr>
            <p:cNvPr id="47" name="淘宝-想搞设计PPT(倒卖必究)-47"/>
            <p:cNvSpPr/>
            <p:nvPr/>
          </p:nvSpPr>
          <p:spPr>
            <a:xfrm>
              <a:off x="3006388" y="5295910"/>
              <a:ext cx="1344640" cy="365998"/>
            </a:xfrm>
            <a:prstGeom prst="rect">
              <a:avLst/>
            </a:prstGeom>
            <a:ln>
              <a:noFill/>
            </a:ln>
          </p:spPr>
          <p:txBody>
            <a:bodyPr wrap="square">
              <a:spAutoFit/>
              <a:scene3d>
                <a:camera prst="orthographicFront"/>
                <a:lightRig rig="threePt" dir="t"/>
              </a:scene3d>
              <a:sp3d contourW="12700"/>
            </a:bodyPr>
            <a:lstStyle/>
            <a:p>
              <a:pPr algn="ctr">
                <a:lnSpc>
                  <a:spcPct val="120000"/>
                </a:lnSpc>
              </a:pPr>
              <a:r>
                <a:rPr lang="zh-CN" altLang="en-US" sz="1600" dirty="0">
                  <a:solidFill>
                    <a:schemeClr val="tx1">
                      <a:lumMod val="65000"/>
                      <a:lumOff val="35000"/>
                    </a:schemeClr>
                  </a:solidFill>
                  <a:ea typeface="字魂59号-创粗黑" panose="00000500000000000000" pitchFamily="2" charset="-122"/>
                </a:rPr>
                <a:t>文字添加</a:t>
              </a:r>
            </a:p>
          </p:txBody>
        </p:sp>
        <p:sp>
          <p:nvSpPr>
            <p:cNvPr id="48" name="淘宝-想搞设计PPT(倒卖必究)-48"/>
            <p:cNvSpPr/>
            <p:nvPr/>
          </p:nvSpPr>
          <p:spPr>
            <a:xfrm>
              <a:off x="4612691" y="5295910"/>
              <a:ext cx="1344640" cy="365998"/>
            </a:xfrm>
            <a:prstGeom prst="rect">
              <a:avLst/>
            </a:prstGeom>
            <a:ln>
              <a:noFill/>
            </a:ln>
          </p:spPr>
          <p:txBody>
            <a:bodyPr wrap="square">
              <a:spAutoFit/>
              <a:scene3d>
                <a:camera prst="orthographicFront"/>
                <a:lightRig rig="threePt" dir="t"/>
              </a:scene3d>
              <a:sp3d contourW="12700"/>
            </a:bodyPr>
            <a:lstStyle/>
            <a:p>
              <a:pPr algn="ctr">
                <a:lnSpc>
                  <a:spcPct val="120000"/>
                </a:lnSpc>
              </a:pPr>
              <a:r>
                <a:rPr lang="zh-CN" altLang="en-US" sz="1600" dirty="0">
                  <a:solidFill>
                    <a:schemeClr val="tx1">
                      <a:lumMod val="65000"/>
                      <a:lumOff val="35000"/>
                    </a:schemeClr>
                  </a:solidFill>
                  <a:ea typeface="字魂59号-创粗黑" panose="00000500000000000000" pitchFamily="2" charset="-122"/>
                </a:rPr>
                <a:t>文字添加</a:t>
              </a:r>
            </a:p>
          </p:txBody>
        </p:sp>
        <p:sp>
          <p:nvSpPr>
            <p:cNvPr id="49" name="淘宝-想搞设计PPT(倒卖必究)-49"/>
            <p:cNvSpPr/>
            <p:nvPr/>
          </p:nvSpPr>
          <p:spPr>
            <a:xfrm>
              <a:off x="6218994" y="5295910"/>
              <a:ext cx="1344640" cy="365998"/>
            </a:xfrm>
            <a:prstGeom prst="rect">
              <a:avLst/>
            </a:prstGeom>
            <a:ln>
              <a:noFill/>
            </a:ln>
          </p:spPr>
          <p:txBody>
            <a:bodyPr wrap="square">
              <a:spAutoFit/>
              <a:scene3d>
                <a:camera prst="orthographicFront"/>
                <a:lightRig rig="threePt" dir="t"/>
              </a:scene3d>
              <a:sp3d contourW="12700"/>
            </a:bodyPr>
            <a:lstStyle/>
            <a:p>
              <a:pPr algn="ctr">
                <a:lnSpc>
                  <a:spcPct val="120000"/>
                </a:lnSpc>
              </a:pPr>
              <a:r>
                <a:rPr lang="zh-CN" altLang="en-US" sz="1600" dirty="0">
                  <a:solidFill>
                    <a:schemeClr val="tx1">
                      <a:lumMod val="65000"/>
                      <a:lumOff val="35000"/>
                    </a:schemeClr>
                  </a:solidFill>
                  <a:ea typeface="字魂59号-创粗黑" panose="00000500000000000000" pitchFamily="2" charset="-122"/>
                </a:rPr>
                <a:t>文字添加</a:t>
              </a:r>
            </a:p>
          </p:txBody>
        </p:sp>
        <p:sp>
          <p:nvSpPr>
            <p:cNvPr id="50" name="淘宝-想搞设计PPT(倒卖必究)-50"/>
            <p:cNvSpPr/>
            <p:nvPr/>
          </p:nvSpPr>
          <p:spPr>
            <a:xfrm>
              <a:off x="7825297" y="5295910"/>
              <a:ext cx="1344640" cy="365998"/>
            </a:xfrm>
            <a:prstGeom prst="rect">
              <a:avLst/>
            </a:prstGeom>
            <a:ln>
              <a:noFill/>
            </a:ln>
          </p:spPr>
          <p:txBody>
            <a:bodyPr wrap="square">
              <a:spAutoFit/>
              <a:scene3d>
                <a:camera prst="orthographicFront"/>
                <a:lightRig rig="threePt" dir="t"/>
              </a:scene3d>
              <a:sp3d contourW="12700"/>
            </a:bodyPr>
            <a:lstStyle/>
            <a:p>
              <a:pPr algn="ctr">
                <a:lnSpc>
                  <a:spcPct val="120000"/>
                </a:lnSpc>
              </a:pPr>
              <a:r>
                <a:rPr lang="zh-CN" altLang="en-US" sz="1600" dirty="0">
                  <a:solidFill>
                    <a:schemeClr val="tx1">
                      <a:lumMod val="65000"/>
                      <a:lumOff val="35000"/>
                    </a:schemeClr>
                  </a:solidFill>
                  <a:ea typeface="字魂59号-创粗黑" panose="00000500000000000000" pitchFamily="2" charset="-122"/>
                </a:rPr>
                <a:t>文字添加</a:t>
              </a:r>
            </a:p>
          </p:txBody>
        </p:sp>
        <p:sp>
          <p:nvSpPr>
            <p:cNvPr id="51" name="淘宝-想搞设计PPT(倒卖必究)-51"/>
            <p:cNvSpPr/>
            <p:nvPr/>
          </p:nvSpPr>
          <p:spPr>
            <a:xfrm>
              <a:off x="9431600" y="5295910"/>
              <a:ext cx="1344640" cy="365998"/>
            </a:xfrm>
            <a:prstGeom prst="rect">
              <a:avLst/>
            </a:prstGeom>
            <a:ln>
              <a:noFill/>
            </a:ln>
          </p:spPr>
          <p:txBody>
            <a:bodyPr wrap="square">
              <a:spAutoFit/>
              <a:scene3d>
                <a:camera prst="orthographicFront"/>
                <a:lightRig rig="threePt" dir="t"/>
              </a:scene3d>
              <a:sp3d contourW="12700"/>
            </a:bodyPr>
            <a:lstStyle/>
            <a:p>
              <a:pPr algn="ctr">
                <a:lnSpc>
                  <a:spcPct val="120000"/>
                </a:lnSpc>
              </a:pPr>
              <a:r>
                <a:rPr lang="zh-CN" altLang="en-US" sz="1600" dirty="0">
                  <a:solidFill>
                    <a:schemeClr val="tx1">
                      <a:lumMod val="65000"/>
                      <a:lumOff val="35000"/>
                    </a:schemeClr>
                  </a:solidFill>
                  <a:ea typeface="字魂59号-创粗黑" panose="00000500000000000000" pitchFamily="2" charset="-122"/>
                </a:rPr>
                <a:t>文字添加</a:t>
              </a:r>
            </a:p>
          </p:txBody>
        </p:sp>
      </p:grpSp>
      <p:grpSp>
        <p:nvGrpSpPr>
          <p:cNvPr id="2" name="组合 1">
            <a:extLst>
              <a:ext uri="{FF2B5EF4-FFF2-40B4-BE49-F238E27FC236}">
                <a16:creationId xmlns:a16="http://schemas.microsoft.com/office/drawing/2014/main" id="{DDBF4A22-E1EF-9219-7B06-0D05B439D50E}"/>
              </a:ext>
            </a:extLst>
          </p:cNvPr>
          <p:cNvGrpSpPr/>
          <p:nvPr/>
        </p:nvGrpSpPr>
        <p:grpSpPr>
          <a:xfrm>
            <a:off x="3320458" y="333481"/>
            <a:ext cx="5572519" cy="778879"/>
            <a:chOff x="3320458" y="333481"/>
            <a:chExt cx="5572519" cy="778879"/>
          </a:xfrm>
        </p:grpSpPr>
        <p:sp>
          <p:nvSpPr>
            <p:cNvPr id="54" name="淘宝-想搞设计PPT(倒卖必究)-54"/>
            <p:cNvSpPr txBox="1"/>
            <p:nvPr/>
          </p:nvSpPr>
          <p:spPr>
            <a:xfrm>
              <a:off x="4372909" y="333481"/>
              <a:ext cx="3467616" cy="584775"/>
            </a:xfrm>
            <a:prstGeom prst="rect">
              <a:avLst/>
            </a:prstGeom>
            <a:noFill/>
          </p:spPr>
          <p:txBody>
            <a:bodyPr wrap="non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200" b="1" i="0" u="none" strike="noStrike" kern="1200" cap="none" spc="0" normalizeH="0" baseline="0" noProof="0" dirty="0">
                  <a:ln>
                    <a:noFill/>
                  </a:ln>
                  <a:solidFill>
                    <a:srgbClr val="15548D"/>
                  </a:solidFill>
                  <a:effectLst/>
                  <a:uLnTx/>
                  <a:uFillTx/>
                  <a:latin typeface="Arial"/>
                  <a:ea typeface="字魂59号-创粗黑" panose="00000500000000000000" pitchFamily="2" charset="-122"/>
                  <a:cs typeface="+mn-cs"/>
                </a:rPr>
                <a:t>标题文字添加此处</a:t>
              </a:r>
            </a:p>
          </p:txBody>
        </p:sp>
        <p:sp>
          <p:nvSpPr>
            <p:cNvPr id="55" name="淘宝-想搞设计PPT(倒卖必究)-55"/>
            <p:cNvSpPr txBox="1"/>
            <p:nvPr/>
          </p:nvSpPr>
          <p:spPr>
            <a:xfrm>
              <a:off x="3320458" y="847351"/>
              <a:ext cx="5572519" cy="265009"/>
            </a:xfrm>
            <a:prstGeom prst="rect">
              <a:avLst/>
            </a:prstGeom>
            <a:noFill/>
          </p:spPr>
          <p:txBody>
            <a:bodyPr wrap="square" rtlCol="0">
              <a:spAutoFit/>
              <a:scene3d>
                <a:camera prst="orthographicFront"/>
                <a:lightRig rig="threePt" dir="t"/>
              </a:scene3d>
              <a:sp3d contourW="12700"/>
            </a:bodyPr>
            <a:lstStyle/>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altLang="zh-CN" sz="1050" b="0" i="0" u="none" strike="noStrike" kern="1200" cap="none" spc="0" normalizeH="0" baseline="0" noProof="0" dirty="0">
                  <a:ln>
                    <a:noFill/>
                  </a:ln>
                  <a:solidFill>
                    <a:schemeClr val="bg1">
                      <a:lumMod val="65000"/>
                    </a:schemeClr>
                  </a:solidFill>
                  <a:effectLst/>
                  <a:uLnTx/>
                  <a:uFillTx/>
                  <a:latin typeface="字魂59号-创粗黑" panose="00000500000000000000" pitchFamily="2" charset="-122"/>
                  <a:ea typeface="字魂59号-创粗黑" panose="00000500000000000000" pitchFamily="2" charset="-122"/>
                  <a:cs typeface="+mn-cs"/>
                </a:rPr>
                <a:t>print the presentation and make it into a film to be used in a wider field</a:t>
              </a:r>
            </a:p>
          </p:txBody>
        </p:sp>
      </p:grpSp>
      <p:grpSp>
        <p:nvGrpSpPr>
          <p:cNvPr id="37" name="组合 36">
            <a:extLst>
              <a:ext uri="{FF2B5EF4-FFF2-40B4-BE49-F238E27FC236}">
                <a16:creationId xmlns:a16="http://schemas.microsoft.com/office/drawing/2014/main" id="{DA1DE7E1-537A-DE97-AE7A-C6936689BDB7}"/>
              </a:ext>
            </a:extLst>
          </p:cNvPr>
          <p:cNvGrpSpPr/>
          <p:nvPr/>
        </p:nvGrpSpPr>
        <p:grpSpPr>
          <a:xfrm>
            <a:off x="-1345274" y="-788979"/>
            <a:ext cx="14733028" cy="8629318"/>
            <a:chOff x="-1345274" y="-788979"/>
            <a:chExt cx="14733028" cy="8629318"/>
          </a:xfrm>
        </p:grpSpPr>
        <p:sp>
          <p:nvSpPr>
            <p:cNvPr id="38" name="淘宝-想搞设计PPT(倒卖必究)-38">
              <a:extLst>
                <a:ext uri="{FF2B5EF4-FFF2-40B4-BE49-F238E27FC236}">
                  <a16:creationId xmlns:a16="http://schemas.microsoft.com/office/drawing/2014/main" id="{A792DEE1-1F36-6FBE-F7DF-C57F1320DF75}"/>
                </a:ext>
              </a:extLst>
            </p:cNvPr>
            <p:cNvSpPr/>
            <p:nvPr/>
          </p:nvSpPr>
          <p:spPr>
            <a:xfrm rot="2329959">
              <a:off x="10691148" y="5333761"/>
              <a:ext cx="2696606" cy="2506578"/>
            </a:xfrm>
            <a:custGeom>
              <a:avLst/>
              <a:gdLst>
                <a:gd name="connsiteX0" fmla="*/ 820615 w 2461845"/>
                <a:gd name="connsiteY0" fmla="*/ 0 h 2396685"/>
                <a:gd name="connsiteX1" fmla="*/ 1400878 w 2461845"/>
                <a:gd name="connsiteY1" fmla="*/ 240353 h 2396685"/>
                <a:gd name="connsiteX2" fmla="*/ 1418212 w 2461845"/>
                <a:gd name="connsiteY2" fmla="*/ 261362 h 2396685"/>
                <a:gd name="connsiteX3" fmla="*/ 1475848 w 2461845"/>
                <a:gd name="connsiteY3" fmla="*/ 246542 h 2396685"/>
                <a:gd name="connsiteX4" fmla="*/ 1641230 w 2461845"/>
                <a:gd name="connsiteY4" fmla="*/ 229870 h 2396685"/>
                <a:gd name="connsiteX5" fmla="*/ 2461845 w 2461845"/>
                <a:gd name="connsiteY5" fmla="*/ 1050485 h 2396685"/>
                <a:gd name="connsiteX6" fmla="*/ 2100044 w 2461845"/>
                <a:gd name="connsiteY6" fmla="*/ 1730952 h 2396685"/>
                <a:gd name="connsiteX7" fmla="*/ 2031973 w 2461845"/>
                <a:gd name="connsiteY7" fmla="*/ 1767900 h 2396685"/>
                <a:gd name="connsiteX8" fmla="*/ 2018552 w 2461845"/>
                <a:gd name="connsiteY8" fmla="*/ 1820096 h 2396685"/>
                <a:gd name="connsiteX9" fmla="*/ 1234830 w 2461845"/>
                <a:gd name="connsiteY9" fmla="*/ 2396685 h 2396685"/>
                <a:gd name="connsiteX10" fmla="*/ 414215 w 2461845"/>
                <a:gd name="connsiteY10" fmla="*/ 1576070 h 2396685"/>
                <a:gd name="connsiteX11" fmla="*/ 416502 w 2461845"/>
                <a:gd name="connsiteY11" fmla="*/ 1530773 h 2396685"/>
                <a:gd name="connsiteX12" fmla="*/ 361802 w 2461845"/>
                <a:gd name="connsiteY12" fmla="*/ 1501082 h 2396685"/>
                <a:gd name="connsiteX13" fmla="*/ 0 w 2461845"/>
                <a:gd name="connsiteY13" fmla="*/ 820615 h 2396685"/>
                <a:gd name="connsiteX14" fmla="*/ 820615 w 2461845"/>
                <a:gd name="connsiteY14" fmla="*/ 0 h 2396685"/>
                <a:gd name="connsiteX0" fmla="*/ 820615 w 2461845"/>
                <a:gd name="connsiteY0" fmla="*/ 0 h 2396685"/>
                <a:gd name="connsiteX1" fmla="*/ 1400878 w 2461845"/>
                <a:gd name="connsiteY1" fmla="*/ 240353 h 2396685"/>
                <a:gd name="connsiteX2" fmla="*/ 1418212 w 2461845"/>
                <a:gd name="connsiteY2" fmla="*/ 261362 h 2396685"/>
                <a:gd name="connsiteX3" fmla="*/ 1475848 w 2461845"/>
                <a:gd name="connsiteY3" fmla="*/ 246542 h 2396685"/>
                <a:gd name="connsiteX4" fmla="*/ 1641230 w 2461845"/>
                <a:gd name="connsiteY4" fmla="*/ 229870 h 2396685"/>
                <a:gd name="connsiteX5" fmla="*/ 2461845 w 2461845"/>
                <a:gd name="connsiteY5" fmla="*/ 1050485 h 2396685"/>
                <a:gd name="connsiteX6" fmla="*/ 2100044 w 2461845"/>
                <a:gd name="connsiteY6" fmla="*/ 1730952 h 2396685"/>
                <a:gd name="connsiteX7" fmla="*/ 2031973 w 2461845"/>
                <a:gd name="connsiteY7" fmla="*/ 1767900 h 2396685"/>
                <a:gd name="connsiteX8" fmla="*/ 2018552 w 2461845"/>
                <a:gd name="connsiteY8" fmla="*/ 1820096 h 2396685"/>
                <a:gd name="connsiteX9" fmla="*/ 1234830 w 2461845"/>
                <a:gd name="connsiteY9" fmla="*/ 2396685 h 2396685"/>
                <a:gd name="connsiteX10" fmla="*/ 414215 w 2461845"/>
                <a:gd name="connsiteY10" fmla="*/ 1576070 h 2396685"/>
                <a:gd name="connsiteX11" fmla="*/ 416502 w 2461845"/>
                <a:gd name="connsiteY11" fmla="*/ 1530773 h 2396685"/>
                <a:gd name="connsiteX12" fmla="*/ 361802 w 2461845"/>
                <a:gd name="connsiteY12" fmla="*/ 1501082 h 2396685"/>
                <a:gd name="connsiteX13" fmla="*/ 0 w 2461845"/>
                <a:gd name="connsiteY13" fmla="*/ 820615 h 2396685"/>
                <a:gd name="connsiteX14" fmla="*/ 820615 w 2461845"/>
                <a:gd name="connsiteY14" fmla="*/ 0 h 2396685"/>
                <a:gd name="connsiteX0" fmla="*/ 911445 w 2552675"/>
                <a:gd name="connsiteY0" fmla="*/ 0 h 2396685"/>
                <a:gd name="connsiteX1" fmla="*/ 1491708 w 2552675"/>
                <a:gd name="connsiteY1" fmla="*/ 240353 h 2396685"/>
                <a:gd name="connsiteX2" fmla="*/ 1509042 w 2552675"/>
                <a:gd name="connsiteY2" fmla="*/ 261362 h 2396685"/>
                <a:gd name="connsiteX3" fmla="*/ 1566678 w 2552675"/>
                <a:gd name="connsiteY3" fmla="*/ 246542 h 2396685"/>
                <a:gd name="connsiteX4" fmla="*/ 1732060 w 2552675"/>
                <a:gd name="connsiteY4" fmla="*/ 229870 h 2396685"/>
                <a:gd name="connsiteX5" fmla="*/ 2552675 w 2552675"/>
                <a:gd name="connsiteY5" fmla="*/ 1050485 h 2396685"/>
                <a:gd name="connsiteX6" fmla="*/ 2190874 w 2552675"/>
                <a:gd name="connsiteY6" fmla="*/ 1730952 h 2396685"/>
                <a:gd name="connsiteX7" fmla="*/ 2122803 w 2552675"/>
                <a:gd name="connsiteY7" fmla="*/ 1767900 h 2396685"/>
                <a:gd name="connsiteX8" fmla="*/ 2109382 w 2552675"/>
                <a:gd name="connsiteY8" fmla="*/ 1820096 h 2396685"/>
                <a:gd name="connsiteX9" fmla="*/ 1325660 w 2552675"/>
                <a:gd name="connsiteY9" fmla="*/ 2396685 h 2396685"/>
                <a:gd name="connsiteX10" fmla="*/ 505045 w 2552675"/>
                <a:gd name="connsiteY10" fmla="*/ 1576070 h 2396685"/>
                <a:gd name="connsiteX11" fmla="*/ 507332 w 2552675"/>
                <a:gd name="connsiteY11" fmla="*/ 1530773 h 2396685"/>
                <a:gd name="connsiteX12" fmla="*/ 452632 w 2552675"/>
                <a:gd name="connsiteY12" fmla="*/ 1501082 h 2396685"/>
                <a:gd name="connsiteX13" fmla="*/ 90830 w 2552675"/>
                <a:gd name="connsiteY13" fmla="*/ 820615 h 2396685"/>
                <a:gd name="connsiteX14" fmla="*/ 911445 w 2552675"/>
                <a:gd name="connsiteY14" fmla="*/ 0 h 2396685"/>
                <a:gd name="connsiteX0" fmla="*/ 911445 w 2552675"/>
                <a:gd name="connsiteY0" fmla="*/ 0 h 2396685"/>
                <a:gd name="connsiteX1" fmla="*/ 1491708 w 2552675"/>
                <a:gd name="connsiteY1" fmla="*/ 240353 h 2396685"/>
                <a:gd name="connsiteX2" fmla="*/ 1509042 w 2552675"/>
                <a:gd name="connsiteY2" fmla="*/ 261362 h 2396685"/>
                <a:gd name="connsiteX3" fmla="*/ 1566678 w 2552675"/>
                <a:gd name="connsiteY3" fmla="*/ 246542 h 2396685"/>
                <a:gd name="connsiteX4" fmla="*/ 1732060 w 2552675"/>
                <a:gd name="connsiteY4" fmla="*/ 229870 h 2396685"/>
                <a:gd name="connsiteX5" fmla="*/ 2552675 w 2552675"/>
                <a:gd name="connsiteY5" fmla="*/ 1050485 h 2396685"/>
                <a:gd name="connsiteX6" fmla="*/ 2190874 w 2552675"/>
                <a:gd name="connsiteY6" fmla="*/ 1730952 h 2396685"/>
                <a:gd name="connsiteX7" fmla="*/ 2122803 w 2552675"/>
                <a:gd name="connsiteY7" fmla="*/ 1767900 h 2396685"/>
                <a:gd name="connsiteX8" fmla="*/ 2109382 w 2552675"/>
                <a:gd name="connsiteY8" fmla="*/ 1820096 h 2396685"/>
                <a:gd name="connsiteX9" fmla="*/ 1325660 w 2552675"/>
                <a:gd name="connsiteY9" fmla="*/ 2396685 h 2396685"/>
                <a:gd name="connsiteX10" fmla="*/ 505045 w 2552675"/>
                <a:gd name="connsiteY10" fmla="*/ 1576070 h 2396685"/>
                <a:gd name="connsiteX11" fmla="*/ 507332 w 2552675"/>
                <a:gd name="connsiteY11" fmla="*/ 1530773 h 2396685"/>
                <a:gd name="connsiteX12" fmla="*/ 452632 w 2552675"/>
                <a:gd name="connsiteY12" fmla="*/ 1501082 h 2396685"/>
                <a:gd name="connsiteX13" fmla="*/ 90830 w 2552675"/>
                <a:gd name="connsiteY13" fmla="*/ 820615 h 2396685"/>
                <a:gd name="connsiteX14" fmla="*/ 911445 w 2552675"/>
                <a:gd name="connsiteY14" fmla="*/ 0 h 2396685"/>
                <a:gd name="connsiteX0" fmla="*/ 1081174 w 2722404"/>
                <a:gd name="connsiteY0" fmla="*/ 0 h 2396685"/>
                <a:gd name="connsiteX1" fmla="*/ 1661437 w 2722404"/>
                <a:gd name="connsiteY1" fmla="*/ 240353 h 2396685"/>
                <a:gd name="connsiteX2" fmla="*/ 1678771 w 2722404"/>
                <a:gd name="connsiteY2" fmla="*/ 261362 h 2396685"/>
                <a:gd name="connsiteX3" fmla="*/ 1736407 w 2722404"/>
                <a:gd name="connsiteY3" fmla="*/ 246542 h 2396685"/>
                <a:gd name="connsiteX4" fmla="*/ 1901789 w 2722404"/>
                <a:gd name="connsiteY4" fmla="*/ 229870 h 2396685"/>
                <a:gd name="connsiteX5" fmla="*/ 2722404 w 2722404"/>
                <a:gd name="connsiteY5" fmla="*/ 1050485 h 2396685"/>
                <a:gd name="connsiteX6" fmla="*/ 2360603 w 2722404"/>
                <a:gd name="connsiteY6" fmla="*/ 1730952 h 2396685"/>
                <a:gd name="connsiteX7" fmla="*/ 2292532 w 2722404"/>
                <a:gd name="connsiteY7" fmla="*/ 1767900 h 2396685"/>
                <a:gd name="connsiteX8" fmla="*/ 2279111 w 2722404"/>
                <a:gd name="connsiteY8" fmla="*/ 1820096 h 2396685"/>
                <a:gd name="connsiteX9" fmla="*/ 1495389 w 2722404"/>
                <a:gd name="connsiteY9" fmla="*/ 2396685 h 2396685"/>
                <a:gd name="connsiteX10" fmla="*/ 674774 w 2722404"/>
                <a:gd name="connsiteY10" fmla="*/ 1576070 h 2396685"/>
                <a:gd name="connsiteX11" fmla="*/ 677061 w 2722404"/>
                <a:gd name="connsiteY11" fmla="*/ 1530773 h 2396685"/>
                <a:gd name="connsiteX12" fmla="*/ 44022 w 2722404"/>
                <a:gd name="connsiteY12" fmla="*/ 1618313 h 2396685"/>
                <a:gd name="connsiteX13" fmla="*/ 260559 w 2722404"/>
                <a:gd name="connsiteY13" fmla="*/ 820615 h 2396685"/>
                <a:gd name="connsiteX14" fmla="*/ 1081174 w 2722404"/>
                <a:gd name="connsiteY14" fmla="*/ 0 h 2396685"/>
                <a:gd name="connsiteX0" fmla="*/ 1081174 w 2722404"/>
                <a:gd name="connsiteY0" fmla="*/ 0 h 2396685"/>
                <a:gd name="connsiteX1" fmla="*/ 1661437 w 2722404"/>
                <a:gd name="connsiteY1" fmla="*/ 240353 h 2396685"/>
                <a:gd name="connsiteX2" fmla="*/ 1678771 w 2722404"/>
                <a:gd name="connsiteY2" fmla="*/ 261362 h 2396685"/>
                <a:gd name="connsiteX3" fmla="*/ 1736407 w 2722404"/>
                <a:gd name="connsiteY3" fmla="*/ 246542 h 2396685"/>
                <a:gd name="connsiteX4" fmla="*/ 1901789 w 2722404"/>
                <a:gd name="connsiteY4" fmla="*/ 229870 h 2396685"/>
                <a:gd name="connsiteX5" fmla="*/ 2722404 w 2722404"/>
                <a:gd name="connsiteY5" fmla="*/ 1050485 h 2396685"/>
                <a:gd name="connsiteX6" fmla="*/ 2360603 w 2722404"/>
                <a:gd name="connsiteY6" fmla="*/ 1730952 h 2396685"/>
                <a:gd name="connsiteX7" fmla="*/ 2292532 w 2722404"/>
                <a:gd name="connsiteY7" fmla="*/ 1767900 h 2396685"/>
                <a:gd name="connsiteX8" fmla="*/ 2279111 w 2722404"/>
                <a:gd name="connsiteY8" fmla="*/ 1820096 h 2396685"/>
                <a:gd name="connsiteX9" fmla="*/ 1495389 w 2722404"/>
                <a:gd name="connsiteY9" fmla="*/ 2396685 h 2396685"/>
                <a:gd name="connsiteX10" fmla="*/ 674774 w 2722404"/>
                <a:gd name="connsiteY10" fmla="*/ 1576070 h 2396685"/>
                <a:gd name="connsiteX11" fmla="*/ 309738 w 2722404"/>
                <a:gd name="connsiteY11" fmla="*/ 2054404 h 2396685"/>
                <a:gd name="connsiteX12" fmla="*/ 44022 w 2722404"/>
                <a:gd name="connsiteY12" fmla="*/ 1618313 h 2396685"/>
                <a:gd name="connsiteX13" fmla="*/ 260559 w 2722404"/>
                <a:gd name="connsiteY13" fmla="*/ 820615 h 2396685"/>
                <a:gd name="connsiteX14" fmla="*/ 1081174 w 2722404"/>
                <a:gd name="connsiteY14" fmla="*/ 0 h 2396685"/>
                <a:gd name="connsiteX0" fmla="*/ 1081174 w 2722404"/>
                <a:gd name="connsiteY0" fmla="*/ 0 h 2535067"/>
                <a:gd name="connsiteX1" fmla="*/ 1661437 w 2722404"/>
                <a:gd name="connsiteY1" fmla="*/ 240353 h 2535067"/>
                <a:gd name="connsiteX2" fmla="*/ 1678771 w 2722404"/>
                <a:gd name="connsiteY2" fmla="*/ 261362 h 2535067"/>
                <a:gd name="connsiteX3" fmla="*/ 1736407 w 2722404"/>
                <a:gd name="connsiteY3" fmla="*/ 246542 h 2535067"/>
                <a:gd name="connsiteX4" fmla="*/ 1901789 w 2722404"/>
                <a:gd name="connsiteY4" fmla="*/ 229870 h 2535067"/>
                <a:gd name="connsiteX5" fmla="*/ 2722404 w 2722404"/>
                <a:gd name="connsiteY5" fmla="*/ 1050485 h 2535067"/>
                <a:gd name="connsiteX6" fmla="*/ 2360603 w 2722404"/>
                <a:gd name="connsiteY6" fmla="*/ 1730952 h 2535067"/>
                <a:gd name="connsiteX7" fmla="*/ 2292532 w 2722404"/>
                <a:gd name="connsiteY7" fmla="*/ 1767900 h 2535067"/>
                <a:gd name="connsiteX8" fmla="*/ 2279111 w 2722404"/>
                <a:gd name="connsiteY8" fmla="*/ 1820096 h 2535067"/>
                <a:gd name="connsiteX9" fmla="*/ 1495389 w 2722404"/>
                <a:gd name="connsiteY9" fmla="*/ 2396685 h 2535067"/>
                <a:gd name="connsiteX10" fmla="*/ 1010836 w 2722404"/>
                <a:gd name="connsiteY10" fmla="*/ 2271639 h 2535067"/>
                <a:gd name="connsiteX11" fmla="*/ 309738 w 2722404"/>
                <a:gd name="connsiteY11" fmla="*/ 2054404 h 2535067"/>
                <a:gd name="connsiteX12" fmla="*/ 44022 w 2722404"/>
                <a:gd name="connsiteY12" fmla="*/ 1618313 h 2535067"/>
                <a:gd name="connsiteX13" fmla="*/ 260559 w 2722404"/>
                <a:gd name="connsiteY13" fmla="*/ 820615 h 2535067"/>
                <a:gd name="connsiteX14" fmla="*/ 1081174 w 2722404"/>
                <a:gd name="connsiteY14" fmla="*/ 0 h 2535067"/>
                <a:gd name="connsiteX0" fmla="*/ 1081174 w 2722404"/>
                <a:gd name="connsiteY0" fmla="*/ 0 h 2548703"/>
                <a:gd name="connsiteX1" fmla="*/ 1661437 w 2722404"/>
                <a:gd name="connsiteY1" fmla="*/ 240353 h 2548703"/>
                <a:gd name="connsiteX2" fmla="*/ 1678771 w 2722404"/>
                <a:gd name="connsiteY2" fmla="*/ 261362 h 2548703"/>
                <a:gd name="connsiteX3" fmla="*/ 1736407 w 2722404"/>
                <a:gd name="connsiteY3" fmla="*/ 246542 h 2548703"/>
                <a:gd name="connsiteX4" fmla="*/ 1901789 w 2722404"/>
                <a:gd name="connsiteY4" fmla="*/ 229870 h 2548703"/>
                <a:gd name="connsiteX5" fmla="*/ 2722404 w 2722404"/>
                <a:gd name="connsiteY5" fmla="*/ 1050485 h 2548703"/>
                <a:gd name="connsiteX6" fmla="*/ 2360603 w 2722404"/>
                <a:gd name="connsiteY6" fmla="*/ 1730952 h 2548703"/>
                <a:gd name="connsiteX7" fmla="*/ 2292532 w 2722404"/>
                <a:gd name="connsiteY7" fmla="*/ 1767900 h 2548703"/>
                <a:gd name="connsiteX8" fmla="*/ 2279111 w 2722404"/>
                <a:gd name="connsiteY8" fmla="*/ 1820096 h 2548703"/>
                <a:gd name="connsiteX9" fmla="*/ 1979943 w 2722404"/>
                <a:gd name="connsiteY9" fmla="*/ 2427946 h 2548703"/>
                <a:gd name="connsiteX10" fmla="*/ 1010836 w 2722404"/>
                <a:gd name="connsiteY10" fmla="*/ 2271639 h 2548703"/>
                <a:gd name="connsiteX11" fmla="*/ 309738 w 2722404"/>
                <a:gd name="connsiteY11" fmla="*/ 2054404 h 2548703"/>
                <a:gd name="connsiteX12" fmla="*/ 44022 w 2722404"/>
                <a:gd name="connsiteY12" fmla="*/ 1618313 h 2548703"/>
                <a:gd name="connsiteX13" fmla="*/ 260559 w 2722404"/>
                <a:gd name="connsiteY13" fmla="*/ 820615 h 2548703"/>
                <a:gd name="connsiteX14" fmla="*/ 1081174 w 2722404"/>
                <a:gd name="connsiteY14" fmla="*/ 0 h 2548703"/>
                <a:gd name="connsiteX0" fmla="*/ 1081174 w 2722404"/>
                <a:gd name="connsiteY0" fmla="*/ 0 h 2548703"/>
                <a:gd name="connsiteX1" fmla="*/ 1661437 w 2722404"/>
                <a:gd name="connsiteY1" fmla="*/ 240353 h 2548703"/>
                <a:gd name="connsiteX2" fmla="*/ 1678771 w 2722404"/>
                <a:gd name="connsiteY2" fmla="*/ 261362 h 2548703"/>
                <a:gd name="connsiteX3" fmla="*/ 1736407 w 2722404"/>
                <a:gd name="connsiteY3" fmla="*/ 246542 h 2548703"/>
                <a:gd name="connsiteX4" fmla="*/ 1901789 w 2722404"/>
                <a:gd name="connsiteY4" fmla="*/ 229870 h 2548703"/>
                <a:gd name="connsiteX5" fmla="*/ 2722404 w 2722404"/>
                <a:gd name="connsiteY5" fmla="*/ 1050485 h 2548703"/>
                <a:gd name="connsiteX6" fmla="*/ 2360603 w 2722404"/>
                <a:gd name="connsiteY6" fmla="*/ 1730952 h 2548703"/>
                <a:gd name="connsiteX7" fmla="*/ 2292532 w 2722404"/>
                <a:gd name="connsiteY7" fmla="*/ 1767900 h 2548703"/>
                <a:gd name="connsiteX8" fmla="*/ 2279111 w 2722404"/>
                <a:gd name="connsiteY8" fmla="*/ 1820096 h 2548703"/>
                <a:gd name="connsiteX9" fmla="*/ 1979943 w 2722404"/>
                <a:gd name="connsiteY9" fmla="*/ 2427946 h 2548703"/>
                <a:gd name="connsiteX10" fmla="*/ 1010836 w 2722404"/>
                <a:gd name="connsiteY10" fmla="*/ 2271639 h 2548703"/>
                <a:gd name="connsiteX11" fmla="*/ 411338 w 2722404"/>
                <a:gd name="connsiteY11" fmla="*/ 2132557 h 2548703"/>
                <a:gd name="connsiteX12" fmla="*/ 44022 w 2722404"/>
                <a:gd name="connsiteY12" fmla="*/ 1618313 h 2548703"/>
                <a:gd name="connsiteX13" fmla="*/ 260559 w 2722404"/>
                <a:gd name="connsiteY13" fmla="*/ 820615 h 2548703"/>
                <a:gd name="connsiteX14" fmla="*/ 1081174 w 2722404"/>
                <a:gd name="connsiteY14" fmla="*/ 0 h 2548703"/>
                <a:gd name="connsiteX0" fmla="*/ 1081174 w 2722404"/>
                <a:gd name="connsiteY0" fmla="*/ 0 h 2428424"/>
                <a:gd name="connsiteX1" fmla="*/ 1661437 w 2722404"/>
                <a:gd name="connsiteY1" fmla="*/ 240353 h 2428424"/>
                <a:gd name="connsiteX2" fmla="*/ 1678771 w 2722404"/>
                <a:gd name="connsiteY2" fmla="*/ 261362 h 2428424"/>
                <a:gd name="connsiteX3" fmla="*/ 1736407 w 2722404"/>
                <a:gd name="connsiteY3" fmla="*/ 246542 h 2428424"/>
                <a:gd name="connsiteX4" fmla="*/ 1901789 w 2722404"/>
                <a:gd name="connsiteY4" fmla="*/ 229870 h 2428424"/>
                <a:gd name="connsiteX5" fmla="*/ 2722404 w 2722404"/>
                <a:gd name="connsiteY5" fmla="*/ 1050485 h 2428424"/>
                <a:gd name="connsiteX6" fmla="*/ 2360603 w 2722404"/>
                <a:gd name="connsiteY6" fmla="*/ 1730952 h 2428424"/>
                <a:gd name="connsiteX7" fmla="*/ 2292532 w 2722404"/>
                <a:gd name="connsiteY7" fmla="*/ 1767900 h 2428424"/>
                <a:gd name="connsiteX8" fmla="*/ 2279111 w 2722404"/>
                <a:gd name="connsiteY8" fmla="*/ 1820096 h 2428424"/>
                <a:gd name="connsiteX9" fmla="*/ 1979943 w 2722404"/>
                <a:gd name="connsiteY9" fmla="*/ 2427946 h 2428424"/>
                <a:gd name="connsiteX10" fmla="*/ 1339082 w 2722404"/>
                <a:gd name="connsiteY10" fmla="*/ 1873054 h 2428424"/>
                <a:gd name="connsiteX11" fmla="*/ 411338 w 2722404"/>
                <a:gd name="connsiteY11" fmla="*/ 2132557 h 2428424"/>
                <a:gd name="connsiteX12" fmla="*/ 44022 w 2722404"/>
                <a:gd name="connsiteY12" fmla="*/ 1618313 h 2428424"/>
                <a:gd name="connsiteX13" fmla="*/ 260559 w 2722404"/>
                <a:gd name="connsiteY13" fmla="*/ 820615 h 2428424"/>
                <a:gd name="connsiteX14" fmla="*/ 1081174 w 2722404"/>
                <a:gd name="connsiteY14" fmla="*/ 0 h 2428424"/>
                <a:gd name="connsiteX0" fmla="*/ 1081174 w 2722404"/>
                <a:gd name="connsiteY0" fmla="*/ 0 h 2428424"/>
                <a:gd name="connsiteX1" fmla="*/ 1661437 w 2722404"/>
                <a:gd name="connsiteY1" fmla="*/ 240353 h 2428424"/>
                <a:gd name="connsiteX2" fmla="*/ 1678771 w 2722404"/>
                <a:gd name="connsiteY2" fmla="*/ 261362 h 2428424"/>
                <a:gd name="connsiteX3" fmla="*/ 1736407 w 2722404"/>
                <a:gd name="connsiteY3" fmla="*/ 246542 h 2428424"/>
                <a:gd name="connsiteX4" fmla="*/ 1901789 w 2722404"/>
                <a:gd name="connsiteY4" fmla="*/ 229870 h 2428424"/>
                <a:gd name="connsiteX5" fmla="*/ 2722404 w 2722404"/>
                <a:gd name="connsiteY5" fmla="*/ 1050485 h 2428424"/>
                <a:gd name="connsiteX6" fmla="*/ 2360603 w 2722404"/>
                <a:gd name="connsiteY6" fmla="*/ 1730952 h 2428424"/>
                <a:gd name="connsiteX7" fmla="*/ 2292532 w 2722404"/>
                <a:gd name="connsiteY7" fmla="*/ 1767900 h 2428424"/>
                <a:gd name="connsiteX8" fmla="*/ 2279111 w 2722404"/>
                <a:gd name="connsiteY8" fmla="*/ 1820096 h 2428424"/>
                <a:gd name="connsiteX9" fmla="*/ 1979943 w 2722404"/>
                <a:gd name="connsiteY9" fmla="*/ 2427946 h 2428424"/>
                <a:gd name="connsiteX10" fmla="*/ 1339082 w 2722404"/>
                <a:gd name="connsiteY10" fmla="*/ 1873054 h 2428424"/>
                <a:gd name="connsiteX11" fmla="*/ 411338 w 2722404"/>
                <a:gd name="connsiteY11" fmla="*/ 2132557 h 2428424"/>
                <a:gd name="connsiteX12" fmla="*/ 44022 w 2722404"/>
                <a:gd name="connsiteY12" fmla="*/ 1618313 h 2428424"/>
                <a:gd name="connsiteX13" fmla="*/ 260559 w 2722404"/>
                <a:gd name="connsiteY13" fmla="*/ 820615 h 2428424"/>
                <a:gd name="connsiteX14" fmla="*/ 1081174 w 2722404"/>
                <a:gd name="connsiteY14" fmla="*/ 0 h 2428424"/>
                <a:gd name="connsiteX0" fmla="*/ 1055376 w 2696606"/>
                <a:gd name="connsiteY0" fmla="*/ 0 h 2428424"/>
                <a:gd name="connsiteX1" fmla="*/ 1635639 w 2696606"/>
                <a:gd name="connsiteY1" fmla="*/ 240353 h 2428424"/>
                <a:gd name="connsiteX2" fmla="*/ 1652973 w 2696606"/>
                <a:gd name="connsiteY2" fmla="*/ 261362 h 2428424"/>
                <a:gd name="connsiteX3" fmla="*/ 1710609 w 2696606"/>
                <a:gd name="connsiteY3" fmla="*/ 246542 h 2428424"/>
                <a:gd name="connsiteX4" fmla="*/ 1875991 w 2696606"/>
                <a:gd name="connsiteY4" fmla="*/ 229870 h 2428424"/>
                <a:gd name="connsiteX5" fmla="*/ 2696606 w 2696606"/>
                <a:gd name="connsiteY5" fmla="*/ 1050485 h 2428424"/>
                <a:gd name="connsiteX6" fmla="*/ 2334805 w 2696606"/>
                <a:gd name="connsiteY6" fmla="*/ 1730952 h 2428424"/>
                <a:gd name="connsiteX7" fmla="*/ 2266734 w 2696606"/>
                <a:gd name="connsiteY7" fmla="*/ 1767900 h 2428424"/>
                <a:gd name="connsiteX8" fmla="*/ 2253313 w 2696606"/>
                <a:gd name="connsiteY8" fmla="*/ 1820096 h 2428424"/>
                <a:gd name="connsiteX9" fmla="*/ 1954145 w 2696606"/>
                <a:gd name="connsiteY9" fmla="*/ 2427946 h 2428424"/>
                <a:gd name="connsiteX10" fmla="*/ 1313284 w 2696606"/>
                <a:gd name="connsiteY10" fmla="*/ 1873054 h 2428424"/>
                <a:gd name="connsiteX11" fmla="*/ 385540 w 2696606"/>
                <a:gd name="connsiteY11" fmla="*/ 2132557 h 2428424"/>
                <a:gd name="connsiteX12" fmla="*/ 18224 w 2696606"/>
                <a:gd name="connsiteY12" fmla="*/ 1618313 h 2428424"/>
                <a:gd name="connsiteX13" fmla="*/ 234761 w 2696606"/>
                <a:gd name="connsiteY13" fmla="*/ 820615 h 2428424"/>
                <a:gd name="connsiteX14" fmla="*/ 1055376 w 2696606"/>
                <a:gd name="connsiteY14" fmla="*/ 0 h 2428424"/>
                <a:gd name="connsiteX0" fmla="*/ 1055376 w 2696606"/>
                <a:gd name="connsiteY0" fmla="*/ 0 h 2428424"/>
                <a:gd name="connsiteX1" fmla="*/ 1635639 w 2696606"/>
                <a:gd name="connsiteY1" fmla="*/ 240353 h 2428424"/>
                <a:gd name="connsiteX2" fmla="*/ 1652973 w 2696606"/>
                <a:gd name="connsiteY2" fmla="*/ 261362 h 2428424"/>
                <a:gd name="connsiteX3" fmla="*/ 1710609 w 2696606"/>
                <a:gd name="connsiteY3" fmla="*/ 246542 h 2428424"/>
                <a:gd name="connsiteX4" fmla="*/ 1875991 w 2696606"/>
                <a:gd name="connsiteY4" fmla="*/ 229870 h 2428424"/>
                <a:gd name="connsiteX5" fmla="*/ 2696606 w 2696606"/>
                <a:gd name="connsiteY5" fmla="*/ 1050485 h 2428424"/>
                <a:gd name="connsiteX6" fmla="*/ 2334805 w 2696606"/>
                <a:gd name="connsiteY6" fmla="*/ 1730952 h 2428424"/>
                <a:gd name="connsiteX7" fmla="*/ 2266734 w 2696606"/>
                <a:gd name="connsiteY7" fmla="*/ 1767900 h 2428424"/>
                <a:gd name="connsiteX8" fmla="*/ 2253313 w 2696606"/>
                <a:gd name="connsiteY8" fmla="*/ 1820096 h 2428424"/>
                <a:gd name="connsiteX9" fmla="*/ 1954145 w 2696606"/>
                <a:gd name="connsiteY9" fmla="*/ 2427946 h 2428424"/>
                <a:gd name="connsiteX10" fmla="*/ 1313284 w 2696606"/>
                <a:gd name="connsiteY10" fmla="*/ 1873054 h 2428424"/>
                <a:gd name="connsiteX11" fmla="*/ 385540 w 2696606"/>
                <a:gd name="connsiteY11" fmla="*/ 2132557 h 2428424"/>
                <a:gd name="connsiteX12" fmla="*/ 18224 w 2696606"/>
                <a:gd name="connsiteY12" fmla="*/ 1618313 h 2428424"/>
                <a:gd name="connsiteX13" fmla="*/ 234761 w 2696606"/>
                <a:gd name="connsiteY13" fmla="*/ 820615 h 2428424"/>
                <a:gd name="connsiteX14" fmla="*/ 1055376 w 2696606"/>
                <a:gd name="connsiteY14" fmla="*/ 0 h 2428424"/>
                <a:gd name="connsiteX0" fmla="*/ 1055376 w 2696606"/>
                <a:gd name="connsiteY0" fmla="*/ 0 h 2428424"/>
                <a:gd name="connsiteX1" fmla="*/ 1635639 w 2696606"/>
                <a:gd name="connsiteY1" fmla="*/ 240353 h 2428424"/>
                <a:gd name="connsiteX2" fmla="*/ 1652973 w 2696606"/>
                <a:gd name="connsiteY2" fmla="*/ 261362 h 2428424"/>
                <a:gd name="connsiteX3" fmla="*/ 1710609 w 2696606"/>
                <a:gd name="connsiteY3" fmla="*/ 246542 h 2428424"/>
                <a:gd name="connsiteX4" fmla="*/ 1875991 w 2696606"/>
                <a:gd name="connsiteY4" fmla="*/ 229870 h 2428424"/>
                <a:gd name="connsiteX5" fmla="*/ 2696606 w 2696606"/>
                <a:gd name="connsiteY5" fmla="*/ 1050485 h 2428424"/>
                <a:gd name="connsiteX6" fmla="*/ 2334805 w 2696606"/>
                <a:gd name="connsiteY6" fmla="*/ 1730952 h 2428424"/>
                <a:gd name="connsiteX7" fmla="*/ 2266734 w 2696606"/>
                <a:gd name="connsiteY7" fmla="*/ 1767900 h 2428424"/>
                <a:gd name="connsiteX8" fmla="*/ 2253313 w 2696606"/>
                <a:gd name="connsiteY8" fmla="*/ 1820096 h 2428424"/>
                <a:gd name="connsiteX9" fmla="*/ 1954145 w 2696606"/>
                <a:gd name="connsiteY9" fmla="*/ 2427946 h 2428424"/>
                <a:gd name="connsiteX10" fmla="*/ 1313284 w 2696606"/>
                <a:gd name="connsiteY10" fmla="*/ 1873054 h 2428424"/>
                <a:gd name="connsiteX11" fmla="*/ 385540 w 2696606"/>
                <a:gd name="connsiteY11" fmla="*/ 2132557 h 2428424"/>
                <a:gd name="connsiteX12" fmla="*/ 18224 w 2696606"/>
                <a:gd name="connsiteY12" fmla="*/ 1618313 h 2428424"/>
                <a:gd name="connsiteX13" fmla="*/ 234761 w 2696606"/>
                <a:gd name="connsiteY13" fmla="*/ 820615 h 2428424"/>
                <a:gd name="connsiteX14" fmla="*/ 1055376 w 2696606"/>
                <a:gd name="connsiteY14" fmla="*/ 0 h 2428424"/>
                <a:gd name="connsiteX0" fmla="*/ 1055376 w 2696606"/>
                <a:gd name="connsiteY0" fmla="*/ 0 h 2428424"/>
                <a:gd name="connsiteX1" fmla="*/ 1635639 w 2696606"/>
                <a:gd name="connsiteY1" fmla="*/ 240353 h 2428424"/>
                <a:gd name="connsiteX2" fmla="*/ 1652973 w 2696606"/>
                <a:gd name="connsiteY2" fmla="*/ 261362 h 2428424"/>
                <a:gd name="connsiteX3" fmla="*/ 1710609 w 2696606"/>
                <a:gd name="connsiteY3" fmla="*/ 246542 h 2428424"/>
                <a:gd name="connsiteX4" fmla="*/ 1875991 w 2696606"/>
                <a:gd name="connsiteY4" fmla="*/ 229870 h 2428424"/>
                <a:gd name="connsiteX5" fmla="*/ 2696606 w 2696606"/>
                <a:gd name="connsiteY5" fmla="*/ 1050485 h 2428424"/>
                <a:gd name="connsiteX6" fmla="*/ 2334805 w 2696606"/>
                <a:gd name="connsiteY6" fmla="*/ 1730952 h 2428424"/>
                <a:gd name="connsiteX7" fmla="*/ 2266734 w 2696606"/>
                <a:gd name="connsiteY7" fmla="*/ 1767900 h 2428424"/>
                <a:gd name="connsiteX8" fmla="*/ 2253313 w 2696606"/>
                <a:gd name="connsiteY8" fmla="*/ 1820096 h 2428424"/>
                <a:gd name="connsiteX9" fmla="*/ 1954145 w 2696606"/>
                <a:gd name="connsiteY9" fmla="*/ 2427946 h 2428424"/>
                <a:gd name="connsiteX10" fmla="*/ 1313284 w 2696606"/>
                <a:gd name="connsiteY10" fmla="*/ 1873054 h 2428424"/>
                <a:gd name="connsiteX11" fmla="*/ 385540 w 2696606"/>
                <a:gd name="connsiteY11" fmla="*/ 2132557 h 2428424"/>
                <a:gd name="connsiteX12" fmla="*/ 18224 w 2696606"/>
                <a:gd name="connsiteY12" fmla="*/ 1618313 h 2428424"/>
                <a:gd name="connsiteX13" fmla="*/ 234761 w 2696606"/>
                <a:gd name="connsiteY13" fmla="*/ 820615 h 2428424"/>
                <a:gd name="connsiteX14" fmla="*/ 1055376 w 2696606"/>
                <a:gd name="connsiteY14" fmla="*/ 0 h 2428424"/>
                <a:gd name="connsiteX0" fmla="*/ 844361 w 2696606"/>
                <a:gd name="connsiteY0" fmla="*/ 0 h 2506578"/>
                <a:gd name="connsiteX1" fmla="*/ 1635639 w 2696606"/>
                <a:gd name="connsiteY1" fmla="*/ 318507 h 2506578"/>
                <a:gd name="connsiteX2" fmla="*/ 1652973 w 2696606"/>
                <a:gd name="connsiteY2" fmla="*/ 339516 h 2506578"/>
                <a:gd name="connsiteX3" fmla="*/ 1710609 w 2696606"/>
                <a:gd name="connsiteY3" fmla="*/ 324696 h 2506578"/>
                <a:gd name="connsiteX4" fmla="*/ 1875991 w 2696606"/>
                <a:gd name="connsiteY4" fmla="*/ 308024 h 2506578"/>
                <a:gd name="connsiteX5" fmla="*/ 2696606 w 2696606"/>
                <a:gd name="connsiteY5" fmla="*/ 1128639 h 2506578"/>
                <a:gd name="connsiteX6" fmla="*/ 2334805 w 2696606"/>
                <a:gd name="connsiteY6" fmla="*/ 1809106 h 2506578"/>
                <a:gd name="connsiteX7" fmla="*/ 2266734 w 2696606"/>
                <a:gd name="connsiteY7" fmla="*/ 1846054 h 2506578"/>
                <a:gd name="connsiteX8" fmla="*/ 2253313 w 2696606"/>
                <a:gd name="connsiteY8" fmla="*/ 1898250 h 2506578"/>
                <a:gd name="connsiteX9" fmla="*/ 1954145 w 2696606"/>
                <a:gd name="connsiteY9" fmla="*/ 2506100 h 2506578"/>
                <a:gd name="connsiteX10" fmla="*/ 1313284 w 2696606"/>
                <a:gd name="connsiteY10" fmla="*/ 1951208 h 2506578"/>
                <a:gd name="connsiteX11" fmla="*/ 385540 w 2696606"/>
                <a:gd name="connsiteY11" fmla="*/ 2210711 h 2506578"/>
                <a:gd name="connsiteX12" fmla="*/ 18224 w 2696606"/>
                <a:gd name="connsiteY12" fmla="*/ 1696467 h 2506578"/>
                <a:gd name="connsiteX13" fmla="*/ 234761 w 2696606"/>
                <a:gd name="connsiteY13" fmla="*/ 898769 h 2506578"/>
                <a:gd name="connsiteX14" fmla="*/ 844361 w 2696606"/>
                <a:gd name="connsiteY14" fmla="*/ 0 h 2506578"/>
                <a:gd name="connsiteX0" fmla="*/ 844361 w 2696606"/>
                <a:gd name="connsiteY0" fmla="*/ 0 h 2506578"/>
                <a:gd name="connsiteX1" fmla="*/ 1635639 w 2696606"/>
                <a:gd name="connsiteY1" fmla="*/ 318507 h 2506578"/>
                <a:gd name="connsiteX2" fmla="*/ 1652973 w 2696606"/>
                <a:gd name="connsiteY2" fmla="*/ 339516 h 2506578"/>
                <a:gd name="connsiteX3" fmla="*/ 1710609 w 2696606"/>
                <a:gd name="connsiteY3" fmla="*/ 324696 h 2506578"/>
                <a:gd name="connsiteX4" fmla="*/ 1875991 w 2696606"/>
                <a:gd name="connsiteY4" fmla="*/ 308024 h 2506578"/>
                <a:gd name="connsiteX5" fmla="*/ 2696606 w 2696606"/>
                <a:gd name="connsiteY5" fmla="*/ 1128639 h 2506578"/>
                <a:gd name="connsiteX6" fmla="*/ 2334805 w 2696606"/>
                <a:gd name="connsiteY6" fmla="*/ 1809106 h 2506578"/>
                <a:gd name="connsiteX7" fmla="*/ 2266734 w 2696606"/>
                <a:gd name="connsiteY7" fmla="*/ 1846054 h 2506578"/>
                <a:gd name="connsiteX8" fmla="*/ 2253313 w 2696606"/>
                <a:gd name="connsiteY8" fmla="*/ 1898250 h 2506578"/>
                <a:gd name="connsiteX9" fmla="*/ 1954145 w 2696606"/>
                <a:gd name="connsiteY9" fmla="*/ 2506100 h 2506578"/>
                <a:gd name="connsiteX10" fmla="*/ 1313284 w 2696606"/>
                <a:gd name="connsiteY10" fmla="*/ 1951208 h 2506578"/>
                <a:gd name="connsiteX11" fmla="*/ 385540 w 2696606"/>
                <a:gd name="connsiteY11" fmla="*/ 2210711 h 2506578"/>
                <a:gd name="connsiteX12" fmla="*/ 18224 w 2696606"/>
                <a:gd name="connsiteY12" fmla="*/ 1696467 h 2506578"/>
                <a:gd name="connsiteX13" fmla="*/ 234761 w 2696606"/>
                <a:gd name="connsiteY13" fmla="*/ 898769 h 2506578"/>
                <a:gd name="connsiteX14" fmla="*/ 844361 w 2696606"/>
                <a:gd name="connsiteY14" fmla="*/ 0 h 2506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696606" h="2506578">
                  <a:moveTo>
                    <a:pt x="844361" y="0"/>
                  </a:moveTo>
                  <a:cubicBezTo>
                    <a:pt x="2196384" y="1391139"/>
                    <a:pt x="1487137" y="170005"/>
                    <a:pt x="1635639" y="318507"/>
                  </a:cubicBezTo>
                  <a:lnTo>
                    <a:pt x="1652973" y="339516"/>
                  </a:lnTo>
                  <a:lnTo>
                    <a:pt x="1710609" y="324696"/>
                  </a:lnTo>
                  <a:cubicBezTo>
                    <a:pt x="1764029" y="313765"/>
                    <a:pt x="1819340" y="308024"/>
                    <a:pt x="1875991" y="308024"/>
                  </a:cubicBezTo>
                  <a:cubicBezTo>
                    <a:pt x="2329204" y="308024"/>
                    <a:pt x="2696606" y="675426"/>
                    <a:pt x="2696606" y="1128639"/>
                  </a:cubicBezTo>
                  <a:cubicBezTo>
                    <a:pt x="2696606" y="1411897"/>
                    <a:pt x="2553090" y="1661635"/>
                    <a:pt x="2334805" y="1809106"/>
                  </a:cubicBezTo>
                  <a:lnTo>
                    <a:pt x="2266734" y="1846054"/>
                  </a:lnTo>
                  <a:lnTo>
                    <a:pt x="2253313" y="1898250"/>
                  </a:lnTo>
                  <a:cubicBezTo>
                    <a:pt x="2149414" y="2232296"/>
                    <a:pt x="2110816" y="2497274"/>
                    <a:pt x="1954145" y="2506100"/>
                  </a:cubicBezTo>
                  <a:cubicBezTo>
                    <a:pt x="1797474" y="2514926"/>
                    <a:pt x="1313284" y="2404421"/>
                    <a:pt x="1313284" y="1951208"/>
                  </a:cubicBezTo>
                  <a:cubicBezTo>
                    <a:pt x="1314046" y="1936109"/>
                    <a:pt x="601383" y="2253168"/>
                    <a:pt x="385540" y="2210711"/>
                  </a:cubicBezTo>
                  <a:cubicBezTo>
                    <a:pt x="169697" y="2168254"/>
                    <a:pt x="-68291" y="1929907"/>
                    <a:pt x="18224" y="1696467"/>
                  </a:cubicBezTo>
                  <a:cubicBezTo>
                    <a:pt x="104739" y="1463027"/>
                    <a:pt x="477038" y="1221104"/>
                    <a:pt x="234761" y="898769"/>
                  </a:cubicBezTo>
                  <a:cubicBezTo>
                    <a:pt x="-109116" y="375217"/>
                    <a:pt x="391148" y="0"/>
                    <a:pt x="844361" y="0"/>
                  </a:cubicBezTo>
                  <a:close/>
                </a:path>
              </a:pathLst>
            </a:custGeom>
            <a:gradFill>
              <a:gsLst>
                <a:gs pos="0">
                  <a:srgbClr val="125286"/>
                </a:gs>
                <a:gs pos="100000">
                  <a:srgbClr val="2195F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字魂59号-创粗黑" panose="00000500000000000000" pitchFamily="2" charset="-122"/>
              </a:endParaRPr>
            </a:p>
          </p:txBody>
        </p:sp>
        <p:sp>
          <p:nvSpPr>
            <p:cNvPr id="40" name="淘宝-想搞设计PPT(倒卖必究)-40">
              <a:extLst>
                <a:ext uri="{FF2B5EF4-FFF2-40B4-BE49-F238E27FC236}">
                  <a16:creationId xmlns:a16="http://schemas.microsoft.com/office/drawing/2014/main" id="{76BBEB36-E748-8AF2-A10E-B1D2B658430E}"/>
                </a:ext>
              </a:extLst>
            </p:cNvPr>
            <p:cNvSpPr/>
            <p:nvPr/>
          </p:nvSpPr>
          <p:spPr>
            <a:xfrm rot="1151942" flipH="1">
              <a:off x="-1345274" y="-788979"/>
              <a:ext cx="2075163" cy="3313977"/>
            </a:xfrm>
            <a:custGeom>
              <a:avLst/>
              <a:gdLst>
                <a:gd name="connsiteX0" fmla="*/ 820615 w 2461845"/>
                <a:gd name="connsiteY0" fmla="*/ 0 h 2396685"/>
                <a:gd name="connsiteX1" fmla="*/ 1400878 w 2461845"/>
                <a:gd name="connsiteY1" fmla="*/ 240353 h 2396685"/>
                <a:gd name="connsiteX2" fmla="*/ 1418212 w 2461845"/>
                <a:gd name="connsiteY2" fmla="*/ 261362 h 2396685"/>
                <a:gd name="connsiteX3" fmla="*/ 1475848 w 2461845"/>
                <a:gd name="connsiteY3" fmla="*/ 246542 h 2396685"/>
                <a:gd name="connsiteX4" fmla="*/ 1641230 w 2461845"/>
                <a:gd name="connsiteY4" fmla="*/ 229870 h 2396685"/>
                <a:gd name="connsiteX5" fmla="*/ 2461845 w 2461845"/>
                <a:gd name="connsiteY5" fmla="*/ 1050485 h 2396685"/>
                <a:gd name="connsiteX6" fmla="*/ 2100044 w 2461845"/>
                <a:gd name="connsiteY6" fmla="*/ 1730952 h 2396685"/>
                <a:gd name="connsiteX7" fmla="*/ 2031973 w 2461845"/>
                <a:gd name="connsiteY7" fmla="*/ 1767900 h 2396685"/>
                <a:gd name="connsiteX8" fmla="*/ 2018552 w 2461845"/>
                <a:gd name="connsiteY8" fmla="*/ 1820096 h 2396685"/>
                <a:gd name="connsiteX9" fmla="*/ 1234830 w 2461845"/>
                <a:gd name="connsiteY9" fmla="*/ 2396685 h 2396685"/>
                <a:gd name="connsiteX10" fmla="*/ 414215 w 2461845"/>
                <a:gd name="connsiteY10" fmla="*/ 1576070 h 2396685"/>
                <a:gd name="connsiteX11" fmla="*/ 416502 w 2461845"/>
                <a:gd name="connsiteY11" fmla="*/ 1530773 h 2396685"/>
                <a:gd name="connsiteX12" fmla="*/ 361802 w 2461845"/>
                <a:gd name="connsiteY12" fmla="*/ 1501082 h 2396685"/>
                <a:gd name="connsiteX13" fmla="*/ 0 w 2461845"/>
                <a:gd name="connsiteY13" fmla="*/ 820615 h 2396685"/>
                <a:gd name="connsiteX14" fmla="*/ 820615 w 2461845"/>
                <a:gd name="connsiteY14" fmla="*/ 0 h 2396685"/>
                <a:gd name="connsiteX0" fmla="*/ 820615 w 2461845"/>
                <a:gd name="connsiteY0" fmla="*/ 0 h 2396685"/>
                <a:gd name="connsiteX1" fmla="*/ 1400878 w 2461845"/>
                <a:gd name="connsiteY1" fmla="*/ 240353 h 2396685"/>
                <a:gd name="connsiteX2" fmla="*/ 1418212 w 2461845"/>
                <a:gd name="connsiteY2" fmla="*/ 261362 h 2396685"/>
                <a:gd name="connsiteX3" fmla="*/ 1475848 w 2461845"/>
                <a:gd name="connsiteY3" fmla="*/ 246542 h 2396685"/>
                <a:gd name="connsiteX4" fmla="*/ 1641230 w 2461845"/>
                <a:gd name="connsiteY4" fmla="*/ 229870 h 2396685"/>
                <a:gd name="connsiteX5" fmla="*/ 2461845 w 2461845"/>
                <a:gd name="connsiteY5" fmla="*/ 1050485 h 2396685"/>
                <a:gd name="connsiteX6" fmla="*/ 2100044 w 2461845"/>
                <a:gd name="connsiteY6" fmla="*/ 1730952 h 2396685"/>
                <a:gd name="connsiteX7" fmla="*/ 2031973 w 2461845"/>
                <a:gd name="connsiteY7" fmla="*/ 1767900 h 2396685"/>
                <a:gd name="connsiteX8" fmla="*/ 2018552 w 2461845"/>
                <a:gd name="connsiteY8" fmla="*/ 1820096 h 2396685"/>
                <a:gd name="connsiteX9" fmla="*/ 1234830 w 2461845"/>
                <a:gd name="connsiteY9" fmla="*/ 2396685 h 2396685"/>
                <a:gd name="connsiteX10" fmla="*/ 414215 w 2461845"/>
                <a:gd name="connsiteY10" fmla="*/ 1576070 h 2396685"/>
                <a:gd name="connsiteX11" fmla="*/ 416502 w 2461845"/>
                <a:gd name="connsiteY11" fmla="*/ 1530773 h 2396685"/>
                <a:gd name="connsiteX12" fmla="*/ 361802 w 2461845"/>
                <a:gd name="connsiteY12" fmla="*/ 1501082 h 2396685"/>
                <a:gd name="connsiteX13" fmla="*/ 0 w 2461845"/>
                <a:gd name="connsiteY13" fmla="*/ 820615 h 2396685"/>
                <a:gd name="connsiteX14" fmla="*/ 820615 w 2461845"/>
                <a:gd name="connsiteY14" fmla="*/ 0 h 2396685"/>
                <a:gd name="connsiteX0" fmla="*/ 911445 w 2552675"/>
                <a:gd name="connsiteY0" fmla="*/ 0 h 2396685"/>
                <a:gd name="connsiteX1" fmla="*/ 1491708 w 2552675"/>
                <a:gd name="connsiteY1" fmla="*/ 240353 h 2396685"/>
                <a:gd name="connsiteX2" fmla="*/ 1509042 w 2552675"/>
                <a:gd name="connsiteY2" fmla="*/ 261362 h 2396685"/>
                <a:gd name="connsiteX3" fmla="*/ 1566678 w 2552675"/>
                <a:gd name="connsiteY3" fmla="*/ 246542 h 2396685"/>
                <a:gd name="connsiteX4" fmla="*/ 1732060 w 2552675"/>
                <a:gd name="connsiteY4" fmla="*/ 229870 h 2396685"/>
                <a:gd name="connsiteX5" fmla="*/ 2552675 w 2552675"/>
                <a:gd name="connsiteY5" fmla="*/ 1050485 h 2396685"/>
                <a:gd name="connsiteX6" fmla="*/ 2190874 w 2552675"/>
                <a:gd name="connsiteY6" fmla="*/ 1730952 h 2396685"/>
                <a:gd name="connsiteX7" fmla="*/ 2122803 w 2552675"/>
                <a:gd name="connsiteY7" fmla="*/ 1767900 h 2396685"/>
                <a:gd name="connsiteX8" fmla="*/ 2109382 w 2552675"/>
                <a:gd name="connsiteY8" fmla="*/ 1820096 h 2396685"/>
                <a:gd name="connsiteX9" fmla="*/ 1325660 w 2552675"/>
                <a:gd name="connsiteY9" fmla="*/ 2396685 h 2396685"/>
                <a:gd name="connsiteX10" fmla="*/ 505045 w 2552675"/>
                <a:gd name="connsiteY10" fmla="*/ 1576070 h 2396685"/>
                <a:gd name="connsiteX11" fmla="*/ 507332 w 2552675"/>
                <a:gd name="connsiteY11" fmla="*/ 1530773 h 2396685"/>
                <a:gd name="connsiteX12" fmla="*/ 452632 w 2552675"/>
                <a:gd name="connsiteY12" fmla="*/ 1501082 h 2396685"/>
                <a:gd name="connsiteX13" fmla="*/ 90830 w 2552675"/>
                <a:gd name="connsiteY13" fmla="*/ 820615 h 2396685"/>
                <a:gd name="connsiteX14" fmla="*/ 911445 w 2552675"/>
                <a:gd name="connsiteY14" fmla="*/ 0 h 2396685"/>
                <a:gd name="connsiteX0" fmla="*/ 911445 w 2552675"/>
                <a:gd name="connsiteY0" fmla="*/ 0 h 2396685"/>
                <a:gd name="connsiteX1" fmla="*/ 1491708 w 2552675"/>
                <a:gd name="connsiteY1" fmla="*/ 240353 h 2396685"/>
                <a:gd name="connsiteX2" fmla="*/ 1509042 w 2552675"/>
                <a:gd name="connsiteY2" fmla="*/ 261362 h 2396685"/>
                <a:gd name="connsiteX3" fmla="*/ 1566678 w 2552675"/>
                <a:gd name="connsiteY3" fmla="*/ 246542 h 2396685"/>
                <a:gd name="connsiteX4" fmla="*/ 1732060 w 2552675"/>
                <a:gd name="connsiteY4" fmla="*/ 229870 h 2396685"/>
                <a:gd name="connsiteX5" fmla="*/ 2552675 w 2552675"/>
                <a:gd name="connsiteY5" fmla="*/ 1050485 h 2396685"/>
                <a:gd name="connsiteX6" fmla="*/ 2190874 w 2552675"/>
                <a:gd name="connsiteY6" fmla="*/ 1730952 h 2396685"/>
                <a:gd name="connsiteX7" fmla="*/ 2122803 w 2552675"/>
                <a:gd name="connsiteY7" fmla="*/ 1767900 h 2396685"/>
                <a:gd name="connsiteX8" fmla="*/ 2109382 w 2552675"/>
                <a:gd name="connsiteY8" fmla="*/ 1820096 h 2396685"/>
                <a:gd name="connsiteX9" fmla="*/ 1325660 w 2552675"/>
                <a:gd name="connsiteY9" fmla="*/ 2396685 h 2396685"/>
                <a:gd name="connsiteX10" fmla="*/ 505045 w 2552675"/>
                <a:gd name="connsiteY10" fmla="*/ 1576070 h 2396685"/>
                <a:gd name="connsiteX11" fmla="*/ 507332 w 2552675"/>
                <a:gd name="connsiteY11" fmla="*/ 1530773 h 2396685"/>
                <a:gd name="connsiteX12" fmla="*/ 452632 w 2552675"/>
                <a:gd name="connsiteY12" fmla="*/ 1501082 h 2396685"/>
                <a:gd name="connsiteX13" fmla="*/ 90830 w 2552675"/>
                <a:gd name="connsiteY13" fmla="*/ 820615 h 2396685"/>
                <a:gd name="connsiteX14" fmla="*/ 911445 w 2552675"/>
                <a:gd name="connsiteY14" fmla="*/ 0 h 2396685"/>
                <a:gd name="connsiteX0" fmla="*/ 1081174 w 2722404"/>
                <a:gd name="connsiteY0" fmla="*/ 0 h 2396685"/>
                <a:gd name="connsiteX1" fmla="*/ 1661437 w 2722404"/>
                <a:gd name="connsiteY1" fmla="*/ 240353 h 2396685"/>
                <a:gd name="connsiteX2" fmla="*/ 1678771 w 2722404"/>
                <a:gd name="connsiteY2" fmla="*/ 261362 h 2396685"/>
                <a:gd name="connsiteX3" fmla="*/ 1736407 w 2722404"/>
                <a:gd name="connsiteY3" fmla="*/ 246542 h 2396685"/>
                <a:gd name="connsiteX4" fmla="*/ 1901789 w 2722404"/>
                <a:gd name="connsiteY4" fmla="*/ 229870 h 2396685"/>
                <a:gd name="connsiteX5" fmla="*/ 2722404 w 2722404"/>
                <a:gd name="connsiteY5" fmla="*/ 1050485 h 2396685"/>
                <a:gd name="connsiteX6" fmla="*/ 2360603 w 2722404"/>
                <a:gd name="connsiteY6" fmla="*/ 1730952 h 2396685"/>
                <a:gd name="connsiteX7" fmla="*/ 2292532 w 2722404"/>
                <a:gd name="connsiteY7" fmla="*/ 1767900 h 2396685"/>
                <a:gd name="connsiteX8" fmla="*/ 2279111 w 2722404"/>
                <a:gd name="connsiteY8" fmla="*/ 1820096 h 2396685"/>
                <a:gd name="connsiteX9" fmla="*/ 1495389 w 2722404"/>
                <a:gd name="connsiteY9" fmla="*/ 2396685 h 2396685"/>
                <a:gd name="connsiteX10" fmla="*/ 674774 w 2722404"/>
                <a:gd name="connsiteY10" fmla="*/ 1576070 h 2396685"/>
                <a:gd name="connsiteX11" fmla="*/ 677061 w 2722404"/>
                <a:gd name="connsiteY11" fmla="*/ 1530773 h 2396685"/>
                <a:gd name="connsiteX12" fmla="*/ 44022 w 2722404"/>
                <a:gd name="connsiteY12" fmla="*/ 1618313 h 2396685"/>
                <a:gd name="connsiteX13" fmla="*/ 260559 w 2722404"/>
                <a:gd name="connsiteY13" fmla="*/ 820615 h 2396685"/>
                <a:gd name="connsiteX14" fmla="*/ 1081174 w 2722404"/>
                <a:gd name="connsiteY14" fmla="*/ 0 h 2396685"/>
                <a:gd name="connsiteX0" fmla="*/ 1081174 w 2722404"/>
                <a:gd name="connsiteY0" fmla="*/ 0 h 2396685"/>
                <a:gd name="connsiteX1" fmla="*/ 1661437 w 2722404"/>
                <a:gd name="connsiteY1" fmla="*/ 240353 h 2396685"/>
                <a:gd name="connsiteX2" fmla="*/ 1678771 w 2722404"/>
                <a:gd name="connsiteY2" fmla="*/ 261362 h 2396685"/>
                <a:gd name="connsiteX3" fmla="*/ 1736407 w 2722404"/>
                <a:gd name="connsiteY3" fmla="*/ 246542 h 2396685"/>
                <a:gd name="connsiteX4" fmla="*/ 1901789 w 2722404"/>
                <a:gd name="connsiteY4" fmla="*/ 229870 h 2396685"/>
                <a:gd name="connsiteX5" fmla="*/ 2722404 w 2722404"/>
                <a:gd name="connsiteY5" fmla="*/ 1050485 h 2396685"/>
                <a:gd name="connsiteX6" fmla="*/ 2360603 w 2722404"/>
                <a:gd name="connsiteY6" fmla="*/ 1730952 h 2396685"/>
                <a:gd name="connsiteX7" fmla="*/ 2292532 w 2722404"/>
                <a:gd name="connsiteY7" fmla="*/ 1767900 h 2396685"/>
                <a:gd name="connsiteX8" fmla="*/ 2279111 w 2722404"/>
                <a:gd name="connsiteY8" fmla="*/ 1820096 h 2396685"/>
                <a:gd name="connsiteX9" fmla="*/ 1495389 w 2722404"/>
                <a:gd name="connsiteY9" fmla="*/ 2396685 h 2396685"/>
                <a:gd name="connsiteX10" fmla="*/ 674774 w 2722404"/>
                <a:gd name="connsiteY10" fmla="*/ 1576070 h 2396685"/>
                <a:gd name="connsiteX11" fmla="*/ 309738 w 2722404"/>
                <a:gd name="connsiteY11" fmla="*/ 2054404 h 2396685"/>
                <a:gd name="connsiteX12" fmla="*/ 44022 w 2722404"/>
                <a:gd name="connsiteY12" fmla="*/ 1618313 h 2396685"/>
                <a:gd name="connsiteX13" fmla="*/ 260559 w 2722404"/>
                <a:gd name="connsiteY13" fmla="*/ 820615 h 2396685"/>
                <a:gd name="connsiteX14" fmla="*/ 1081174 w 2722404"/>
                <a:gd name="connsiteY14" fmla="*/ 0 h 2396685"/>
                <a:gd name="connsiteX0" fmla="*/ 1081174 w 2722404"/>
                <a:gd name="connsiteY0" fmla="*/ 0 h 2535067"/>
                <a:gd name="connsiteX1" fmla="*/ 1661437 w 2722404"/>
                <a:gd name="connsiteY1" fmla="*/ 240353 h 2535067"/>
                <a:gd name="connsiteX2" fmla="*/ 1678771 w 2722404"/>
                <a:gd name="connsiteY2" fmla="*/ 261362 h 2535067"/>
                <a:gd name="connsiteX3" fmla="*/ 1736407 w 2722404"/>
                <a:gd name="connsiteY3" fmla="*/ 246542 h 2535067"/>
                <a:gd name="connsiteX4" fmla="*/ 1901789 w 2722404"/>
                <a:gd name="connsiteY4" fmla="*/ 229870 h 2535067"/>
                <a:gd name="connsiteX5" fmla="*/ 2722404 w 2722404"/>
                <a:gd name="connsiteY5" fmla="*/ 1050485 h 2535067"/>
                <a:gd name="connsiteX6" fmla="*/ 2360603 w 2722404"/>
                <a:gd name="connsiteY6" fmla="*/ 1730952 h 2535067"/>
                <a:gd name="connsiteX7" fmla="*/ 2292532 w 2722404"/>
                <a:gd name="connsiteY7" fmla="*/ 1767900 h 2535067"/>
                <a:gd name="connsiteX8" fmla="*/ 2279111 w 2722404"/>
                <a:gd name="connsiteY8" fmla="*/ 1820096 h 2535067"/>
                <a:gd name="connsiteX9" fmla="*/ 1495389 w 2722404"/>
                <a:gd name="connsiteY9" fmla="*/ 2396685 h 2535067"/>
                <a:gd name="connsiteX10" fmla="*/ 1010836 w 2722404"/>
                <a:gd name="connsiteY10" fmla="*/ 2271639 h 2535067"/>
                <a:gd name="connsiteX11" fmla="*/ 309738 w 2722404"/>
                <a:gd name="connsiteY11" fmla="*/ 2054404 h 2535067"/>
                <a:gd name="connsiteX12" fmla="*/ 44022 w 2722404"/>
                <a:gd name="connsiteY12" fmla="*/ 1618313 h 2535067"/>
                <a:gd name="connsiteX13" fmla="*/ 260559 w 2722404"/>
                <a:gd name="connsiteY13" fmla="*/ 820615 h 2535067"/>
                <a:gd name="connsiteX14" fmla="*/ 1081174 w 2722404"/>
                <a:gd name="connsiteY14" fmla="*/ 0 h 2535067"/>
                <a:gd name="connsiteX0" fmla="*/ 1081174 w 2722404"/>
                <a:gd name="connsiteY0" fmla="*/ 0 h 2548703"/>
                <a:gd name="connsiteX1" fmla="*/ 1661437 w 2722404"/>
                <a:gd name="connsiteY1" fmla="*/ 240353 h 2548703"/>
                <a:gd name="connsiteX2" fmla="*/ 1678771 w 2722404"/>
                <a:gd name="connsiteY2" fmla="*/ 261362 h 2548703"/>
                <a:gd name="connsiteX3" fmla="*/ 1736407 w 2722404"/>
                <a:gd name="connsiteY3" fmla="*/ 246542 h 2548703"/>
                <a:gd name="connsiteX4" fmla="*/ 1901789 w 2722404"/>
                <a:gd name="connsiteY4" fmla="*/ 229870 h 2548703"/>
                <a:gd name="connsiteX5" fmla="*/ 2722404 w 2722404"/>
                <a:gd name="connsiteY5" fmla="*/ 1050485 h 2548703"/>
                <a:gd name="connsiteX6" fmla="*/ 2360603 w 2722404"/>
                <a:gd name="connsiteY6" fmla="*/ 1730952 h 2548703"/>
                <a:gd name="connsiteX7" fmla="*/ 2292532 w 2722404"/>
                <a:gd name="connsiteY7" fmla="*/ 1767900 h 2548703"/>
                <a:gd name="connsiteX8" fmla="*/ 2279111 w 2722404"/>
                <a:gd name="connsiteY8" fmla="*/ 1820096 h 2548703"/>
                <a:gd name="connsiteX9" fmla="*/ 1979943 w 2722404"/>
                <a:gd name="connsiteY9" fmla="*/ 2427946 h 2548703"/>
                <a:gd name="connsiteX10" fmla="*/ 1010836 w 2722404"/>
                <a:gd name="connsiteY10" fmla="*/ 2271639 h 2548703"/>
                <a:gd name="connsiteX11" fmla="*/ 309738 w 2722404"/>
                <a:gd name="connsiteY11" fmla="*/ 2054404 h 2548703"/>
                <a:gd name="connsiteX12" fmla="*/ 44022 w 2722404"/>
                <a:gd name="connsiteY12" fmla="*/ 1618313 h 2548703"/>
                <a:gd name="connsiteX13" fmla="*/ 260559 w 2722404"/>
                <a:gd name="connsiteY13" fmla="*/ 820615 h 2548703"/>
                <a:gd name="connsiteX14" fmla="*/ 1081174 w 2722404"/>
                <a:gd name="connsiteY14" fmla="*/ 0 h 2548703"/>
                <a:gd name="connsiteX0" fmla="*/ 1081174 w 2722404"/>
                <a:gd name="connsiteY0" fmla="*/ 0 h 2548703"/>
                <a:gd name="connsiteX1" fmla="*/ 1661437 w 2722404"/>
                <a:gd name="connsiteY1" fmla="*/ 240353 h 2548703"/>
                <a:gd name="connsiteX2" fmla="*/ 1678771 w 2722404"/>
                <a:gd name="connsiteY2" fmla="*/ 261362 h 2548703"/>
                <a:gd name="connsiteX3" fmla="*/ 1736407 w 2722404"/>
                <a:gd name="connsiteY3" fmla="*/ 246542 h 2548703"/>
                <a:gd name="connsiteX4" fmla="*/ 1901789 w 2722404"/>
                <a:gd name="connsiteY4" fmla="*/ 229870 h 2548703"/>
                <a:gd name="connsiteX5" fmla="*/ 2722404 w 2722404"/>
                <a:gd name="connsiteY5" fmla="*/ 1050485 h 2548703"/>
                <a:gd name="connsiteX6" fmla="*/ 2360603 w 2722404"/>
                <a:gd name="connsiteY6" fmla="*/ 1730952 h 2548703"/>
                <a:gd name="connsiteX7" fmla="*/ 2292532 w 2722404"/>
                <a:gd name="connsiteY7" fmla="*/ 1767900 h 2548703"/>
                <a:gd name="connsiteX8" fmla="*/ 2279111 w 2722404"/>
                <a:gd name="connsiteY8" fmla="*/ 1820096 h 2548703"/>
                <a:gd name="connsiteX9" fmla="*/ 1979943 w 2722404"/>
                <a:gd name="connsiteY9" fmla="*/ 2427946 h 2548703"/>
                <a:gd name="connsiteX10" fmla="*/ 1010836 w 2722404"/>
                <a:gd name="connsiteY10" fmla="*/ 2271639 h 2548703"/>
                <a:gd name="connsiteX11" fmla="*/ 411338 w 2722404"/>
                <a:gd name="connsiteY11" fmla="*/ 2132557 h 2548703"/>
                <a:gd name="connsiteX12" fmla="*/ 44022 w 2722404"/>
                <a:gd name="connsiteY12" fmla="*/ 1618313 h 2548703"/>
                <a:gd name="connsiteX13" fmla="*/ 260559 w 2722404"/>
                <a:gd name="connsiteY13" fmla="*/ 820615 h 2548703"/>
                <a:gd name="connsiteX14" fmla="*/ 1081174 w 2722404"/>
                <a:gd name="connsiteY14" fmla="*/ 0 h 2548703"/>
                <a:gd name="connsiteX0" fmla="*/ 1081174 w 2722404"/>
                <a:gd name="connsiteY0" fmla="*/ 0 h 2428424"/>
                <a:gd name="connsiteX1" fmla="*/ 1661437 w 2722404"/>
                <a:gd name="connsiteY1" fmla="*/ 240353 h 2428424"/>
                <a:gd name="connsiteX2" fmla="*/ 1678771 w 2722404"/>
                <a:gd name="connsiteY2" fmla="*/ 261362 h 2428424"/>
                <a:gd name="connsiteX3" fmla="*/ 1736407 w 2722404"/>
                <a:gd name="connsiteY3" fmla="*/ 246542 h 2428424"/>
                <a:gd name="connsiteX4" fmla="*/ 1901789 w 2722404"/>
                <a:gd name="connsiteY4" fmla="*/ 229870 h 2428424"/>
                <a:gd name="connsiteX5" fmla="*/ 2722404 w 2722404"/>
                <a:gd name="connsiteY5" fmla="*/ 1050485 h 2428424"/>
                <a:gd name="connsiteX6" fmla="*/ 2360603 w 2722404"/>
                <a:gd name="connsiteY6" fmla="*/ 1730952 h 2428424"/>
                <a:gd name="connsiteX7" fmla="*/ 2292532 w 2722404"/>
                <a:gd name="connsiteY7" fmla="*/ 1767900 h 2428424"/>
                <a:gd name="connsiteX8" fmla="*/ 2279111 w 2722404"/>
                <a:gd name="connsiteY8" fmla="*/ 1820096 h 2428424"/>
                <a:gd name="connsiteX9" fmla="*/ 1979943 w 2722404"/>
                <a:gd name="connsiteY9" fmla="*/ 2427946 h 2428424"/>
                <a:gd name="connsiteX10" fmla="*/ 1339082 w 2722404"/>
                <a:gd name="connsiteY10" fmla="*/ 1873054 h 2428424"/>
                <a:gd name="connsiteX11" fmla="*/ 411338 w 2722404"/>
                <a:gd name="connsiteY11" fmla="*/ 2132557 h 2428424"/>
                <a:gd name="connsiteX12" fmla="*/ 44022 w 2722404"/>
                <a:gd name="connsiteY12" fmla="*/ 1618313 h 2428424"/>
                <a:gd name="connsiteX13" fmla="*/ 260559 w 2722404"/>
                <a:gd name="connsiteY13" fmla="*/ 820615 h 2428424"/>
                <a:gd name="connsiteX14" fmla="*/ 1081174 w 2722404"/>
                <a:gd name="connsiteY14" fmla="*/ 0 h 2428424"/>
                <a:gd name="connsiteX0" fmla="*/ 1081174 w 2722404"/>
                <a:gd name="connsiteY0" fmla="*/ 0 h 2428424"/>
                <a:gd name="connsiteX1" fmla="*/ 1661437 w 2722404"/>
                <a:gd name="connsiteY1" fmla="*/ 240353 h 2428424"/>
                <a:gd name="connsiteX2" fmla="*/ 1678771 w 2722404"/>
                <a:gd name="connsiteY2" fmla="*/ 261362 h 2428424"/>
                <a:gd name="connsiteX3" fmla="*/ 1736407 w 2722404"/>
                <a:gd name="connsiteY3" fmla="*/ 246542 h 2428424"/>
                <a:gd name="connsiteX4" fmla="*/ 1901789 w 2722404"/>
                <a:gd name="connsiteY4" fmla="*/ 229870 h 2428424"/>
                <a:gd name="connsiteX5" fmla="*/ 2722404 w 2722404"/>
                <a:gd name="connsiteY5" fmla="*/ 1050485 h 2428424"/>
                <a:gd name="connsiteX6" fmla="*/ 2360603 w 2722404"/>
                <a:gd name="connsiteY6" fmla="*/ 1730952 h 2428424"/>
                <a:gd name="connsiteX7" fmla="*/ 2292532 w 2722404"/>
                <a:gd name="connsiteY7" fmla="*/ 1767900 h 2428424"/>
                <a:gd name="connsiteX8" fmla="*/ 2279111 w 2722404"/>
                <a:gd name="connsiteY8" fmla="*/ 1820096 h 2428424"/>
                <a:gd name="connsiteX9" fmla="*/ 1979943 w 2722404"/>
                <a:gd name="connsiteY9" fmla="*/ 2427946 h 2428424"/>
                <a:gd name="connsiteX10" fmla="*/ 1339082 w 2722404"/>
                <a:gd name="connsiteY10" fmla="*/ 1873054 h 2428424"/>
                <a:gd name="connsiteX11" fmla="*/ 411338 w 2722404"/>
                <a:gd name="connsiteY11" fmla="*/ 2132557 h 2428424"/>
                <a:gd name="connsiteX12" fmla="*/ 44022 w 2722404"/>
                <a:gd name="connsiteY12" fmla="*/ 1618313 h 2428424"/>
                <a:gd name="connsiteX13" fmla="*/ 260559 w 2722404"/>
                <a:gd name="connsiteY13" fmla="*/ 820615 h 2428424"/>
                <a:gd name="connsiteX14" fmla="*/ 1081174 w 2722404"/>
                <a:gd name="connsiteY14" fmla="*/ 0 h 2428424"/>
                <a:gd name="connsiteX0" fmla="*/ 1055376 w 2696606"/>
                <a:gd name="connsiteY0" fmla="*/ 0 h 2428424"/>
                <a:gd name="connsiteX1" fmla="*/ 1635639 w 2696606"/>
                <a:gd name="connsiteY1" fmla="*/ 240353 h 2428424"/>
                <a:gd name="connsiteX2" fmla="*/ 1652973 w 2696606"/>
                <a:gd name="connsiteY2" fmla="*/ 261362 h 2428424"/>
                <a:gd name="connsiteX3" fmla="*/ 1710609 w 2696606"/>
                <a:gd name="connsiteY3" fmla="*/ 246542 h 2428424"/>
                <a:gd name="connsiteX4" fmla="*/ 1875991 w 2696606"/>
                <a:gd name="connsiteY4" fmla="*/ 229870 h 2428424"/>
                <a:gd name="connsiteX5" fmla="*/ 2696606 w 2696606"/>
                <a:gd name="connsiteY5" fmla="*/ 1050485 h 2428424"/>
                <a:gd name="connsiteX6" fmla="*/ 2334805 w 2696606"/>
                <a:gd name="connsiteY6" fmla="*/ 1730952 h 2428424"/>
                <a:gd name="connsiteX7" fmla="*/ 2266734 w 2696606"/>
                <a:gd name="connsiteY7" fmla="*/ 1767900 h 2428424"/>
                <a:gd name="connsiteX8" fmla="*/ 2253313 w 2696606"/>
                <a:gd name="connsiteY8" fmla="*/ 1820096 h 2428424"/>
                <a:gd name="connsiteX9" fmla="*/ 1954145 w 2696606"/>
                <a:gd name="connsiteY9" fmla="*/ 2427946 h 2428424"/>
                <a:gd name="connsiteX10" fmla="*/ 1313284 w 2696606"/>
                <a:gd name="connsiteY10" fmla="*/ 1873054 h 2428424"/>
                <a:gd name="connsiteX11" fmla="*/ 385540 w 2696606"/>
                <a:gd name="connsiteY11" fmla="*/ 2132557 h 2428424"/>
                <a:gd name="connsiteX12" fmla="*/ 18224 w 2696606"/>
                <a:gd name="connsiteY12" fmla="*/ 1618313 h 2428424"/>
                <a:gd name="connsiteX13" fmla="*/ 234761 w 2696606"/>
                <a:gd name="connsiteY13" fmla="*/ 820615 h 2428424"/>
                <a:gd name="connsiteX14" fmla="*/ 1055376 w 2696606"/>
                <a:gd name="connsiteY14" fmla="*/ 0 h 2428424"/>
                <a:gd name="connsiteX0" fmla="*/ 1055376 w 2696606"/>
                <a:gd name="connsiteY0" fmla="*/ 0 h 2428424"/>
                <a:gd name="connsiteX1" fmla="*/ 1635639 w 2696606"/>
                <a:gd name="connsiteY1" fmla="*/ 240353 h 2428424"/>
                <a:gd name="connsiteX2" fmla="*/ 1652973 w 2696606"/>
                <a:gd name="connsiteY2" fmla="*/ 261362 h 2428424"/>
                <a:gd name="connsiteX3" fmla="*/ 1710609 w 2696606"/>
                <a:gd name="connsiteY3" fmla="*/ 246542 h 2428424"/>
                <a:gd name="connsiteX4" fmla="*/ 1875991 w 2696606"/>
                <a:gd name="connsiteY4" fmla="*/ 229870 h 2428424"/>
                <a:gd name="connsiteX5" fmla="*/ 2696606 w 2696606"/>
                <a:gd name="connsiteY5" fmla="*/ 1050485 h 2428424"/>
                <a:gd name="connsiteX6" fmla="*/ 2334805 w 2696606"/>
                <a:gd name="connsiteY6" fmla="*/ 1730952 h 2428424"/>
                <a:gd name="connsiteX7" fmla="*/ 2266734 w 2696606"/>
                <a:gd name="connsiteY7" fmla="*/ 1767900 h 2428424"/>
                <a:gd name="connsiteX8" fmla="*/ 2253313 w 2696606"/>
                <a:gd name="connsiteY8" fmla="*/ 1820096 h 2428424"/>
                <a:gd name="connsiteX9" fmla="*/ 1954145 w 2696606"/>
                <a:gd name="connsiteY9" fmla="*/ 2427946 h 2428424"/>
                <a:gd name="connsiteX10" fmla="*/ 1313284 w 2696606"/>
                <a:gd name="connsiteY10" fmla="*/ 1873054 h 2428424"/>
                <a:gd name="connsiteX11" fmla="*/ 385540 w 2696606"/>
                <a:gd name="connsiteY11" fmla="*/ 2132557 h 2428424"/>
                <a:gd name="connsiteX12" fmla="*/ 18224 w 2696606"/>
                <a:gd name="connsiteY12" fmla="*/ 1618313 h 2428424"/>
                <a:gd name="connsiteX13" fmla="*/ 234761 w 2696606"/>
                <a:gd name="connsiteY13" fmla="*/ 820615 h 2428424"/>
                <a:gd name="connsiteX14" fmla="*/ 1055376 w 2696606"/>
                <a:gd name="connsiteY14" fmla="*/ 0 h 2428424"/>
                <a:gd name="connsiteX0" fmla="*/ 1055376 w 2696606"/>
                <a:gd name="connsiteY0" fmla="*/ 0 h 2428424"/>
                <a:gd name="connsiteX1" fmla="*/ 1635639 w 2696606"/>
                <a:gd name="connsiteY1" fmla="*/ 240353 h 2428424"/>
                <a:gd name="connsiteX2" fmla="*/ 1652973 w 2696606"/>
                <a:gd name="connsiteY2" fmla="*/ 261362 h 2428424"/>
                <a:gd name="connsiteX3" fmla="*/ 1710609 w 2696606"/>
                <a:gd name="connsiteY3" fmla="*/ 246542 h 2428424"/>
                <a:gd name="connsiteX4" fmla="*/ 1875991 w 2696606"/>
                <a:gd name="connsiteY4" fmla="*/ 229870 h 2428424"/>
                <a:gd name="connsiteX5" fmla="*/ 2696606 w 2696606"/>
                <a:gd name="connsiteY5" fmla="*/ 1050485 h 2428424"/>
                <a:gd name="connsiteX6" fmla="*/ 2334805 w 2696606"/>
                <a:gd name="connsiteY6" fmla="*/ 1730952 h 2428424"/>
                <a:gd name="connsiteX7" fmla="*/ 2266734 w 2696606"/>
                <a:gd name="connsiteY7" fmla="*/ 1767900 h 2428424"/>
                <a:gd name="connsiteX8" fmla="*/ 2253313 w 2696606"/>
                <a:gd name="connsiteY8" fmla="*/ 1820096 h 2428424"/>
                <a:gd name="connsiteX9" fmla="*/ 1954145 w 2696606"/>
                <a:gd name="connsiteY9" fmla="*/ 2427946 h 2428424"/>
                <a:gd name="connsiteX10" fmla="*/ 1313284 w 2696606"/>
                <a:gd name="connsiteY10" fmla="*/ 1873054 h 2428424"/>
                <a:gd name="connsiteX11" fmla="*/ 385540 w 2696606"/>
                <a:gd name="connsiteY11" fmla="*/ 2132557 h 2428424"/>
                <a:gd name="connsiteX12" fmla="*/ 18224 w 2696606"/>
                <a:gd name="connsiteY12" fmla="*/ 1618313 h 2428424"/>
                <a:gd name="connsiteX13" fmla="*/ 234761 w 2696606"/>
                <a:gd name="connsiteY13" fmla="*/ 820615 h 2428424"/>
                <a:gd name="connsiteX14" fmla="*/ 1055376 w 2696606"/>
                <a:gd name="connsiteY14" fmla="*/ 0 h 2428424"/>
                <a:gd name="connsiteX0" fmla="*/ 1055376 w 2696606"/>
                <a:gd name="connsiteY0" fmla="*/ 0 h 2428424"/>
                <a:gd name="connsiteX1" fmla="*/ 1635639 w 2696606"/>
                <a:gd name="connsiteY1" fmla="*/ 240353 h 2428424"/>
                <a:gd name="connsiteX2" fmla="*/ 1652973 w 2696606"/>
                <a:gd name="connsiteY2" fmla="*/ 261362 h 2428424"/>
                <a:gd name="connsiteX3" fmla="*/ 1710609 w 2696606"/>
                <a:gd name="connsiteY3" fmla="*/ 246542 h 2428424"/>
                <a:gd name="connsiteX4" fmla="*/ 1875991 w 2696606"/>
                <a:gd name="connsiteY4" fmla="*/ 229870 h 2428424"/>
                <a:gd name="connsiteX5" fmla="*/ 2696606 w 2696606"/>
                <a:gd name="connsiteY5" fmla="*/ 1050485 h 2428424"/>
                <a:gd name="connsiteX6" fmla="*/ 2334805 w 2696606"/>
                <a:gd name="connsiteY6" fmla="*/ 1730952 h 2428424"/>
                <a:gd name="connsiteX7" fmla="*/ 2266734 w 2696606"/>
                <a:gd name="connsiteY7" fmla="*/ 1767900 h 2428424"/>
                <a:gd name="connsiteX8" fmla="*/ 2253313 w 2696606"/>
                <a:gd name="connsiteY8" fmla="*/ 1820096 h 2428424"/>
                <a:gd name="connsiteX9" fmla="*/ 1954145 w 2696606"/>
                <a:gd name="connsiteY9" fmla="*/ 2427946 h 2428424"/>
                <a:gd name="connsiteX10" fmla="*/ 1313284 w 2696606"/>
                <a:gd name="connsiteY10" fmla="*/ 1873054 h 2428424"/>
                <a:gd name="connsiteX11" fmla="*/ 385540 w 2696606"/>
                <a:gd name="connsiteY11" fmla="*/ 2132557 h 2428424"/>
                <a:gd name="connsiteX12" fmla="*/ 18224 w 2696606"/>
                <a:gd name="connsiteY12" fmla="*/ 1618313 h 2428424"/>
                <a:gd name="connsiteX13" fmla="*/ 234761 w 2696606"/>
                <a:gd name="connsiteY13" fmla="*/ 820615 h 2428424"/>
                <a:gd name="connsiteX14" fmla="*/ 1055376 w 2696606"/>
                <a:gd name="connsiteY14" fmla="*/ 0 h 2428424"/>
                <a:gd name="connsiteX0" fmla="*/ 844361 w 2696606"/>
                <a:gd name="connsiteY0" fmla="*/ 0 h 2506578"/>
                <a:gd name="connsiteX1" fmla="*/ 1635639 w 2696606"/>
                <a:gd name="connsiteY1" fmla="*/ 318507 h 2506578"/>
                <a:gd name="connsiteX2" fmla="*/ 1652973 w 2696606"/>
                <a:gd name="connsiteY2" fmla="*/ 339516 h 2506578"/>
                <a:gd name="connsiteX3" fmla="*/ 1710609 w 2696606"/>
                <a:gd name="connsiteY3" fmla="*/ 324696 h 2506578"/>
                <a:gd name="connsiteX4" fmla="*/ 1875991 w 2696606"/>
                <a:gd name="connsiteY4" fmla="*/ 308024 h 2506578"/>
                <a:gd name="connsiteX5" fmla="*/ 2696606 w 2696606"/>
                <a:gd name="connsiteY5" fmla="*/ 1128639 h 2506578"/>
                <a:gd name="connsiteX6" fmla="*/ 2334805 w 2696606"/>
                <a:gd name="connsiteY6" fmla="*/ 1809106 h 2506578"/>
                <a:gd name="connsiteX7" fmla="*/ 2266734 w 2696606"/>
                <a:gd name="connsiteY7" fmla="*/ 1846054 h 2506578"/>
                <a:gd name="connsiteX8" fmla="*/ 2253313 w 2696606"/>
                <a:gd name="connsiteY8" fmla="*/ 1898250 h 2506578"/>
                <a:gd name="connsiteX9" fmla="*/ 1954145 w 2696606"/>
                <a:gd name="connsiteY9" fmla="*/ 2506100 h 2506578"/>
                <a:gd name="connsiteX10" fmla="*/ 1313284 w 2696606"/>
                <a:gd name="connsiteY10" fmla="*/ 1951208 h 2506578"/>
                <a:gd name="connsiteX11" fmla="*/ 385540 w 2696606"/>
                <a:gd name="connsiteY11" fmla="*/ 2210711 h 2506578"/>
                <a:gd name="connsiteX12" fmla="*/ 18224 w 2696606"/>
                <a:gd name="connsiteY12" fmla="*/ 1696467 h 2506578"/>
                <a:gd name="connsiteX13" fmla="*/ 234761 w 2696606"/>
                <a:gd name="connsiteY13" fmla="*/ 898769 h 2506578"/>
                <a:gd name="connsiteX14" fmla="*/ 844361 w 2696606"/>
                <a:gd name="connsiteY14" fmla="*/ 0 h 2506578"/>
                <a:gd name="connsiteX0" fmla="*/ 844361 w 2696606"/>
                <a:gd name="connsiteY0" fmla="*/ 0 h 2506578"/>
                <a:gd name="connsiteX1" fmla="*/ 1635639 w 2696606"/>
                <a:gd name="connsiteY1" fmla="*/ 318507 h 2506578"/>
                <a:gd name="connsiteX2" fmla="*/ 1652973 w 2696606"/>
                <a:gd name="connsiteY2" fmla="*/ 339516 h 2506578"/>
                <a:gd name="connsiteX3" fmla="*/ 1710609 w 2696606"/>
                <a:gd name="connsiteY3" fmla="*/ 324696 h 2506578"/>
                <a:gd name="connsiteX4" fmla="*/ 1875991 w 2696606"/>
                <a:gd name="connsiteY4" fmla="*/ 308024 h 2506578"/>
                <a:gd name="connsiteX5" fmla="*/ 2696606 w 2696606"/>
                <a:gd name="connsiteY5" fmla="*/ 1128639 h 2506578"/>
                <a:gd name="connsiteX6" fmla="*/ 2334805 w 2696606"/>
                <a:gd name="connsiteY6" fmla="*/ 1809106 h 2506578"/>
                <a:gd name="connsiteX7" fmla="*/ 2266734 w 2696606"/>
                <a:gd name="connsiteY7" fmla="*/ 1846054 h 2506578"/>
                <a:gd name="connsiteX8" fmla="*/ 2253313 w 2696606"/>
                <a:gd name="connsiteY8" fmla="*/ 1898250 h 2506578"/>
                <a:gd name="connsiteX9" fmla="*/ 1954145 w 2696606"/>
                <a:gd name="connsiteY9" fmla="*/ 2506100 h 2506578"/>
                <a:gd name="connsiteX10" fmla="*/ 1313284 w 2696606"/>
                <a:gd name="connsiteY10" fmla="*/ 1951208 h 2506578"/>
                <a:gd name="connsiteX11" fmla="*/ 385540 w 2696606"/>
                <a:gd name="connsiteY11" fmla="*/ 2210711 h 2506578"/>
                <a:gd name="connsiteX12" fmla="*/ 18224 w 2696606"/>
                <a:gd name="connsiteY12" fmla="*/ 1696467 h 2506578"/>
                <a:gd name="connsiteX13" fmla="*/ 234761 w 2696606"/>
                <a:gd name="connsiteY13" fmla="*/ 898769 h 2506578"/>
                <a:gd name="connsiteX14" fmla="*/ 844361 w 2696606"/>
                <a:gd name="connsiteY14" fmla="*/ 0 h 2506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696606" h="2506578">
                  <a:moveTo>
                    <a:pt x="844361" y="0"/>
                  </a:moveTo>
                  <a:cubicBezTo>
                    <a:pt x="2196384" y="1391139"/>
                    <a:pt x="1487137" y="170005"/>
                    <a:pt x="1635639" y="318507"/>
                  </a:cubicBezTo>
                  <a:lnTo>
                    <a:pt x="1652973" y="339516"/>
                  </a:lnTo>
                  <a:lnTo>
                    <a:pt x="1710609" y="324696"/>
                  </a:lnTo>
                  <a:cubicBezTo>
                    <a:pt x="1764029" y="313765"/>
                    <a:pt x="1819340" y="308024"/>
                    <a:pt x="1875991" y="308024"/>
                  </a:cubicBezTo>
                  <a:cubicBezTo>
                    <a:pt x="2329204" y="308024"/>
                    <a:pt x="2696606" y="675426"/>
                    <a:pt x="2696606" y="1128639"/>
                  </a:cubicBezTo>
                  <a:cubicBezTo>
                    <a:pt x="2696606" y="1411897"/>
                    <a:pt x="2553090" y="1661635"/>
                    <a:pt x="2334805" y="1809106"/>
                  </a:cubicBezTo>
                  <a:lnTo>
                    <a:pt x="2266734" y="1846054"/>
                  </a:lnTo>
                  <a:lnTo>
                    <a:pt x="2253313" y="1898250"/>
                  </a:lnTo>
                  <a:cubicBezTo>
                    <a:pt x="2149414" y="2232296"/>
                    <a:pt x="2110816" y="2497274"/>
                    <a:pt x="1954145" y="2506100"/>
                  </a:cubicBezTo>
                  <a:cubicBezTo>
                    <a:pt x="1797474" y="2514926"/>
                    <a:pt x="1313284" y="2404421"/>
                    <a:pt x="1313284" y="1951208"/>
                  </a:cubicBezTo>
                  <a:cubicBezTo>
                    <a:pt x="1314046" y="1936109"/>
                    <a:pt x="601383" y="2253168"/>
                    <a:pt x="385540" y="2210711"/>
                  </a:cubicBezTo>
                  <a:cubicBezTo>
                    <a:pt x="169697" y="2168254"/>
                    <a:pt x="-68291" y="1929907"/>
                    <a:pt x="18224" y="1696467"/>
                  </a:cubicBezTo>
                  <a:cubicBezTo>
                    <a:pt x="104739" y="1463027"/>
                    <a:pt x="477038" y="1221104"/>
                    <a:pt x="234761" y="898769"/>
                  </a:cubicBezTo>
                  <a:cubicBezTo>
                    <a:pt x="-109116" y="375217"/>
                    <a:pt x="391148" y="0"/>
                    <a:pt x="844361" y="0"/>
                  </a:cubicBezTo>
                  <a:close/>
                </a:path>
              </a:pathLst>
            </a:custGeom>
            <a:gradFill>
              <a:gsLst>
                <a:gs pos="0">
                  <a:srgbClr val="125286"/>
                </a:gs>
                <a:gs pos="100000">
                  <a:srgbClr val="2195F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字魂59号-创粗黑" panose="00000500000000000000" pitchFamily="2" charset="-122"/>
              </a:endParaRPr>
            </a:p>
          </p:txBody>
        </p:sp>
      </p:grpSp>
      <p:pic>
        <p:nvPicPr>
          <p:cNvPr id="56" name="Picture 55" descr="华中科技大学.png"/>
          <p:cNvPicPr>
            <a:picLocks noChangeAspect="1"/>
          </p:cNvPicPr>
          <p:nvPr/>
        </p:nvPicPr>
        <p:blipFill>
          <a:blip r:embed="rId5"/>
          <a:stretch>
            <a:fillRect/>
          </a:stretch>
        </p:blipFill>
        <p:spPr>
          <a:xfrm>
            <a:off x="10302752" y="353435"/>
            <a:ext cx="1756624" cy="385828"/>
          </a:xfrm>
          <a:prstGeom prst="rect">
            <a:avLst/>
          </a:prstGeom>
        </p:spPr>
      </p:pic>
    </p:spTree>
    <p:extLst>
      <p:ext uri="{BB962C8B-B14F-4D97-AF65-F5344CB8AC3E}">
        <p14:creationId xmlns:p14="http://schemas.microsoft.com/office/powerpoint/2010/main" val="603854067"/>
      </p:ext>
    </p:extLst>
  </p:cSld>
  <p:clrMapOvr>
    <a:masterClrMapping/>
  </p:clrMapOvr>
  <mc:AlternateContent xmlns:mc="http://schemas.openxmlformats.org/markup-compatibility/2006" xmlns:p14="http://schemas.microsoft.com/office/powerpoint/2010/main">
    <mc:Choice Requires="p14">
      <p:transition spd="slow" p14:dur="1750" advClick="0" advTm="3000">
        <p:random/>
      </p:transition>
    </mc:Choice>
    <mc:Fallback xmlns="">
      <p:transition spd="slow"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9"/>
                                        </p:tgtEl>
                                        <p:attrNameLst>
                                          <p:attrName>style.visibility</p:attrName>
                                        </p:attrNameLst>
                                      </p:cBhvr>
                                      <p:to>
                                        <p:strVal val="visible"/>
                                      </p:to>
                                    </p:set>
                                    <p:anim calcmode="lin" valueType="num">
                                      <p:cBhvr>
                                        <p:cTn id="7" dur="500" fill="hold"/>
                                        <p:tgtEl>
                                          <p:spTgt spid="39"/>
                                        </p:tgtEl>
                                        <p:attrNameLst>
                                          <p:attrName>ppt_w</p:attrName>
                                        </p:attrNameLst>
                                      </p:cBhvr>
                                      <p:tavLst>
                                        <p:tav tm="0">
                                          <p:val>
                                            <p:fltVal val="0"/>
                                          </p:val>
                                        </p:tav>
                                        <p:tav tm="100000">
                                          <p:val>
                                            <p:strVal val="#ppt_w"/>
                                          </p:val>
                                        </p:tav>
                                      </p:tavLst>
                                    </p:anim>
                                    <p:anim calcmode="lin" valueType="num">
                                      <p:cBhvr>
                                        <p:cTn id="8" dur="500" fill="hold"/>
                                        <p:tgtEl>
                                          <p:spTgt spid="39"/>
                                        </p:tgtEl>
                                        <p:attrNameLst>
                                          <p:attrName>ppt_h</p:attrName>
                                        </p:attrNameLst>
                                      </p:cBhvr>
                                      <p:tavLst>
                                        <p:tav tm="0">
                                          <p:val>
                                            <p:fltVal val="0"/>
                                          </p:val>
                                        </p:tav>
                                        <p:tav tm="100000">
                                          <p:val>
                                            <p:strVal val="#ppt_h"/>
                                          </p:val>
                                        </p:tav>
                                      </p:tavLst>
                                    </p:anim>
                                    <p:animEffect transition="in" filter="fade">
                                      <p:cBhvr>
                                        <p:cTn id="9" dur="500"/>
                                        <p:tgtEl>
                                          <p:spTgt spid="39"/>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44"/>
                                        </p:tgtEl>
                                        <p:attrNameLst>
                                          <p:attrName>style.visibility</p:attrName>
                                        </p:attrNameLst>
                                      </p:cBhvr>
                                      <p:to>
                                        <p:strVal val="visible"/>
                                      </p:to>
                                    </p:set>
                                    <p:anim calcmode="lin" valueType="num">
                                      <p:cBhvr>
                                        <p:cTn id="12" dur="500" fill="hold"/>
                                        <p:tgtEl>
                                          <p:spTgt spid="44"/>
                                        </p:tgtEl>
                                        <p:attrNameLst>
                                          <p:attrName>ppt_w</p:attrName>
                                        </p:attrNameLst>
                                      </p:cBhvr>
                                      <p:tavLst>
                                        <p:tav tm="0">
                                          <p:val>
                                            <p:fltVal val="0"/>
                                          </p:val>
                                        </p:tav>
                                        <p:tav tm="100000">
                                          <p:val>
                                            <p:strVal val="#ppt_w"/>
                                          </p:val>
                                        </p:tav>
                                      </p:tavLst>
                                    </p:anim>
                                    <p:anim calcmode="lin" valueType="num">
                                      <p:cBhvr>
                                        <p:cTn id="13" dur="500" fill="hold"/>
                                        <p:tgtEl>
                                          <p:spTgt spid="44"/>
                                        </p:tgtEl>
                                        <p:attrNameLst>
                                          <p:attrName>ppt_h</p:attrName>
                                        </p:attrNameLst>
                                      </p:cBhvr>
                                      <p:tavLst>
                                        <p:tav tm="0">
                                          <p:val>
                                            <p:fltVal val="0"/>
                                          </p:val>
                                        </p:tav>
                                        <p:tav tm="100000">
                                          <p:val>
                                            <p:strVal val="#ppt_h"/>
                                          </p:val>
                                        </p:tav>
                                      </p:tavLst>
                                    </p:anim>
                                    <p:animEffect transition="in" filter="fade">
                                      <p:cBhvr>
                                        <p:cTn id="14" dur="500"/>
                                        <p:tgtEl>
                                          <p:spTgt spid="44"/>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p:cTn id="17" dur="500" fill="hold"/>
                                        <p:tgtEl>
                                          <p:spTgt spid="4"/>
                                        </p:tgtEl>
                                        <p:attrNameLst>
                                          <p:attrName>ppt_w</p:attrName>
                                        </p:attrNameLst>
                                      </p:cBhvr>
                                      <p:tavLst>
                                        <p:tav tm="0">
                                          <p:val>
                                            <p:fltVal val="0"/>
                                          </p:val>
                                        </p:tav>
                                        <p:tav tm="100000">
                                          <p:val>
                                            <p:strVal val="#ppt_w"/>
                                          </p:val>
                                        </p:tav>
                                      </p:tavLst>
                                    </p:anim>
                                    <p:anim calcmode="lin" valueType="num">
                                      <p:cBhvr>
                                        <p:cTn id="18" dur="500" fill="hold"/>
                                        <p:tgtEl>
                                          <p:spTgt spid="4"/>
                                        </p:tgtEl>
                                        <p:attrNameLst>
                                          <p:attrName>ppt_h</p:attrName>
                                        </p:attrNameLst>
                                      </p:cBhvr>
                                      <p:tavLst>
                                        <p:tav tm="0">
                                          <p:val>
                                            <p:fltVal val="0"/>
                                          </p:val>
                                        </p:tav>
                                        <p:tav tm="100000">
                                          <p:val>
                                            <p:strVal val="#ppt_h"/>
                                          </p:val>
                                        </p:tav>
                                      </p:tavLst>
                                    </p:anim>
                                    <p:animEffect transition="in" filter="fade">
                                      <p:cBhvr>
                                        <p:cTn id="19" dur="500"/>
                                        <p:tgtEl>
                                          <p:spTgt spid="4"/>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19"/>
                                        </p:tgtEl>
                                        <p:attrNameLst>
                                          <p:attrName>style.visibility</p:attrName>
                                        </p:attrNameLst>
                                      </p:cBhvr>
                                      <p:to>
                                        <p:strVal val="visible"/>
                                      </p:to>
                                    </p:set>
                                    <p:anim calcmode="lin" valueType="num">
                                      <p:cBhvr>
                                        <p:cTn id="22" dur="500" fill="hold"/>
                                        <p:tgtEl>
                                          <p:spTgt spid="19"/>
                                        </p:tgtEl>
                                        <p:attrNameLst>
                                          <p:attrName>ppt_w</p:attrName>
                                        </p:attrNameLst>
                                      </p:cBhvr>
                                      <p:tavLst>
                                        <p:tav tm="0">
                                          <p:val>
                                            <p:fltVal val="0"/>
                                          </p:val>
                                        </p:tav>
                                        <p:tav tm="100000">
                                          <p:val>
                                            <p:strVal val="#ppt_w"/>
                                          </p:val>
                                        </p:tav>
                                      </p:tavLst>
                                    </p:anim>
                                    <p:anim calcmode="lin" valueType="num">
                                      <p:cBhvr>
                                        <p:cTn id="23" dur="500" fill="hold"/>
                                        <p:tgtEl>
                                          <p:spTgt spid="19"/>
                                        </p:tgtEl>
                                        <p:attrNameLst>
                                          <p:attrName>ppt_h</p:attrName>
                                        </p:attrNameLst>
                                      </p:cBhvr>
                                      <p:tavLst>
                                        <p:tav tm="0">
                                          <p:val>
                                            <p:fltVal val="0"/>
                                          </p:val>
                                        </p:tav>
                                        <p:tav tm="100000">
                                          <p:val>
                                            <p:strVal val="#ppt_h"/>
                                          </p:val>
                                        </p:tav>
                                      </p:tavLst>
                                    </p:anim>
                                    <p:animEffect transition="in" filter="fade">
                                      <p:cBhvr>
                                        <p:cTn id="24" dur="500"/>
                                        <p:tgtEl>
                                          <p:spTgt spid="19"/>
                                        </p:tgtEl>
                                      </p:cBhvr>
                                    </p:animEffect>
                                  </p:childTnLst>
                                </p:cTn>
                              </p:par>
                            </p:childTnLst>
                          </p:cTn>
                        </p:par>
                        <p:par>
                          <p:cTn id="25" fill="hold">
                            <p:stCondLst>
                              <p:cond delay="500"/>
                            </p:stCondLst>
                            <p:childTnLst>
                              <p:par>
                                <p:cTn id="26" presetID="2" presetClass="entr" presetSubtype="4" fill="hold" grpId="0" nodeType="afterEffect">
                                  <p:stCondLst>
                                    <p:cond delay="0"/>
                                  </p:stCondLst>
                                  <p:childTnLst>
                                    <p:set>
                                      <p:cBhvr>
                                        <p:cTn id="27" dur="1" fill="hold">
                                          <p:stCondLst>
                                            <p:cond delay="0"/>
                                          </p:stCondLst>
                                        </p:cTn>
                                        <p:tgtEl>
                                          <p:spTgt spid="45"/>
                                        </p:tgtEl>
                                        <p:attrNameLst>
                                          <p:attrName>style.visibility</p:attrName>
                                        </p:attrNameLst>
                                      </p:cBhvr>
                                      <p:to>
                                        <p:strVal val="visible"/>
                                      </p:to>
                                    </p:set>
                                    <p:anim calcmode="lin" valueType="num">
                                      <p:cBhvr additive="base">
                                        <p:cTn id="28" dur="500" fill="hold"/>
                                        <p:tgtEl>
                                          <p:spTgt spid="45"/>
                                        </p:tgtEl>
                                        <p:attrNameLst>
                                          <p:attrName>ppt_x</p:attrName>
                                        </p:attrNameLst>
                                      </p:cBhvr>
                                      <p:tavLst>
                                        <p:tav tm="0">
                                          <p:val>
                                            <p:strVal val="#ppt_x"/>
                                          </p:val>
                                        </p:tav>
                                        <p:tav tm="100000">
                                          <p:val>
                                            <p:strVal val="#ppt_x"/>
                                          </p:val>
                                        </p:tav>
                                      </p:tavLst>
                                    </p:anim>
                                    <p:anim calcmode="lin" valueType="num">
                                      <p:cBhvr additive="base">
                                        <p:cTn id="29" dur="500" fill="hold"/>
                                        <p:tgtEl>
                                          <p:spTgt spid="4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9" grpId="0" animBg="1"/>
      <p:bldP spid="39" grpId="0"/>
      <p:bldP spid="44" grpId="0"/>
      <p:bldP spid="4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4" name="组合 73">
            <a:extLst>
              <a:ext uri="{FF2B5EF4-FFF2-40B4-BE49-F238E27FC236}">
                <a16:creationId xmlns:a16="http://schemas.microsoft.com/office/drawing/2014/main" id="{5731F42B-2168-142D-5EBE-B30544359187}"/>
              </a:ext>
            </a:extLst>
          </p:cNvPr>
          <p:cNvGrpSpPr/>
          <p:nvPr/>
        </p:nvGrpSpPr>
        <p:grpSpPr>
          <a:xfrm>
            <a:off x="910639" y="1804758"/>
            <a:ext cx="10295525" cy="1924497"/>
            <a:chOff x="910639" y="1804758"/>
            <a:chExt cx="10295525" cy="1924497"/>
          </a:xfrm>
        </p:grpSpPr>
        <p:cxnSp>
          <p:nvCxnSpPr>
            <p:cNvPr id="3" name="淘宝-想搞设计PPT(倒卖必究)-3"/>
            <p:cNvCxnSpPr/>
            <p:nvPr/>
          </p:nvCxnSpPr>
          <p:spPr>
            <a:xfrm flipH="1">
              <a:off x="1127760" y="3211329"/>
              <a:ext cx="10078404" cy="0"/>
            </a:xfrm>
            <a:prstGeom prst="line">
              <a:avLst/>
            </a:prstGeom>
            <a:ln>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 name="淘宝-想搞设计PPT(倒卖必究)-4"/>
            <p:cNvCxnSpPr/>
            <p:nvPr/>
          </p:nvCxnSpPr>
          <p:spPr>
            <a:xfrm flipH="1">
              <a:off x="1127760" y="2995242"/>
              <a:ext cx="10078404" cy="0"/>
            </a:xfrm>
            <a:prstGeom prst="line">
              <a:avLst/>
            </a:prstGeom>
            <a:ln>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 name="淘宝-想搞设计PPT(倒卖必究)-5"/>
            <p:cNvCxnSpPr/>
            <p:nvPr/>
          </p:nvCxnSpPr>
          <p:spPr>
            <a:xfrm flipH="1">
              <a:off x="1127760" y="2779155"/>
              <a:ext cx="10078404" cy="0"/>
            </a:xfrm>
            <a:prstGeom prst="line">
              <a:avLst/>
            </a:prstGeom>
            <a:ln>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 name="淘宝-想搞设计PPT(倒卖必究)-6"/>
            <p:cNvCxnSpPr/>
            <p:nvPr/>
          </p:nvCxnSpPr>
          <p:spPr>
            <a:xfrm flipH="1">
              <a:off x="1127760" y="2563068"/>
              <a:ext cx="10078404" cy="0"/>
            </a:xfrm>
            <a:prstGeom prst="line">
              <a:avLst/>
            </a:prstGeom>
            <a:ln>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 name="淘宝-想搞设计PPT(倒卖必究)-7"/>
            <p:cNvCxnSpPr/>
            <p:nvPr/>
          </p:nvCxnSpPr>
          <p:spPr>
            <a:xfrm flipH="1">
              <a:off x="1127760" y="2346981"/>
              <a:ext cx="10078404" cy="0"/>
            </a:xfrm>
            <a:prstGeom prst="line">
              <a:avLst/>
            </a:prstGeom>
            <a:ln>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 name="淘宝-想搞设计PPT(倒卖必究)-8"/>
            <p:cNvCxnSpPr/>
            <p:nvPr/>
          </p:nvCxnSpPr>
          <p:spPr>
            <a:xfrm flipH="1">
              <a:off x="1127760" y="2130894"/>
              <a:ext cx="10078404" cy="0"/>
            </a:xfrm>
            <a:prstGeom prst="line">
              <a:avLst/>
            </a:prstGeom>
            <a:ln>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 name="淘宝-想搞设计PPT(倒卖必究)-9"/>
            <p:cNvCxnSpPr/>
            <p:nvPr/>
          </p:nvCxnSpPr>
          <p:spPr>
            <a:xfrm flipH="1">
              <a:off x="1127760" y="1914807"/>
              <a:ext cx="10078404" cy="0"/>
            </a:xfrm>
            <a:prstGeom prst="line">
              <a:avLst/>
            </a:prstGeom>
            <a:ln>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sp>
          <p:nvSpPr>
            <p:cNvPr id="10" name="淘宝-想搞设计PPT(倒卖必究)-10"/>
            <p:cNvSpPr/>
            <p:nvPr/>
          </p:nvSpPr>
          <p:spPr>
            <a:xfrm>
              <a:off x="8617816" y="3206292"/>
              <a:ext cx="165456" cy="221121"/>
            </a:xfrm>
            <a:prstGeom prst="round2SameRect">
              <a:avLst>
                <a:gd name="adj1" fmla="val 50000"/>
                <a:gd name="adj2" fmla="val 0"/>
              </a:avLst>
            </a:prstGeom>
            <a:solidFill>
              <a:srgbClr val="155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accent1"/>
                </a:solidFill>
                <a:latin typeface="字魂59号-创粗黑" panose="00000500000000000000" pitchFamily="2" charset="-122"/>
                <a:ea typeface="字魂59号-创粗黑" panose="00000500000000000000" pitchFamily="2" charset="-122"/>
              </a:endParaRPr>
            </a:p>
          </p:txBody>
        </p:sp>
        <p:cxnSp>
          <p:nvCxnSpPr>
            <p:cNvPr id="11" name="淘宝-想搞设计PPT(倒卖必究)-11"/>
            <p:cNvCxnSpPr/>
            <p:nvPr/>
          </p:nvCxnSpPr>
          <p:spPr>
            <a:xfrm flipH="1">
              <a:off x="1127760" y="3427413"/>
              <a:ext cx="10078404" cy="0"/>
            </a:xfrm>
            <a:prstGeom prst="line">
              <a:avLst/>
            </a:prstGeom>
            <a:ln>
              <a:solidFill>
                <a:srgbClr val="15548D"/>
              </a:solidFill>
            </a:ln>
          </p:spPr>
          <p:style>
            <a:lnRef idx="1">
              <a:schemeClr val="accent1"/>
            </a:lnRef>
            <a:fillRef idx="0">
              <a:schemeClr val="accent1"/>
            </a:fillRef>
            <a:effectRef idx="0">
              <a:schemeClr val="accent1"/>
            </a:effectRef>
            <a:fontRef idx="minor">
              <a:schemeClr val="tx1"/>
            </a:fontRef>
          </p:style>
        </p:cxnSp>
        <p:sp>
          <p:nvSpPr>
            <p:cNvPr id="12" name="淘宝-想搞设计PPT(倒卖必究)-12"/>
            <p:cNvSpPr/>
            <p:nvPr/>
          </p:nvSpPr>
          <p:spPr>
            <a:xfrm>
              <a:off x="9178423" y="3020812"/>
              <a:ext cx="165456" cy="406601"/>
            </a:xfrm>
            <a:prstGeom prst="round2SameRect">
              <a:avLst>
                <a:gd name="adj1" fmla="val 50000"/>
                <a:gd name="adj2" fmla="val 0"/>
              </a:avLst>
            </a:prstGeom>
            <a:solidFill>
              <a:srgbClr val="155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accent1"/>
                </a:solidFill>
                <a:latin typeface="字魂59号-创粗黑" panose="00000500000000000000" pitchFamily="2" charset="-122"/>
                <a:ea typeface="字魂59号-创粗黑" panose="00000500000000000000" pitchFamily="2" charset="-122"/>
              </a:endParaRPr>
            </a:p>
          </p:txBody>
        </p:sp>
        <p:sp>
          <p:nvSpPr>
            <p:cNvPr id="13" name="淘宝-想搞设计PPT(倒卖必究)-13"/>
            <p:cNvSpPr/>
            <p:nvPr/>
          </p:nvSpPr>
          <p:spPr>
            <a:xfrm>
              <a:off x="9739030" y="2641600"/>
              <a:ext cx="165456" cy="785813"/>
            </a:xfrm>
            <a:prstGeom prst="round2SameRect">
              <a:avLst>
                <a:gd name="adj1" fmla="val 50000"/>
                <a:gd name="adj2" fmla="val 0"/>
              </a:avLst>
            </a:prstGeom>
            <a:solidFill>
              <a:srgbClr val="155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accent1"/>
                </a:solidFill>
                <a:latin typeface="字魂59号-创粗黑" panose="00000500000000000000" pitchFamily="2" charset="-122"/>
                <a:ea typeface="字魂59号-创粗黑" panose="00000500000000000000" pitchFamily="2" charset="-122"/>
              </a:endParaRPr>
            </a:p>
          </p:txBody>
        </p:sp>
        <p:sp>
          <p:nvSpPr>
            <p:cNvPr id="14" name="淘宝-想搞设计PPT(倒卖必究)-14"/>
            <p:cNvSpPr/>
            <p:nvPr/>
          </p:nvSpPr>
          <p:spPr>
            <a:xfrm>
              <a:off x="10299637" y="2872816"/>
              <a:ext cx="165456" cy="554597"/>
            </a:xfrm>
            <a:prstGeom prst="round2SameRect">
              <a:avLst>
                <a:gd name="adj1" fmla="val 50000"/>
                <a:gd name="adj2" fmla="val 0"/>
              </a:avLst>
            </a:prstGeom>
            <a:solidFill>
              <a:srgbClr val="155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accent1"/>
                </a:solidFill>
                <a:latin typeface="字魂59号-创粗黑" panose="00000500000000000000" pitchFamily="2" charset="-122"/>
                <a:ea typeface="字魂59号-创粗黑" panose="00000500000000000000" pitchFamily="2" charset="-122"/>
              </a:endParaRPr>
            </a:p>
          </p:txBody>
        </p:sp>
        <p:sp>
          <p:nvSpPr>
            <p:cNvPr id="15" name="淘宝-想搞设计PPT(倒卖必究)-15"/>
            <p:cNvSpPr/>
            <p:nvPr/>
          </p:nvSpPr>
          <p:spPr>
            <a:xfrm>
              <a:off x="10860244" y="2438305"/>
              <a:ext cx="165456" cy="989108"/>
            </a:xfrm>
            <a:prstGeom prst="round2SameRect">
              <a:avLst>
                <a:gd name="adj1" fmla="val 50000"/>
                <a:gd name="adj2" fmla="val 0"/>
              </a:avLst>
            </a:prstGeom>
            <a:solidFill>
              <a:srgbClr val="155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accent1"/>
                </a:solidFill>
                <a:latin typeface="字魂59号-创粗黑" panose="00000500000000000000" pitchFamily="2" charset="-122"/>
                <a:ea typeface="字魂59号-创粗黑" panose="00000500000000000000" pitchFamily="2" charset="-122"/>
              </a:endParaRPr>
            </a:p>
          </p:txBody>
        </p:sp>
        <p:sp>
          <p:nvSpPr>
            <p:cNvPr id="16" name="淘宝-想搞设计PPT(倒卖必究)-16"/>
            <p:cNvSpPr/>
            <p:nvPr/>
          </p:nvSpPr>
          <p:spPr>
            <a:xfrm>
              <a:off x="5814781" y="2548866"/>
              <a:ext cx="165456" cy="878547"/>
            </a:xfrm>
            <a:prstGeom prst="round2SameRect">
              <a:avLst>
                <a:gd name="adj1" fmla="val 50000"/>
                <a:gd name="adj2" fmla="val 0"/>
              </a:avLst>
            </a:prstGeom>
            <a:solidFill>
              <a:srgbClr val="155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accent1"/>
                </a:solidFill>
                <a:latin typeface="字魂59号-创粗黑" panose="00000500000000000000" pitchFamily="2" charset="-122"/>
                <a:ea typeface="字魂59号-创粗黑" panose="00000500000000000000" pitchFamily="2" charset="-122"/>
              </a:endParaRPr>
            </a:p>
          </p:txBody>
        </p:sp>
        <p:sp>
          <p:nvSpPr>
            <p:cNvPr id="17" name="淘宝-想搞设计PPT(倒卖必究)-17"/>
            <p:cNvSpPr/>
            <p:nvPr/>
          </p:nvSpPr>
          <p:spPr>
            <a:xfrm>
              <a:off x="6375388" y="2879373"/>
              <a:ext cx="165456" cy="548040"/>
            </a:xfrm>
            <a:prstGeom prst="round2SameRect">
              <a:avLst>
                <a:gd name="adj1" fmla="val 50000"/>
                <a:gd name="adj2" fmla="val 0"/>
              </a:avLst>
            </a:prstGeom>
            <a:solidFill>
              <a:srgbClr val="155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accent1"/>
                </a:solidFill>
                <a:latin typeface="字魂59号-创粗黑" panose="00000500000000000000" pitchFamily="2" charset="-122"/>
                <a:ea typeface="字魂59号-创粗黑" panose="00000500000000000000" pitchFamily="2" charset="-122"/>
              </a:endParaRPr>
            </a:p>
          </p:txBody>
        </p:sp>
        <p:sp>
          <p:nvSpPr>
            <p:cNvPr id="18" name="淘宝-想搞设计PPT(倒卖必究)-18"/>
            <p:cNvSpPr/>
            <p:nvPr/>
          </p:nvSpPr>
          <p:spPr>
            <a:xfrm>
              <a:off x="6935995" y="2097098"/>
              <a:ext cx="165456" cy="1330315"/>
            </a:xfrm>
            <a:prstGeom prst="round2SameRect">
              <a:avLst>
                <a:gd name="adj1" fmla="val 50000"/>
                <a:gd name="adj2" fmla="val 0"/>
              </a:avLst>
            </a:prstGeom>
            <a:solidFill>
              <a:srgbClr val="155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accent1"/>
                </a:solidFill>
                <a:latin typeface="字魂59号-创粗黑" panose="00000500000000000000" pitchFamily="2" charset="-122"/>
                <a:ea typeface="字魂59号-创粗黑" panose="00000500000000000000" pitchFamily="2" charset="-122"/>
              </a:endParaRPr>
            </a:p>
          </p:txBody>
        </p:sp>
        <p:sp>
          <p:nvSpPr>
            <p:cNvPr id="19" name="淘宝-想搞设计PPT(倒卖必究)-19"/>
            <p:cNvSpPr/>
            <p:nvPr/>
          </p:nvSpPr>
          <p:spPr>
            <a:xfrm>
              <a:off x="7496602" y="2884135"/>
              <a:ext cx="165456" cy="543278"/>
            </a:xfrm>
            <a:prstGeom prst="round2SameRect">
              <a:avLst>
                <a:gd name="adj1" fmla="val 50000"/>
                <a:gd name="adj2" fmla="val 0"/>
              </a:avLst>
            </a:prstGeom>
            <a:solidFill>
              <a:srgbClr val="155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accent1"/>
                </a:solidFill>
                <a:latin typeface="字魂59号-创粗黑" panose="00000500000000000000" pitchFamily="2" charset="-122"/>
                <a:ea typeface="字魂59号-创粗黑" panose="00000500000000000000" pitchFamily="2" charset="-122"/>
              </a:endParaRPr>
            </a:p>
          </p:txBody>
        </p:sp>
        <p:sp>
          <p:nvSpPr>
            <p:cNvPr id="20" name="淘宝-想搞设计PPT(倒卖必究)-20"/>
            <p:cNvSpPr/>
            <p:nvPr/>
          </p:nvSpPr>
          <p:spPr>
            <a:xfrm>
              <a:off x="8057209" y="2872816"/>
              <a:ext cx="165456" cy="554597"/>
            </a:xfrm>
            <a:prstGeom prst="round2SameRect">
              <a:avLst>
                <a:gd name="adj1" fmla="val 50000"/>
                <a:gd name="adj2" fmla="val 0"/>
              </a:avLst>
            </a:prstGeom>
            <a:solidFill>
              <a:srgbClr val="155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accent1"/>
                </a:solidFill>
                <a:latin typeface="字魂59号-创粗黑" panose="00000500000000000000" pitchFamily="2" charset="-122"/>
                <a:ea typeface="字魂59号-创粗黑" panose="00000500000000000000" pitchFamily="2" charset="-122"/>
              </a:endParaRPr>
            </a:p>
          </p:txBody>
        </p:sp>
        <p:sp>
          <p:nvSpPr>
            <p:cNvPr id="21" name="淘宝-想搞设计PPT(倒卖必究)-21"/>
            <p:cNvSpPr/>
            <p:nvPr/>
          </p:nvSpPr>
          <p:spPr>
            <a:xfrm>
              <a:off x="3011746" y="2438305"/>
              <a:ext cx="165456" cy="989108"/>
            </a:xfrm>
            <a:prstGeom prst="round2SameRect">
              <a:avLst>
                <a:gd name="adj1" fmla="val 50000"/>
                <a:gd name="adj2" fmla="val 0"/>
              </a:avLst>
            </a:prstGeom>
            <a:solidFill>
              <a:srgbClr val="155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accent1"/>
                </a:solidFill>
                <a:latin typeface="字魂59号-创粗黑" panose="00000500000000000000" pitchFamily="2" charset="-122"/>
                <a:ea typeface="字魂59号-创粗黑" panose="00000500000000000000" pitchFamily="2" charset="-122"/>
              </a:endParaRPr>
            </a:p>
          </p:txBody>
        </p:sp>
        <p:sp>
          <p:nvSpPr>
            <p:cNvPr id="22" name="淘宝-想搞设计PPT(倒卖必究)-22"/>
            <p:cNvSpPr/>
            <p:nvPr/>
          </p:nvSpPr>
          <p:spPr>
            <a:xfrm>
              <a:off x="3572353" y="2659426"/>
              <a:ext cx="165456" cy="767987"/>
            </a:xfrm>
            <a:prstGeom prst="round2SameRect">
              <a:avLst>
                <a:gd name="adj1" fmla="val 50000"/>
                <a:gd name="adj2" fmla="val 0"/>
              </a:avLst>
            </a:prstGeom>
            <a:solidFill>
              <a:srgbClr val="155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accent1"/>
                </a:solidFill>
                <a:latin typeface="字魂59号-创粗黑" panose="00000500000000000000" pitchFamily="2" charset="-122"/>
                <a:ea typeface="字魂59号-创粗黑" panose="00000500000000000000" pitchFamily="2" charset="-122"/>
              </a:endParaRPr>
            </a:p>
          </p:txBody>
        </p:sp>
        <p:sp>
          <p:nvSpPr>
            <p:cNvPr id="23" name="淘宝-想搞设计PPT(倒卖必究)-23"/>
            <p:cNvSpPr/>
            <p:nvPr/>
          </p:nvSpPr>
          <p:spPr>
            <a:xfrm>
              <a:off x="4132960" y="2318219"/>
              <a:ext cx="165456" cy="1109194"/>
            </a:xfrm>
            <a:prstGeom prst="round2SameRect">
              <a:avLst>
                <a:gd name="adj1" fmla="val 50000"/>
                <a:gd name="adj2" fmla="val 0"/>
              </a:avLst>
            </a:prstGeom>
            <a:solidFill>
              <a:srgbClr val="155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accent1"/>
                </a:solidFill>
                <a:latin typeface="字魂59号-创粗黑" panose="00000500000000000000" pitchFamily="2" charset="-122"/>
                <a:ea typeface="字魂59号-创粗黑" panose="00000500000000000000" pitchFamily="2" charset="-122"/>
              </a:endParaRPr>
            </a:p>
          </p:txBody>
        </p:sp>
        <p:sp>
          <p:nvSpPr>
            <p:cNvPr id="24" name="淘宝-想搞设计PPT(倒卖必究)-24"/>
            <p:cNvSpPr/>
            <p:nvPr/>
          </p:nvSpPr>
          <p:spPr>
            <a:xfrm>
              <a:off x="4693567" y="2994696"/>
              <a:ext cx="165456" cy="432717"/>
            </a:xfrm>
            <a:prstGeom prst="round2SameRect">
              <a:avLst>
                <a:gd name="adj1" fmla="val 50000"/>
                <a:gd name="adj2" fmla="val 0"/>
              </a:avLst>
            </a:prstGeom>
            <a:solidFill>
              <a:srgbClr val="155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accent1"/>
                </a:solidFill>
                <a:latin typeface="字魂59号-创粗黑" panose="00000500000000000000" pitchFamily="2" charset="-122"/>
                <a:ea typeface="字魂59号-创粗黑" panose="00000500000000000000" pitchFamily="2" charset="-122"/>
              </a:endParaRPr>
            </a:p>
          </p:txBody>
        </p:sp>
        <p:sp>
          <p:nvSpPr>
            <p:cNvPr id="25" name="淘宝-想搞设计PPT(倒卖必究)-25"/>
            <p:cNvSpPr/>
            <p:nvPr/>
          </p:nvSpPr>
          <p:spPr>
            <a:xfrm>
              <a:off x="5254174" y="2773575"/>
              <a:ext cx="165456" cy="653838"/>
            </a:xfrm>
            <a:prstGeom prst="round2SameRect">
              <a:avLst>
                <a:gd name="adj1" fmla="val 50000"/>
                <a:gd name="adj2" fmla="val 0"/>
              </a:avLst>
            </a:prstGeom>
            <a:solidFill>
              <a:srgbClr val="155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accent1"/>
                </a:solidFill>
                <a:latin typeface="字魂59号-创粗黑" panose="00000500000000000000" pitchFamily="2" charset="-122"/>
                <a:ea typeface="字魂59号-创粗黑" panose="00000500000000000000" pitchFamily="2" charset="-122"/>
              </a:endParaRPr>
            </a:p>
          </p:txBody>
        </p:sp>
        <p:sp>
          <p:nvSpPr>
            <p:cNvPr id="26" name="淘宝-想搞设计PPT(倒卖必究)-26"/>
            <p:cNvSpPr/>
            <p:nvPr/>
          </p:nvSpPr>
          <p:spPr>
            <a:xfrm>
              <a:off x="1329925" y="2488742"/>
              <a:ext cx="165456" cy="938671"/>
            </a:xfrm>
            <a:prstGeom prst="round2SameRect">
              <a:avLst>
                <a:gd name="adj1" fmla="val 50000"/>
                <a:gd name="adj2" fmla="val 0"/>
              </a:avLst>
            </a:prstGeom>
            <a:solidFill>
              <a:srgbClr val="155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accent1"/>
                </a:solidFill>
                <a:latin typeface="字魂59号-创粗黑" panose="00000500000000000000" pitchFamily="2" charset="-122"/>
                <a:ea typeface="字魂59号-创粗黑" panose="00000500000000000000" pitchFamily="2" charset="-122"/>
              </a:endParaRPr>
            </a:p>
          </p:txBody>
        </p:sp>
        <p:sp>
          <p:nvSpPr>
            <p:cNvPr id="27" name="淘宝-想搞设计PPT(倒卖必究)-27"/>
            <p:cNvSpPr/>
            <p:nvPr/>
          </p:nvSpPr>
          <p:spPr>
            <a:xfrm>
              <a:off x="1890532" y="2876092"/>
              <a:ext cx="165456" cy="551321"/>
            </a:xfrm>
            <a:prstGeom prst="round2SameRect">
              <a:avLst>
                <a:gd name="adj1" fmla="val 50000"/>
                <a:gd name="adj2" fmla="val 0"/>
              </a:avLst>
            </a:prstGeom>
            <a:solidFill>
              <a:srgbClr val="155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accent1"/>
                </a:solidFill>
                <a:latin typeface="字魂59号-创粗黑" panose="00000500000000000000" pitchFamily="2" charset="-122"/>
                <a:ea typeface="字魂59号-创粗黑" panose="00000500000000000000" pitchFamily="2" charset="-122"/>
              </a:endParaRPr>
            </a:p>
          </p:txBody>
        </p:sp>
        <p:sp>
          <p:nvSpPr>
            <p:cNvPr id="28" name="淘宝-想搞设计PPT(倒卖必究)-28"/>
            <p:cNvSpPr/>
            <p:nvPr/>
          </p:nvSpPr>
          <p:spPr>
            <a:xfrm>
              <a:off x="2451139" y="2659426"/>
              <a:ext cx="165456" cy="767987"/>
            </a:xfrm>
            <a:prstGeom prst="round2SameRect">
              <a:avLst>
                <a:gd name="adj1" fmla="val 50000"/>
                <a:gd name="adj2" fmla="val 0"/>
              </a:avLst>
            </a:prstGeom>
            <a:solidFill>
              <a:srgbClr val="155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accent1"/>
                </a:solidFill>
                <a:latin typeface="字魂59号-创粗黑" panose="00000500000000000000" pitchFamily="2" charset="-122"/>
                <a:ea typeface="字魂59号-创粗黑" panose="00000500000000000000" pitchFamily="2" charset="-122"/>
              </a:endParaRPr>
            </a:p>
          </p:txBody>
        </p:sp>
        <p:sp>
          <p:nvSpPr>
            <p:cNvPr id="29" name="淘宝-想搞设计PPT(倒卖必究)-29"/>
            <p:cNvSpPr/>
            <p:nvPr/>
          </p:nvSpPr>
          <p:spPr>
            <a:xfrm>
              <a:off x="910639" y="1804758"/>
              <a:ext cx="103774" cy="184666"/>
            </a:xfrm>
            <a:prstGeom prst="rect">
              <a:avLst/>
            </a:prstGeom>
          </p:spPr>
          <p:txBody>
            <a:bodyPr wrap="square">
              <a:spAutoFit/>
            </a:bodyPr>
            <a:lstStyle/>
            <a:p>
              <a:pPr algn="ctr"/>
              <a:r>
                <a:rPr lang="en-US" altLang="zh-CN" sz="600" dirty="0">
                  <a:solidFill>
                    <a:schemeClr val="accent1"/>
                  </a:solidFill>
                  <a:latin typeface="字魂59号-创粗黑" panose="00000500000000000000" pitchFamily="2" charset="-122"/>
                  <a:ea typeface="字魂59号-创粗黑" panose="00000500000000000000" pitchFamily="2" charset="-122"/>
                </a:rPr>
                <a:t>7</a:t>
              </a:r>
              <a:endParaRPr lang="zh-CN" altLang="en-US" sz="600" dirty="0">
                <a:solidFill>
                  <a:schemeClr val="accent1"/>
                </a:solidFill>
                <a:latin typeface="字魂59号-创粗黑" panose="00000500000000000000" pitchFamily="2" charset="-122"/>
                <a:ea typeface="字魂59号-创粗黑" panose="00000500000000000000" pitchFamily="2" charset="-122"/>
              </a:endParaRPr>
            </a:p>
          </p:txBody>
        </p:sp>
        <p:sp>
          <p:nvSpPr>
            <p:cNvPr id="30" name="淘宝-想搞设计PPT(倒卖必究)-30"/>
            <p:cNvSpPr/>
            <p:nvPr/>
          </p:nvSpPr>
          <p:spPr>
            <a:xfrm>
              <a:off x="910639" y="2022400"/>
              <a:ext cx="103774" cy="184666"/>
            </a:xfrm>
            <a:prstGeom prst="rect">
              <a:avLst/>
            </a:prstGeom>
          </p:spPr>
          <p:txBody>
            <a:bodyPr wrap="square">
              <a:spAutoFit/>
            </a:bodyPr>
            <a:lstStyle/>
            <a:p>
              <a:pPr algn="ctr"/>
              <a:r>
                <a:rPr lang="en-US" altLang="zh-CN" sz="600" dirty="0">
                  <a:solidFill>
                    <a:schemeClr val="accent1"/>
                  </a:solidFill>
                  <a:latin typeface="字魂59号-创粗黑" panose="00000500000000000000" pitchFamily="2" charset="-122"/>
                  <a:ea typeface="字魂59号-创粗黑" panose="00000500000000000000" pitchFamily="2" charset="-122"/>
                </a:rPr>
                <a:t>6</a:t>
              </a:r>
              <a:endParaRPr lang="zh-CN" altLang="en-US" sz="600" dirty="0">
                <a:solidFill>
                  <a:schemeClr val="accent1"/>
                </a:solidFill>
                <a:latin typeface="字魂59号-创粗黑" panose="00000500000000000000" pitchFamily="2" charset="-122"/>
                <a:ea typeface="字魂59号-创粗黑" panose="00000500000000000000" pitchFamily="2" charset="-122"/>
              </a:endParaRPr>
            </a:p>
          </p:txBody>
        </p:sp>
        <p:sp>
          <p:nvSpPr>
            <p:cNvPr id="31" name="淘宝-想搞设计PPT(倒卖必究)-31"/>
            <p:cNvSpPr/>
            <p:nvPr/>
          </p:nvSpPr>
          <p:spPr>
            <a:xfrm>
              <a:off x="910639" y="2240042"/>
              <a:ext cx="103774" cy="184666"/>
            </a:xfrm>
            <a:prstGeom prst="rect">
              <a:avLst/>
            </a:prstGeom>
          </p:spPr>
          <p:txBody>
            <a:bodyPr wrap="square">
              <a:spAutoFit/>
            </a:bodyPr>
            <a:lstStyle/>
            <a:p>
              <a:pPr algn="ctr"/>
              <a:r>
                <a:rPr lang="en-US" altLang="zh-CN" sz="600" dirty="0">
                  <a:solidFill>
                    <a:schemeClr val="accent1"/>
                  </a:solidFill>
                  <a:latin typeface="字魂59号-创粗黑" panose="00000500000000000000" pitchFamily="2" charset="-122"/>
                  <a:ea typeface="字魂59号-创粗黑" panose="00000500000000000000" pitchFamily="2" charset="-122"/>
                </a:rPr>
                <a:t>5</a:t>
              </a:r>
              <a:endParaRPr lang="zh-CN" altLang="en-US" sz="600" dirty="0">
                <a:solidFill>
                  <a:schemeClr val="accent1"/>
                </a:solidFill>
                <a:latin typeface="字魂59号-创粗黑" panose="00000500000000000000" pitchFamily="2" charset="-122"/>
                <a:ea typeface="字魂59号-创粗黑" panose="00000500000000000000" pitchFamily="2" charset="-122"/>
              </a:endParaRPr>
            </a:p>
          </p:txBody>
        </p:sp>
        <p:sp>
          <p:nvSpPr>
            <p:cNvPr id="32" name="淘宝-想搞设计PPT(倒卖必究)-32"/>
            <p:cNvSpPr/>
            <p:nvPr/>
          </p:nvSpPr>
          <p:spPr>
            <a:xfrm>
              <a:off x="910639" y="2457684"/>
              <a:ext cx="103774" cy="184666"/>
            </a:xfrm>
            <a:prstGeom prst="rect">
              <a:avLst/>
            </a:prstGeom>
          </p:spPr>
          <p:txBody>
            <a:bodyPr wrap="square">
              <a:spAutoFit/>
            </a:bodyPr>
            <a:lstStyle/>
            <a:p>
              <a:pPr algn="ctr"/>
              <a:r>
                <a:rPr lang="en-US" altLang="zh-CN" sz="600" dirty="0">
                  <a:solidFill>
                    <a:schemeClr val="accent1"/>
                  </a:solidFill>
                  <a:latin typeface="字魂59号-创粗黑" panose="00000500000000000000" pitchFamily="2" charset="-122"/>
                  <a:ea typeface="字魂59号-创粗黑" panose="00000500000000000000" pitchFamily="2" charset="-122"/>
                </a:rPr>
                <a:t>4</a:t>
              </a:r>
              <a:endParaRPr lang="zh-CN" altLang="en-US" sz="600" dirty="0">
                <a:solidFill>
                  <a:schemeClr val="accent1"/>
                </a:solidFill>
                <a:latin typeface="字魂59号-创粗黑" panose="00000500000000000000" pitchFamily="2" charset="-122"/>
                <a:ea typeface="字魂59号-创粗黑" panose="00000500000000000000" pitchFamily="2" charset="-122"/>
              </a:endParaRPr>
            </a:p>
          </p:txBody>
        </p:sp>
        <p:sp>
          <p:nvSpPr>
            <p:cNvPr id="33" name="淘宝-想搞设计PPT(倒卖必究)-33"/>
            <p:cNvSpPr/>
            <p:nvPr/>
          </p:nvSpPr>
          <p:spPr>
            <a:xfrm>
              <a:off x="910639" y="2675326"/>
              <a:ext cx="103774" cy="184666"/>
            </a:xfrm>
            <a:prstGeom prst="rect">
              <a:avLst/>
            </a:prstGeom>
          </p:spPr>
          <p:txBody>
            <a:bodyPr wrap="square">
              <a:spAutoFit/>
            </a:bodyPr>
            <a:lstStyle/>
            <a:p>
              <a:pPr algn="ctr"/>
              <a:r>
                <a:rPr lang="en-US" altLang="zh-CN" sz="600" dirty="0">
                  <a:solidFill>
                    <a:schemeClr val="accent1"/>
                  </a:solidFill>
                  <a:latin typeface="字魂59号-创粗黑" panose="00000500000000000000" pitchFamily="2" charset="-122"/>
                  <a:ea typeface="字魂59号-创粗黑" panose="00000500000000000000" pitchFamily="2" charset="-122"/>
                </a:rPr>
                <a:t>3</a:t>
              </a:r>
              <a:endParaRPr lang="zh-CN" altLang="en-US" sz="600" dirty="0">
                <a:solidFill>
                  <a:schemeClr val="accent1"/>
                </a:solidFill>
                <a:latin typeface="字魂59号-创粗黑" panose="00000500000000000000" pitchFamily="2" charset="-122"/>
                <a:ea typeface="字魂59号-创粗黑" panose="00000500000000000000" pitchFamily="2" charset="-122"/>
              </a:endParaRPr>
            </a:p>
          </p:txBody>
        </p:sp>
        <p:sp>
          <p:nvSpPr>
            <p:cNvPr id="34" name="淘宝-想搞设计PPT(倒卖必究)-34"/>
            <p:cNvSpPr/>
            <p:nvPr/>
          </p:nvSpPr>
          <p:spPr>
            <a:xfrm>
              <a:off x="910639" y="2892968"/>
              <a:ext cx="103774" cy="184666"/>
            </a:xfrm>
            <a:prstGeom prst="rect">
              <a:avLst/>
            </a:prstGeom>
          </p:spPr>
          <p:txBody>
            <a:bodyPr wrap="square">
              <a:spAutoFit/>
            </a:bodyPr>
            <a:lstStyle/>
            <a:p>
              <a:pPr algn="ctr"/>
              <a:r>
                <a:rPr lang="en-US" altLang="zh-CN" sz="600" dirty="0">
                  <a:solidFill>
                    <a:schemeClr val="accent1"/>
                  </a:solidFill>
                  <a:latin typeface="字魂59号-创粗黑" panose="00000500000000000000" pitchFamily="2" charset="-122"/>
                  <a:ea typeface="字魂59号-创粗黑" panose="00000500000000000000" pitchFamily="2" charset="-122"/>
                </a:rPr>
                <a:t>2</a:t>
              </a:r>
              <a:endParaRPr lang="zh-CN" altLang="en-US" sz="600" dirty="0">
                <a:solidFill>
                  <a:schemeClr val="accent1"/>
                </a:solidFill>
                <a:latin typeface="字魂59号-创粗黑" panose="00000500000000000000" pitchFamily="2" charset="-122"/>
                <a:ea typeface="字魂59号-创粗黑" panose="00000500000000000000" pitchFamily="2" charset="-122"/>
              </a:endParaRPr>
            </a:p>
          </p:txBody>
        </p:sp>
        <p:sp>
          <p:nvSpPr>
            <p:cNvPr id="35" name="淘宝-想搞设计PPT(倒卖必究)-35"/>
            <p:cNvSpPr/>
            <p:nvPr/>
          </p:nvSpPr>
          <p:spPr>
            <a:xfrm>
              <a:off x="910639" y="3110610"/>
              <a:ext cx="103774" cy="184666"/>
            </a:xfrm>
            <a:prstGeom prst="rect">
              <a:avLst/>
            </a:prstGeom>
          </p:spPr>
          <p:txBody>
            <a:bodyPr wrap="square">
              <a:spAutoFit/>
            </a:bodyPr>
            <a:lstStyle/>
            <a:p>
              <a:pPr algn="ctr"/>
              <a:r>
                <a:rPr lang="en-US" altLang="zh-CN" sz="600" dirty="0">
                  <a:solidFill>
                    <a:schemeClr val="accent1"/>
                  </a:solidFill>
                  <a:latin typeface="字魂59号-创粗黑" panose="00000500000000000000" pitchFamily="2" charset="-122"/>
                  <a:ea typeface="字魂59号-创粗黑" panose="00000500000000000000" pitchFamily="2" charset="-122"/>
                </a:rPr>
                <a:t>1</a:t>
              </a:r>
              <a:endParaRPr lang="zh-CN" altLang="en-US" sz="600" dirty="0">
                <a:solidFill>
                  <a:schemeClr val="accent1"/>
                </a:solidFill>
                <a:latin typeface="字魂59号-创粗黑" panose="00000500000000000000" pitchFamily="2" charset="-122"/>
                <a:ea typeface="字魂59号-创粗黑" panose="00000500000000000000" pitchFamily="2" charset="-122"/>
              </a:endParaRPr>
            </a:p>
          </p:txBody>
        </p:sp>
        <p:sp>
          <p:nvSpPr>
            <p:cNvPr id="36" name="淘宝-想搞设计PPT(倒卖必究)-36"/>
            <p:cNvSpPr/>
            <p:nvPr/>
          </p:nvSpPr>
          <p:spPr>
            <a:xfrm>
              <a:off x="910639" y="3328253"/>
              <a:ext cx="103774" cy="184666"/>
            </a:xfrm>
            <a:prstGeom prst="rect">
              <a:avLst/>
            </a:prstGeom>
          </p:spPr>
          <p:txBody>
            <a:bodyPr wrap="square">
              <a:spAutoFit/>
            </a:bodyPr>
            <a:lstStyle/>
            <a:p>
              <a:pPr algn="ctr"/>
              <a:r>
                <a:rPr lang="en-US" altLang="zh-CN" sz="600" dirty="0">
                  <a:solidFill>
                    <a:schemeClr val="accent1"/>
                  </a:solidFill>
                  <a:latin typeface="字魂59号-创粗黑" panose="00000500000000000000" pitchFamily="2" charset="-122"/>
                  <a:ea typeface="字魂59号-创粗黑" panose="00000500000000000000" pitchFamily="2" charset="-122"/>
                </a:rPr>
                <a:t>0</a:t>
              </a:r>
              <a:endParaRPr lang="zh-CN" altLang="en-US" sz="600" dirty="0">
                <a:solidFill>
                  <a:schemeClr val="accent1"/>
                </a:solidFill>
                <a:latin typeface="字魂59号-创粗黑" panose="00000500000000000000" pitchFamily="2" charset="-122"/>
                <a:ea typeface="字魂59号-创粗黑" panose="00000500000000000000" pitchFamily="2" charset="-122"/>
              </a:endParaRPr>
            </a:p>
          </p:txBody>
        </p:sp>
        <p:sp>
          <p:nvSpPr>
            <p:cNvPr id="37" name="淘宝-想搞设计PPT(倒卖必究)-37"/>
            <p:cNvSpPr/>
            <p:nvPr/>
          </p:nvSpPr>
          <p:spPr>
            <a:xfrm>
              <a:off x="1205201" y="3483034"/>
              <a:ext cx="416430" cy="246221"/>
            </a:xfrm>
            <a:prstGeom prst="rect">
              <a:avLst/>
            </a:prstGeom>
          </p:spPr>
          <p:txBody>
            <a:bodyPr wrap="square">
              <a:spAutoFit/>
            </a:bodyPr>
            <a:lstStyle/>
            <a:p>
              <a:pPr algn="ctr"/>
              <a:r>
                <a:rPr lang="en-US" altLang="zh-CN" sz="1000" dirty="0">
                  <a:solidFill>
                    <a:schemeClr val="accent1"/>
                  </a:solidFill>
                  <a:latin typeface="字魂59号-创粗黑" panose="00000500000000000000" pitchFamily="2" charset="-122"/>
                  <a:ea typeface="字魂59号-创粗黑" panose="00000500000000000000" pitchFamily="2" charset="-122"/>
                </a:rPr>
                <a:t>JH</a:t>
              </a:r>
              <a:endParaRPr lang="zh-CN" altLang="en-US" sz="1000" dirty="0">
                <a:solidFill>
                  <a:schemeClr val="accent1"/>
                </a:solidFill>
                <a:latin typeface="字魂59号-创粗黑" panose="00000500000000000000" pitchFamily="2" charset="-122"/>
                <a:ea typeface="字魂59号-创粗黑" panose="00000500000000000000" pitchFamily="2" charset="-122"/>
              </a:endParaRPr>
            </a:p>
          </p:txBody>
        </p:sp>
        <p:sp>
          <p:nvSpPr>
            <p:cNvPr id="38" name="淘宝-想搞设计PPT(倒卖必究)-38"/>
            <p:cNvSpPr/>
            <p:nvPr/>
          </p:nvSpPr>
          <p:spPr>
            <a:xfrm>
              <a:off x="1765763" y="3483034"/>
              <a:ext cx="416430" cy="246221"/>
            </a:xfrm>
            <a:prstGeom prst="rect">
              <a:avLst/>
            </a:prstGeom>
          </p:spPr>
          <p:txBody>
            <a:bodyPr wrap="square">
              <a:spAutoFit/>
            </a:bodyPr>
            <a:lstStyle/>
            <a:p>
              <a:pPr algn="ctr"/>
              <a:r>
                <a:rPr lang="en-US" altLang="zh-CN" sz="1000" dirty="0">
                  <a:solidFill>
                    <a:schemeClr val="accent1"/>
                  </a:solidFill>
                  <a:latin typeface="字魂59号-创粗黑" panose="00000500000000000000" pitchFamily="2" charset="-122"/>
                  <a:ea typeface="字魂59号-创粗黑" panose="00000500000000000000" pitchFamily="2" charset="-122"/>
                </a:rPr>
                <a:t>KL</a:t>
              </a:r>
              <a:endParaRPr lang="zh-CN" altLang="en-US" sz="1000" dirty="0">
                <a:solidFill>
                  <a:schemeClr val="accent1"/>
                </a:solidFill>
                <a:latin typeface="字魂59号-创粗黑" panose="00000500000000000000" pitchFamily="2" charset="-122"/>
                <a:ea typeface="字魂59号-创粗黑" panose="00000500000000000000" pitchFamily="2" charset="-122"/>
              </a:endParaRPr>
            </a:p>
          </p:txBody>
        </p:sp>
        <p:sp>
          <p:nvSpPr>
            <p:cNvPr id="39" name="淘宝-想搞设计PPT(倒卖必究)-39"/>
            <p:cNvSpPr/>
            <p:nvPr/>
          </p:nvSpPr>
          <p:spPr>
            <a:xfrm>
              <a:off x="2326325" y="3483034"/>
              <a:ext cx="416430" cy="246221"/>
            </a:xfrm>
            <a:prstGeom prst="rect">
              <a:avLst/>
            </a:prstGeom>
          </p:spPr>
          <p:txBody>
            <a:bodyPr wrap="square">
              <a:spAutoFit/>
            </a:bodyPr>
            <a:lstStyle/>
            <a:p>
              <a:pPr algn="ctr"/>
              <a:r>
                <a:rPr lang="en-US" altLang="zh-CN" sz="1000" dirty="0">
                  <a:solidFill>
                    <a:schemeClr val="accent1"/>
                  </a:solidFill>
                  <a:latin typeface="字魂59号-创粗黑" panose="00000500000000000000" pitchFamily="2" charset="-122"/>
                  <a:ea typeface="字魂59号-创粗黑" panose="00000500000000000000" pitchFamily="2" charset="-122"/>
                </a:rPr>
                <a:t>OP</a:t>
              </a:r>
              <a:endParaRPr lang="zh-CN" altLang="en-US" sz="1000" dirty="0">
                <a:solidFill>
                  <a:schemeClr val="accent1"/>
                </a:solidFill>
                <a:latin typeface="字魂59号-创粗黑" panose="00000500000000000000" pitchFamily="2" charset="-122"/>
                <a:ea typeface="字魂59号-创粗黑" panose="00000500000000000000" pitchFamily="2" charset="-122"/>
              </a:endParaRPr>
            </a:p>
          </p:txBody>
        </p:sp>
        <p:sp>
          <p:nvSpPr>
            <p:cNvPr id="40" name="淘宝-想搞设计PPT(倒卖必究)-40"/>
            <p:cNvSpPr/>
            <p:nvPr/>
          </p:nvSpPr>
          <p:spPr>
            <a:xfrm>
              <a:off x="2886887" y="3483034"/>
              <a:ext cx="416430" cy="246221"/>
            </a:xfrm>
            <a:prstGeom prst="rect">
              <a:avLst/>
            </a:prstGeom>
          </p:spPr>
          <p:txBody>
            <a:bodyPr wrap="square">
              <a:spAutoFit/>
            </a:bodyPr>
            <a:lstStyle/>
            <a:p>
              <a:pPr algn="ctr"/>
              <a:r>
                <a:rPr lang="en-US" altLang="zh-CN" sz="1000" dirty="0">
                  <a:solidFill>
                    <a:schemeClr val="accent1"/>
                  </a:solidFill>
                  <a:latin typeface="字魂59号-创粗黑" panose="00000500000000000000" pitchFamily="2" charset="-122"/>
                  <a:ea typeface="字魂59号-创粗黑" panose="00000500000000000000" pitchFamily="2" charset="-122"/>
                </a:rPr>
                <a:t>TG</a:t>
              </a:r>
              <a:endParaRPr lang="zh-CN" altLang="en-US" sz="1000" dirty="0">
                <a:solidFill>
                  <a:schemeClr val="accent1"/>
                </a:solidFill>
                <a:latin typeface="字魂59号-创粗黑" panose="00000500000000000000" pitchFamily="2" charset="-122"/>
                <a:ea typeface="字魂59号-创粗黑" panose="00000500000000000000" pitchFamily="2" charset="-122"/>
              </a:endParaRPr>
            </a:p>
          </p:txBody>
        </p:sp>
        <p:sp>
          <p:nvSpPr>
            <p:cNvPr id="41" name="淘宝-想搞设计PPT(倒卖必究)-41"/>
            <p:cNvSpPr/>
            <p:nvPr/>
          </p:nvSpPr>
          <p:spPr>
            <a:xfrm>
              <a:off x="3447449" y="3483034"/>
              <a:ext cx="416430" cy="246221"/>
            </a:xfrm>
            <a:prstGeom prst="rect">
              <a:avLst/>
            </a:prstGeom>
          </p:spPr>
          <p:txBody>
            <a:bodyPr wrap="square">
              <a:spAutoFit/>
            </a:bodyPr>
            <a:lstStyle/>
            <a:p>
              <a:pPr algn="ctr"/>
              <a:r>
                <a:rPr lang="en-US" altLang="zh-CN" sz="1000" dirty="0">
                  <a:solidFill>
                    <a:schemeClr val="accent1"/>
                  </a:solidFill>
                  <a:latin typeface="字魂59号-创粗黑" panose="00000500000000000000" pitchFamily="2" charset="-122"/>
                  <a:ea typeface="字魂59号-创粗黑" panose="00000500000000000000" pitchFamily="2" charset="-122"/>
                </a:rPr>
                <a:t>HG</a:t>
              </a:r>
              <a:endParaRPr lang="zh-CN" altLang="en-US" sz="1000" dirty="0">
                <a:solidFill>
                  <a:schemeClr val="accent1"/>
                </a:solidFill>
                <a:latin typeface="字魂59号-创粗黑" panose="00000500000000000000" pitchFamily="2" charset="-122"/>
                <a:ea typeface="字魂59号-创粗黑" panose="00000500000000000000" pitchFamily="2" charset="-122"/>
              </a:endParaRPr>
            </a:p>
          </p:txBody>
        </p:sp>
        <p:sp>
          <p:nvSpPr>
            <p:cNvPr id="42" name="淘宝-想搞设计PPT(倒卖必究)-42"/>
            <p:cNvSpPr/>
            <p:nvPr/>
          </p:nvSpPr>
          <p:spPr>
            <a:xfrm>
              <a:off x="4008011" y="3483034"/>
              <a:ext cx="416430" cy="246221"/>
            </a:xfrm>
            <a:prstGeom prst="rect">
              <a:avLst/>
            </a:prstGeom>
          </p:spPr>
          <p:txBody>
            <a:bodyPr wrap="square">
              <a:spAutoFit/>
            </a:bodyPr>
            <a:lstStyle/>
            <a:p>
              <a:pPr algn="ctr"/>
              <a:r>
                <a:rPr lang="en-US" altLang="zh-CN" sz="1000" dirty="0">
                  <a:solidFill>
                    <a:schemeClr val="accent1"/>
                  </a:solidFill>
                  <a:latin typeface="字魂59号-创粗黑" panose="00000500000000000000" pitchFamily="2" charset="-122"/>
                  <a:ea typeface="字魂59号-创粗黑" panose="00000500000000000000" pitchFamily="2" charset="-122"/>
                </a:rPr>
                <a:t>OP</a:t>
              </a:r>
              <a:endParaRPr lang="zh-CN" altLang="en-US" sz="1000" dirty="0">
                <a:solidFill>
                  <a:schemeClr val="accent1"/>
                </a:solidFill>
                <a:latin typeface="字魂59号-创粗黑" panose="00000500000000000000" pitchFamily="2" charset="-122"/>
                <a:ea typeface="字魂59号-创粗黑" panose="00000500000000000000" pitchFamily="2" charset="-122"/>
              </a:endParaRPr>
            </a:p>
          </p:txBody>
        </p:sp>
        <p:sp>
          <p:nvSpPr>
            <p:cNvPr id="43" name="淘宝-想搞设计PPT(倒卖必究)-43"/>
            <p:cNvSpPr/>
            <p:nvPr/>
          </p:nvSpPr>
          <p:spPr>
            <a:xfrm>
              <a:off x="4568573" y="3483034"/>
              <a:ext cx="416430" cy="246221"/>
            </a:xfrm>
            <a:prstGeom prst="rect">
              <a:avLst/>
            </a:prstGeom>
          </p:spPr>
          <p:txBody>
            <a:bodyPr wrap="square">
              <a:spAutoFit/>
            </a:bodyPr>
            <a:lstStyle/>
            <a:p>
              <a:pPr algn="ctr"/>
              <a:r>
                <a:rPr lang="en-US" altLang="zh-CN" sz="1000" dirty="0">
                  <a:solidFill>
                    <a:schemeClr val="accent1"/>
                  </a:solidFill>
                  <a:latin typeface="字魂59号-创粗黑" panose="00000500000000000000" pitchFamily="2" charset="-122"/>
                  <a:ea typeface="字魂59号-创粗黑" panose="00000500000000000000" pitchFamily="2" charset="-122"/>
                </a:rPr>
                <a:t>IT</a:t>
              </a:r>
              <a:endParaRPr lang="zh-CN" altLang="en-US" sz="1000" dirty="0">
                <a:solidFill>
                  <a:schemeClr val="accent1"/>
                </a:solidFill>
                <a:latin typeface="字魂59号-创粗黑" panose="00000500000000000000" pitchFamily="2" charset="-122"/>
                <a:ea typeface="字魂59号-创粗黑" panose="00000500000000000000" pitchFamily="2" charset="-122"/>
              </a:endParaRPr>
            </a:p>
          </p:txBody>
        </p:sp>
        <p:sp>
          <p:nvSpPr>
            <p:cNvPr id="44" name="淘宝-想搞设计PPT(倒卖必究)-44"/>
            <p:cNvSpPr/>
            <p:nvPr/>
          </p:nvSpPr>
          <p:spPr>
            <a:xfrm>
              <a:off x="5129135" y="3483034"/>
              <a:ext cx="416430" cy="246221"/>
            </a:xfrm>
            <a:prstGeom prst="rect">
              <a:avLst/>
            </a:prstGeom>
          </p:spPr>
          <p:txBody>
            <a:bodyPr wrap="square">
              <a:spAutoFit/>
            </a:bodyPr>
            <a:lstStyle/>
            <a:p>
              <a:pPr algn="ctr"/>
              <a:r>
                <a:rPr lang="en-US" altLang="zh-CN" sz="1000" dirty="0">
                  <a:solidFill>
                    <a:schemeClr val="accent1"/>
                  </a:solidFill>
                  <a:latin typeface="字魂59号-创粗黑" panose="00000500000000000000" pitchFamily="2" charset="-122"/>
                  <a:ea typeface="字魂59号-创粗黑" panose="00000500000000000000" pitchFamily="2" charset="-122"/>
                </a:rPr>
                <a:t>KJ</a:t>
              </a:r>
              <a:endParaRPr lang="zh-CN" altLang="en-US" sz="1000" dirty="0">
                <a:solidFill>
                  <a:schemeClr val="accent1"/>
                </a:solidFill>
                <a:latin typeface="字魂59号-创粗黑" panose="00000500000000000000" pitchFamily="2" charset="-122"/>
                <a:ea typeface="字魂59号-创粗黑" panose="00000500000000000000" pitchFamily="2" charset="-122"/>
              </a:endParaRPr>
            </a:p>
          </p:txBody>
        </p:sp>
        <p:sp>
          <p:nvSpPr>
            <p:cNvPr id="45" name="淘宝-想搞设计PPT(倒卖必究)-45"/>
            <p:cNvSpPr/>
            <p:nvPr/>
          </p:nvSpPr>
          <p:spPr>
            <a:xfrm>
              <a:off x="5689697" y="3483034"/>
              <a:ext cx="416430" cy="246221"/>
            </a:xfrm>
            <a:prstGeom prst="rect">
              <a:avLst/>
            </a:prstGeom>
          </p:spPr>
          <p:txBody>
            <a:bodyPr wrap="square">
              <a:spAutoFit/>
            </a:bodyPr>
            <a:lstStyle/>
            <a:p>
              <a:pPr algn="ctr"/>
              <a:r>
                <a:rPr lang="en-US" altLang="zh-CN" sz="1000" dirty="0">
                  <a:solidFill>
                    <a:schemeClr val="accent1"/>
                  </a:solidFill>
                  <a:latin typeface="字魂59号-创粗黑" panose="00000500000000000000" pitchFamily="2" charset="-122"/>
                  <a:ea typeface="字魂59号-创粗黑" panose="00000500000000000000" pitchFamily="2" charset="-122"/>
                </a:rPr>
                <a:t>UH</a:t>
              </a:r>
              <a:endParaRPr lang="zh-CN" altLang="en-US" sz="1000" dirty="0">
                <a:solidFill>
                  <a:schemeClr val="accent1"/>
                </a:solidFill>
                <a:latin typeface="字魂59号-创粗黑" panose="00000500000000000000" pitchFamily="2" charset="-122"/>
                <a:ea typeface="字魂59号-创粗黑" panose="00000500000000000000" pitchFamily="2" charset="-122"/>
              </a:endParaRPr>
            </a:p>
          </p:txBody>
        </p:sp>
        <p:sp>
          <p:nvSpPr>
            <p:cNvPr id="46" name="淘宝-想搞设计PPT(倒卖必究)-46"/>
            <p:cNvSpPr/>
            <p:nvPr/>
          </p:nvSpPr>
          <p:spPr>
            <a:xfrm>
              <a:off x="6250259" y="3483034"/>
              <a:ext cx="416430" cy="246221"/>
            </a:xfrm>
            <a:prstGeom prst="rect">
              <a:avLst/>
            </a:prstGeom>
          </p:spPr>
          <p:txBody>
            <a:bodyPr wrap="square">
              <a:spAutoFit/>
            </a:bodyPr>
            <a:lstStyle/>
            <a:p>
              <a:pPr algn="ctr"/>
              <a:r>
                <a:rPr lang="en-US" altLang="zh-CN" sz="1000" dirty="0">
                  <a:solidFill>
                    <a:schemeClr val="accent1"/>
                  </a:solidFill>
                  <a:latin typeface="字魂59号-创粗黑" panose="00000500000000000000" pitchFamily="2" charset="-122"/>
                  <a:ea typeface="字魂59号-创粗黑" panose="00000500000000000000" pitchFamily="2" charset="-122"/>
                </a:rPr>
                <a:t>PO</a:t>
              </a:r>
              <a:endParaRPr lang="zh-CN" altLang="en-US" sz="1000" dirty="0">
                <a:solidFill>
                  <a:schemeClr val="accent1"/>
                </a:solidFill>
                <a:latin typeface="字魂59号-创粗黑" panose="00000500000000000000" pitchFamily="2" charset="-122"/>
                <a:ea typeface="字魂59号-创粗黑" panose="00000500000000000000" pitchFamily="2" charset="-122"/>
              </a:endParaRPr>
            </a:p>
          </p:txBody>
        </p:sp>
        <p:sp>
          <p:nvSpPr>
            <p:cNvPr id="47" name="淘宝-想搞设计PPT(倒卖必究)-47"/>
            <p:cNvSpPr/>
            <p:nvPr/>
          </p:nvSpPr>
          <p:spPr>
            <a:xfrm>
              <a:off x="6810821" y="3483034"/>
              <a:ext cx="416430" cy="246221"/>
            </a:xfrm>
            <a:prstGeom prst="rect">
              <a:avLst/>
            </a:prstGeom>
          </p:spPr>
          <p:txBody>
            <a:bodyPr wrap="square">
              <a:spAutoFit/>
            </a:bodyPr>
            <a:lstStyle/>
            <a:p>
              <a:pPr algn="ctr"/>
              <a:r>
                <a:rPr lang="en-US" altLang="zh-CN" sz="1000" dirty="0">
                  <a:solidFill>
                    <a:schemeClr val="accent1"/>
                  </a:solidFill>
                  <a:latin typeface="字魂59号-创粗黑" panose="00000500000000000000" pitchFamily="2" charset="-122"/>
                  <a:ea typeface="字魂59号-创粗黑" panose="00000500000000000000" pitchFamily="2" charset="-122"/>
                </a:rPr>
                <a:t>MN</a:t>
              </a:r>
              <a:endParaRPr lang="zh-CN" altLang="en-US" sz="1000" dirty="0">
                <a:solidFill>
                  <a:schemeClr val="accent1"/>
                </a:solidFill>
                <a:latin typeface="字魂59号-创粗黑" panose="00000500000000000000" pitchFamily="2" charset="-122"/>
                <a:ea typeface="字魂59号-创粗黑" panose="00000500000000000000" pitchFamily="2" charset="-122"/>
              </a:endParaRPr>
            </a:p>
          </p:txBody>
        </p:sp>
        <p:sp>
          <p:nvSpPr>
            <p:cNvPr id="48" name="淘宝-想搞设计PPT(倒卖必究)-48"/>
            <p:cNvSpPr/>
            <p:nvPr/>
          </p:nvSpPr>
          <p:spPr>
            <a:xfrm>
              <a:off x="7371383" y="3483034"/>
              <a:ext cx="416430" cy="246221"/>
            </a:xfrm>
            <a:prstGeom prst="rect">
              <a:avLst/>
            </a:prstGeom>
          </p:spPr>
          <p:txBody>
            <a:bodyPr wrap="square">
              <a:spAutoFit/>
            </a:bodyPr>
            <a:lstStyle/>
            <a:p>
              <a:pPr algn="ctr"/>
              <a:r>
                <a:rPr lang="en-US" altLang="zh-CN" sz="1000" dirty="0">
                  <a:solidFill>
                    <a:schemeClr val="accent1"/>
                  </a:solidFill>
                  <a:latin typeface="字魂59号-创粗黑" panose="00000500000000000000" pitchFamily="2" charset="-122"/>
                  <a:ea typeface="字魂59号-创粗黑" panose="00000500000000000000" pitchFamily="2" charset="-122"/>
                </a:rPr>
                <a:t>KR</a:t>
              </a:r>
              <a:endParaRPr lang="zh-CN" altLang="en-US" sz="1000" dirty="0">
                <a:solidFill>
                  <a:schemeClr val="accent1"/>
                </a:solidFill>
                <a:latin typeface="字魂59号-创粗黑" panose="00000500000000000000" pitchFamily="2" charset="-122"/>
                <a:ea typeface="字魂59号-创粗黑" panose="00000500000000000000" pitchFamily="2" charset="-122"/>
              </a:endParaRPr>
            </a:p>
          </p:txBody>
        </p:sp>
        <p:sp>
          <p:nvSpPr>
            <p:cNvPr id="49" name="淘宝-想搞设计PPT(倒卖必究)-49"/>
            <p:cNvSpPr/>
            <p:nvPr/>
          </p:nvSpPr>
          <p:spPr>
            <a:xfrm>
              <a:off x="7931945" y="3483034"/>
              <a:ext cx="416430" cy="246221"/>
            </a:xfrm>
            <a:prstGeom prst="rect">
              <a:avLst/>
            </a:prstGeom>
          </p:spPr>
          <p:txBody>
            <a:bodyPr wrap="square">
              <a:spAutoFit/>
            </a:bodyPr>
            <a:lstStyle/>
            <a:p>
              <a:pPr algn="ctr"/>
              <a:r>
                <a:rPr lang="en-US" altLang="zh-CN" sz="1000" dirty="0">
                  <a:solidFill>
                    <a:schemeClr val="accent1"/>
                  </a:solidFill>
                  <a:latin typeface="字魂59号-创粗黑" panose="00000500000000000000" pitchFamily="2" charset="-122"/>
                  <a:ea typeface="字魂59号-创粗黑" panose="00000500000000000000" pitchFamily="2" charset="-122"/>
                </a:rPr>
                <a:t>OL</a:t>
              </a:r>
              <a:endParaRPr lang="zh-CN" altLang="en-US" sz="1000" dirty="0">
                <a:solidFill>
                  <a:schemeClr val="accent1"/>
                </a:solidFill>
                <a:latin typeface="字魂59号-创粗黑" panose="00000500000000000000" pitchFamily="2" charset="-122"/>
                <a:ea typeface="字魂59号-创粗黑" panose="00000500000000000000" pitchFamily="2" charset="-122"/>
              </a:endParaRPr>
            </a:p>
          </p:txBody>
        </p:sp>
        <p:sp>
          <p:nvSpPr>
            <p:cNvPr id="50" name="淘宝-想搞设计PPT(倒卖必究)-50"/>
            <p:cNvSpPr/>
            <p:nvPr/>
          </p:nvSpPr>
          <p:spPr>
            <a:xfrm>
              <a:off x="8492507" y="3483034"/>
              <a:ext cx="416430" cy="246221"/>
            </a:xfrm>
            <a:prstGeom prst="rect">
              <a:avLst/>
            </a:prstGeom>
          </p:spPr>
          <p:txBody>
            <a:bodyPr wrap="square">
              <a:spAutoFit/>
            </a:bodyPr>
            <a:lstStyle/>
            <a:p>
              <a:pPr algn="ctr"/>
              <a:r>
                <a:rPr lang="en-US" altLang="zh-CN" sz="1000" dirty="0">
                  <a:solidFill>
                    <a:schemeClr val="accent1"/>
                  </a:solidFill>
                  <a:latin typeface="字魂59号-创粗黑" panose="00000500000000000000" pitchFamily="2" charset="-122"/>
                  <a:ea typeface="字魂59号-创粗黑" panose="00000500000000000000" pitchFamily="2" charset="-122"/>
                </a:rPr>
                <a:t>HG</a:t>
              </a:r>
              <a:endParaRPr lang="zh-CN" altLang="en-US" sz="1000" dirty="0">
                <a:solidFill>
                  <a:schemeClr val="accent1"/>
                </a:solidFill>
                <a:latin typeface="字魂59号-创粗黑" panose="00000500000000000000" pitchFamily="2" charset="-122"/>
                <a:ea typeface="字魂59号-创粗黑" panose="00000500000000000000" pitchFamily="2" charset="-122"/>
              </a:endParaRPr>
            </a:p>
          </p:txBody>
        </p:sp>
        <p:sp>
          <p:nvSpPr>
            <p:cNvPr id="51" name="淘宝-想搞设计PPT(倒卖必究)-51"/>
            <p:cNvSpPr/>
            <p:nvPr/>
          </p:nvSpPr>
          <p:spPr>
            <a:xfrm>
              <a:off x="9053069" y="3483034"/>
              <a:ext cx="416430" cy="246221"/>
            </a:xfrm>
            <a:prstGeom prst="rect">
              <a:avLst/>
            </a:prstGeom>
          </p:spPr>
          <p:txBody>
            <a:bodyPr wrap="square">
              <a:spAutoFit/>
            </a:bodyPr>
            <a:lstStyle/>
            <a:p>
              <a:pPr algn="ctr"/>
              <a:r>
                <a:rPr lang="en-US" altLang="zh-CN" sz="1000" dirty="0">
                  <a:solidFill>
                    <a:schemeClr val="accent1"/>
                  </a:solidFill>
                  <a:latin typeface="字魂59号-创粗黑" panose="00000500000000000000" pitchFamily="2" charset="-122"/>
                  <a:ea typeface="字魂59号-创粗黑" panose="00000500000000000000" pitchFamily="2" charset="-122"/>
                </a:rPr>
                <a:t>AD</a:t>
              </a:r>
              <a:endParaRPr lang="zh-CN" altLang="en-US" sz="1000" dirty="0">
                <a:solidFill>
                  <a:schemeClr val="accent1"/>
                </a:solidFill>
                <a:latin typeface="字魂59号-创粗黑" panose="00000500000000000000" pitchFamily="2" charset="-122"/>
                <a:ea typeface="字魂59号-创粗黑" panose="00000500000000000000" pitchFamily="2" charset="-122"/>
              </a:endParaRPr>
            </a:p>
          </p:txBody>
        </p:sp>
        <p:sp>
          <p:nvSpPr>
            <p:cNvPr id="52" name="淘宝-想搞设计PPT(倒卖必究)-52"/>
            <p:cNvSpPr/>
            <p:nvPr/>
          </p:nvSpPr>
          <p:spPr>
            <a:xfrm>
              <a:off x="9613631" y="3483034"/>
              <a:ext cx="416430" cy="246221"/>
            </a:xfrm>
            <a:prstGeom prst="rect">
              <a:avLst/>
            </a:prstGeom>
          </p:spPr>
          <p:txBody>
            <a:bodyPr wrap="square">
              <a:spAutoFit/>
            </a:bodyPr>
            <a:lstStyle/>
            <a:p>
              <a:pPr algn="ctr"/>
              <a:r>
                <a:rPr lang="en-US" altLang="zh-CN" sz="1000" dirty="0">
                  <a:solidFill>
                    <a:schemeClr val="accent1"/>
                  </a:solidFill>
                  <a:latin typeface="字魂59号-创粗黑" panose="00000500000000000000" pitchFamily="2" charset="-122"/>
                  <a:ea typeface="字魂59号-创粗黑" panose="00000500000000000000" pitchFamily="2" charset="-122"/>
                </a:rPr>
                <a:t>FT</a:t>
              </a:r>
              <a:endParaRPr lang="zh-CN" altLang="en-US" sz="1000" dirty="0">
                <a:solidFill>
                  <a:schemeClr val="accent1"/>
                </a:solidFill>
                <a:latin typeface="字魂59号-创粗黑" panose="00000500000000000000" pitchFamily="2" charset="-122"/>
                <a:ea typeface="字魂59号-创粗黑" panose="00000500000000000000" pitchFamily="2" charset="-122"/>
              </a:endParaRPr>
            </a:p>
          </p:txBody>
        </p:sp>
        <p:sp>
          <p:nvSpPr>
            <p:cNvPr id="53" name="淘宝-想搞设计PPT(倒卖必究)-53"/>
            <p:cNvSpPr/>
            <p:nvPr/>
          </p:nvSpPr>
          <p:spPr>
            <a:xfrm>
              <a:off x="10174193" y="3483034"/>
              <a:ext cx="416430" cy="246221"/>
            </a:xfrm>
            <a:prstGeom prst="rect">
              <a:avLst/>
            </a:prstGeom>
          </p:spPr>
          <p:txBody>
            <a:bodyPr wrap="square">
              <a:spAutoFit/>
            </a:bodyPr>
            <a:lstStyle/>
            <a:p>
              <a:pPr algn="ctr"/>
              <a:r>
                <a:rPr lang="en-US" altLang="zh-CN" sz="1000" dirty="0">
                  <a:solidFill>
                    <a:schemeClr val="accent1"/>
                  </a:solidFill>
                  <a:latin typeface="字魂59号-创粗黑" panose="00000500000000000000" pitchFamily="2" charset="-122"/>
                  <a:ea typeface="字魂59号-创粗黑" panose="00000500000000000000" pitchFamily="2" charset="-122"/>
                </a:rPr>
                <a:t>VB</a:t>
              </a:r>
              <a:endParaRPr lang="zh-CN" altLang="en-US" sz="1000" dirty="0">
                <a:solidFill>
                  <a:schemeClr val="accent1"/>
                </a:solidFill>
                <a:latin typeface="字魂59号-创粗黑" panose="00000500000000000000" pitchFamily="2" charset="-122"/>
                <a:ea typeface="字魂59号-创粗黑" panose="00000500000000000000" pitchFamily="2" charset="-122"/>
              </a:endParaRPr>
            </a:p>
          </p:txBody>
        </p:sp>
        <p:sp>
          <p:nvSpPr>
            <p:cNvPr id="54" name="淘宝-想搞设计PPT(倒卖必究)-54"/>
            <p:cNvSpPr/>
            <p:nvPr/>
          </p:nvSpPr>
          <p:spPr>
            <a:xfrm>
              <a:off x="10734757" y="3483034"/>
              <a:ext cx="416430" cy="246221"/>
            </a:xfrm>
            <a:prstGeom prst="rect">
              <a:avLst/>
            </a:prstGeom>
          </p:spPr>
          <p:txBody>
            <a:bodyPr wrap="square">
              <a:spAutoFit/>
            </a:bodyPr>
            <a:lstStyle/>
            <a:p>
              <a:pPr algn="ctr"/>
              <a:r>
                <a:rPr lang="en-US" altLang="zh-CN" sz="1000" dirty="0">
                  <a:solidFill>
                    <a:schemeClr val="accent1"/>
                  </a:solidFill>
                  <a:latin typeface="字魂59号-创粗黑" panose="00000500000000000000" pitchFamily="2" charset="-122"/>
                  <a:ea typeface="字魂59号-创粗黑" panose="00000500000000000000" pitchFamily="2" charset="-122"/>
                </a:rPr>
                <a:t>VM</a:t>
              </a:r>
              <a:endParaRPr lang="zh-CN" altLang="en-US" sz="1000" dirty="0">
                <a:solidFill>
                  <a:schemeClr val="accent1"/>
                </a:solidFill>
                <a:latin typeface="字魂59号-创粗黑" panose="00000500000000000000" pitchFamily="2" charset="-122"/>
                <a:ea typeface="字魂59号-创粗黑" panose="00000500000000000000" pitchFamily="2" charset="-122"/>
              </a:endParaRPr>
            </a:p>
          </p:txBody>
        </p:sp>
      </p:grpSp>
      <p:grpSp>
        <p:nvGrpSpPr>
          <p:cNvPr id="73" name="组合 72">
            <a:extLst>
              <a:ext uri="{FF2B5EF4-FFF2-40B4-BE49-F238E27FC236}">
                <a16:creationId xmlns:a16="http://schemas.microsoft.com/office/drawing/2014/main" id="{324EB306-998A-4FF1-4C5A-7B7FF34730FE}"/>
              </a:ext>
            </a:extLst>
          </p:cNvPr>
          <p:cNvGrpSpPr/>
          <p:nvPr/>
        </p:nvGrpSpPr>
        <p:grpSpPr>
          <a:xfrm>
            <a:off x="1014413" y="3926672"/>
            <a:ext cx="1132041" cy="781484"/>
            <a:chOff x="1014413" y="3926672"/>
            <a:chExt cx="1132041" cy="781484"/>
          </a:xfrm>
        </p:grpSpPr>
        <p:sp>
          <p:nvSpPr>
            <p:cNvPr id="57" name="淘宝-想搞设计PPT(倒卖必究)-57"/>
            <p:cNvSpPr/>
            <p:nvPr/>
          </p:nvSpPr>
          <p:spPr>
            <a:xfrm>
              <a:off x="1014413" y="3926672"/>
              <a:ext cx="601447" cy="400110"/>
            </a:xfrm>
            <a:prstGeom prst="rect">
              <a:avLst/>
            </a:prstGeom>
          </p:spPr>
          <p:txBody>
            <a:bodyPr wrap="none">
              <a:spAutoFit/>
              <a:scene3d>
                <a:camera prst="orthographicFront"/>
                <a:lightRig rig="threePt" dir="t"/>
              </a:scene3d>
              <a:sp3d contourW="12700"/>
            </a:bodyPr>
            <a:lstStyle/>
            <a:p>
              <a:r>
                <a:rPr lang="en-US" altLang="zh-CN" sz="2000" dirty="0">
                  <a:solidFill>
                    <a:schemeClr val="accent2"/>
                  </a:solidFill>
                  <a:latin typeface="字魂59号-创粗黑" panose="00000500000000000000" pitchFamily="2" charset="-122"/>
                  <a:ea typeface="字魂59号-创粗黑" panose="00000500000000000000" pitchFamily="2" charset="-122"/>
                </a:rPr>
                <a:t>850</a:t>
              </a:r>
            </a:p>
          </p:txBody>
        </p:sp>
        <p:sp>
          <p:nvSpPr>
            <p:cNvPr id="58" name="淘宝-想搞设计PPT(倒卖必究)-58"/>
            <p:cNvSpPr/>
            <p:nvPr/>
          </p:nvSpPr>
          <p:spPr>
            <a:xfrm>
              <a:off x="1014413" y="4308046"/>
              <a:ext cx="1132041" cy="400110"/>
            </a:xfrm>
            <a:prstGeom prst="rect">
              <a:avLst/>
            </a:prstGeom>
          </p:spPr>
          <p:txBody>
            <a:bodyPr wrap="none">
              <a:spAutoFit/>
              <a:scene3d>
                <a:camera prst="orthographicFront"/>
                <a:lightRig rig="threePt" dir="t"/>
              </a:scene3d>
              <a:sp3d contourW="12700"/>
            </a:bodyPr>
            <a:lstStyle/>
            <a:p>
              <a:r>
                <a:rPr lang="en-US" altLang="zh-CN" sz="1000" dirty="0">
                  <a:solidFill>
                    <a:schemeClr val="accent2"/>
                  </a:solidFill>
                  <a:latin typeface="字魂59号-创粗黑" panose="00000500000000000000" pitchFamily="2" charset="-122"/>
                  <a:ea typeface="字魂59号-创粗黑" panose="00000500000000000000" pitchFamily="2" charset="-122"/>
                </a:rPr>
                <a:t>PLEASE ENTER</a:t>
              </a:r>
            </a:p>
            <a:p>
              <a:r>
                <a:rPr lang="en-US" altLang="zh-CN" sz="1000" dirty="0">
                  <a:solidFill>
                    <a:schemeClr val="accent2"/>
                  </a:solidFill>
                  <a:latin typeface="字魂59号-创粗黑" panose="00000500000000000000" pitchFamily="2" charset="-122"/>
                  <a:ea typeface="字魂59号-创粗黑" panose="00000500000000000000" pitchFamily="2" charset="-122"/>
                </a:rPr>
                <a:t>YOUR TOPIC HERE</a:t>
              </a:r>
            </a:p>
          </p:txBody>
        </p:sp>
      </p:grpSp>
      <p:grpSp>
        <p:nvGrpSpPr>
          <p:cNvPr id="72" name="组合 71">
            <a:extLst>
              <a:ext uri="{FF2B5EF4-FFF2-40B4-BE49-F238E27FC236}">
                <a16:creationId xmlns:a16="http://schemas.microsoft.com/office/drawing/2014/main" id="{B652927E-AA03-0C46-ADD7-E7C87DB10546}"/>
              </a:ext>
            </a:extLst>
          </p:cNvPr>
          <p:cNvGrpSpPr/>
          <p:nvPr/>
        </p:nvGrpSpPr>
        <p:grpSpPr>
          <a:xfrm>
            <a:off x="3099162" y="3926672"/>
            <a:ext cx="1132041" cy="781484"/>
            <a:chOff x="3099162" y="3926672"/>
            <a:chExt cx="1132041" cy="781484"/>
          </a:xfrm>
        </p:grpSpPr>
        <p:sp>
          <p:nvSpPr>
            <p:cNvPr id="60" name="淘宝-想搞设计PPT(倒卖必究)-60"/>
            <p:cNvSpPr/>
            <p:nvPr/>
          </p:nvSpPr>
          <p:spPr>
            <a:xfrm>
              <a:off x="3099162" y="3926672"/>
              <a:ext cx="748923" cy="400110"/>
            </a:xfrm>
            <a:prstGeom prst="rect">
              <a:avLst/>
            </a:prstGeom>
          </p:spPr>
          <p:txBody>
            <a:bodyPr wrap="none">
              <a:spAutoFit/>
              <a:scene3d>
                <a:camera prst="orthographicFront"/>
                <a:lightRig rig="threePt" dir="t"/>
              </a:scene3d>
              <a:sp3d contourW="12700"/>
            </a:bodyPr>
            <a:lstStyle/>
            <a:p>
              <a:r>
                <a:rPr lang="en-US" altLang="zh-CN" sz="2000" dirty="0">
                  <a:solidFill>
                    <a:schemeClr val="accent3"/>
                  </a:solidFill>
                  <a:latin typeface="字魂59号-创粗黑" panose="00000500000000000000" pitchFamily="2" charset="-122"/>
                  <a:ea typeface="字魂59号-创粗黑" panose="00000500000000000000" pitchFamily="2" charset="-122"/>
                </a:rPr>
                <a:t>1,580</a:t>
              </a:r>
            </a:p>
          </p:txBody>
        </p:sp>
        <p:sp>
          <p:nvSpPr>
            <p:cNvPr id="61" name="淘宝-想搞设计PPT(倒卖必究)-61"/>
            <p:cNvSpPr/>
            <p:nvPr/>
          </p:nvSpPr>
          <p:spPr>
            <a:xfrm>
              <a:off x="3099162" y="4308046"/>
              <a:ext cx="1132041" cy="400110"/>
            </a:xfrm>
            <a:prstGeom prst="rect">
              <a:avLst/>
            </a:prstGeom>
          </p:spPr>
          <p:txBody>
            <a:bodyPr wrap="none">
              <a:spAutoFit/>
              <a:scene3d>
                <a:camera prst="orthographicFront"/>
                <a:lightRig rig="threePt" dir="t"/>
              </a:scene3d>
              <a:sp3d contourW="12700"/>
            </a:bodyPr>
            <a:lstStyle/>
            <a:p>
              <a:r>
                <a:rPr lang="en-US" altLang="zh-CN" sz="1000" dirty="0">
                  <a:solidFill>
                    <a:schemeClr val="accent3"/>
                  </a:solidFill>
                  <a:latin typeface="字魂59号-创粗黑" panose="00000500000000000000" pitchFamily="2" charset="-122"/>
                  <a:ea typeface="字魂59号-创粗黑" panose="00000500000000000000" pitchFamily="2" charset="-122"/>
                </a:rPr>
                <a:t>PLEASE ENTER</a:t>
              </a:r>
            </a:p>
            <a:p>
              <a:r>
                <a:rPr lang="en-US" altLang="zh-CN" sz="1000" dirty="0">
                  <a:solidFill>
                    <a:schemeClr val="accent3"/>
                  </a:solidFill>
                  <a:latin typeface="字魂59号-创粗黑" panose="00000500000000000000" pitchFamily="2" charset="-122"/>
                  <a:ea typeface="字魂59号-创粗黑" panose="00000500000000000000" pitchFamily="2" charset="-122"/>
                </a:rPr>
                <a:t>YOUR TOPIC HERE</a:t>
              </a:r>
            </a:p>
          </p:txBody>
        </p:sp>
      </p:grpSp>
      <p:grpSp>
        <p:nvGrpSpPr>
          <p:cNvPr id="71" name="组合 70">
            <a:extLst>
              <a:ext uri="{FF2B5EF4-FFF2-40B4-BE49-F238E27FC236}">
                <a16:creationId xmlns:a16="http://schemas.microsoft.com/office/drawing/2014/main" id="{A0932FC9-9AAD-D12E-1A12-B69CE5D03F0F}"/>
              </a:ext>
            </a:extLst>
          </p:cNvPr>
          <p:cNvGrpSpPr/>
          <p:nvPr/>
        </p:nvGrpSpPr>
        <p:grpSpPr>
          <a:xfrm>
            <a:off x="5183911" y="3926672"/>
            <a:ext cx="1132041" cy="781484"/>
            <a:chOff x="5183911" y="3926672"/>
            <a:chExt cx="1132041" cy="781484"/>
          </a:xfrm>
        </p:grpSpPr>
        <p:sp>
          <p:nvSpPr>
            <p:cNvPr id="63" name="淘宝-想搞设计PPT(倒卖必究)-63"/>
            <p:cNvSpPr/>
            <p:nvPr/>
          </p:nvSpPr>
          <p:spPr>
            <a:xfrm>
              <a:off x="5183911" y="3926672"/>
              <a:ext cx="898003" cy="400110"/>
            </a:xfrm>
            <a:prstGeom prst="rect">
              <a:avLst/>
            </a:prstGeom>
          </p:spPr>
          <p:txBody>
            <a:bodyPr wrap="none">
              <a:spAutoFit/>
              <a:scene3d>
                <a:camera prst="orthographicFront"/>
                <a:lightRig rig="threePt" dir="t"/>
              </a:scene3d>
              <a:sp3d contourW="12700"/>
            </a:bodyPr>
            <a:lstStyle/>
            <a:p>
              <a:r>
                <a:rPr lang="en-US" altLang="zh-CN" sz="2000" dirty="0">
                  <a:solidFill>
                    <a:schemeClr val="accent4"/>
                  </a:solidFill>
                  <a:latin typeface="字魂59号-创粗黑" panose="00000500000000000000" pitchFamily="2" charset="-122"/>
                  <a:ea typeface="字魂59号-创粗黑" panose="00000500000000000000" pitchFamily="2" charset="-122"/>
                </a:rPr>
                <a:t>80/20</a:t>
              </a:r>
            </a:p>
          </p:txBody>
        </p:sp>
        <p:sp>
          <p:nvSpPr>
            <p:cNvPr id="64" name="淘宝-想搞设计PPT(倒卖必究)-64"/>
            <p:cNvSpPr/>
            <p:nvPr/>
          </p:nvSpPr>
          <p:spPr>
            <a:xfrm>
              <a:off x="5183911" y="4308046"/>
              <a:ext cx="1132041" cy="400110"/>
            </a:xfrm>
            <a:prstGeom prst="rect">
              <a:avLst/>
            </a:prstGeom>
          </p:spPr>
          <p:txBody>
            <a:bodyPr wrap="none">
              <a:spAutoFit/>
              <a:scene3d>
                <a:camera prst="orthographicFront"/>
                <a:lightRig rig="threePt" dir="t"/>
              </a:scene3d>
              <a:sp3d contourW="12700"/>
            </a:bodyPr>
            <a:lstStyle/>
            <a:p>
              <a:r>
                <a:rPr lang="en-US" altLang="zh-CN" sz="1000" dirty="0">
                  <a:solidFill>
                    <a:schemeClr val="accent4"/>
                  </a:solidFill>
                  <a:latin typeface="字魂59号-创粗黑" panose="00000500000000000000" pitchFamily="2" charset="-122"/>
                  <a:ea typeface="字魂59号-创粗黑" panose="00000500000000000000" pitchFamily="2" charset="-122"/>
                </a:rPr>
                <a:t>PLEASE ENTER</a:t>
              </a:r>
            </a:p>
            <a:p>
              <a:r>
                <a:rPr lang="en-US" altLang="zh-CN" sz="1000" dirty="0">
                  <a:solidFill>
                    <a:schemeClr val="accent4"/>
                  </a:solidFill>
                  <a:latin typeface="字魂59号-创粗黑" panose="00000500000000000000" pitchFamily="2" charset="-122"/>
                  <a:ea typeface="字魂59号-创粗黑" panose="00000500000000000000" pitchFamily="2" charset="-122"/>
                </a:rPr>
                <a:t>YOUR TOPIC HERE</a:t>
              </a:r>
            </a:p>
          </p:txBody>
        </p:sp>
      </p:grpSp>
      <p:grpSp>
        <p:nvGrpSpPr>
          <p:cNvPr id="70" name="组合 69">
            <a:extLst>
              <a:ext uri="{FF2B5EF4-FFF2-40B4-BE49-F238E27FC236}">
                <a16:creationId xmlns:a16="http://schemas.microsoft.com/office/drawing/2014/main" id="{A844C82B-E5FA-D03D-832F-AB28D3B485E0}"/>
              </a:ext>
            </a:extLst>
          </p:cNvPr>
          <p:cNvGrpSpPr/>
          <p:nvPr/>
        </p:nvGrpSpPr>
        <p:grpSpPr>
          <a:xfrm>
            <a:off x="7268660" y="3926672"/>
            <a:ext cx="1212191" cy="781484"/>
            <a:chOff x="7268660" y="3926672"/>
            <a:chExt cx="1212191" cy="781484"/>
          </a:xfrm>
        </p:grpSpPr>
        <p:sp>
          <p:nvSpPr>
            <p:cNvPr id="66" name="淘宝-想搞设计PPT(倒卖必究)-66"/>
            <p:cNvSpPr/>
            <p:nvPr/>
          </p:nvSpPr>
          <p:spPr>
            <a:xfrm>
              <a:off x="7268660" y="3926672"/>
              <a:ext cx="1212191" cy="400110"/>
            </a:xfrm>
            <a:prstGeom prst="rect">
              <a:avLst/>
            </a:prstGeom>
          </p:spPr>
          <p:txBody>
            <a:bodyPr wrap="none">
              <a:spAutoFit/>
              <a:scene3d>
                <a:camera prst="orthographicFront"/>
                <a:lightRig rig="threePt" dir="t"/>
              </a:scene3d>
              <a:sp3d contourW="12700"/>
            </a:bodyPr>
            <a:lstStyle/>
            <a:p>
              <a:r>
                <a:rPr lang="en-US" altLang="zh-CN" sz="2000" dirty="0">
                  <a:solidFill>
                    <a:schemeClr val="accent5"/>
                  </a:solidFill>
                  <a:latin typeface="字魂59号-创粗黑" panose="00000500000000000000" pitchFamily="2" charset="-122"/>
                  <a:ea typeface="字魂59号-创粗黑" panose="00000500000000000000" pitchFamily="2" charset="-122"/>
                </a:rPr>
                <a:t>17,850.00</a:t>
              </a:r>
            </a:p>
          </p:txBody>
        </p:sp>
        <p:sp>
          <p:nvSpPr>
            <p:cNvPr id="67" name="淘宝-想搞设计PPT(倒卖必究)-67"/>
            <p:cNvSpPr/>
            <p:nvPr/>
          </p:nvSpPr>
          <p:spPr>
            <a:xfrm>
              <a:off x="7268660" y="4308046"/>
              <a:ext cx="1132041" cy="400110"/>
            </a:xfrm>
            <a:prstGeom prst="rect">
              <a:avLst/>
            </a:prstGeom>
          </p:spPr>
          <p:txBody>
            <a:bodyPr wrap="none">
              <a:spAutoFit/>
              <a:scene3d>
                <a:camera prst="orthographicFront"/>
                <a:lightRig rig="threePt" dir="t"/>
              </a:scene3d>
              <a:sp3d contourW="12700"/>
            </a:bodyPr>
            <a:lstStyle/>
            <a:p>
              <a:r>
                <a:rPr lang="en-US" altLang="zh-CN" sz="1000" dirty="0">
                  <a:solidFill>
                    <a:schemeClr val="accent5"/>
                  </a:solidFill>
                  <a:latin typeface="字魂59号-创粗黑" panose="00000500000000000000" pitchFamily="2" charset="-122"/>
                  <a:ea typeface="字魂59号-创粗黑" panose="00000500000000000000" pitchFamily="2" charset="-122"/>
                </a:rPr>
                <a:t>PLEASE ENTER</a:t>
              </a:r>
            </a:p>
            <a:p>
              <a:r>
                <a:rPr lang="en-US" altLang="zh-CN" sz="1000" dirty="0">
                  <a:solidFill>
                    <a:schemeClr val="accent5"/>
                  </a:solidFill>
                  <a:latin typeface="字魂59号-创粗黑" panose="00000500000000000000" pitchFamily="2" charset="-122"/>
                  <a:ea typeface="字魂59号-创粗黑" panose="00000500000000000000" pitchFamily="2" charset="-122"/>
                </a:rPr>
                <a:t>YOUR TOPIC HERE</a:t>
              </a:r>
            </a:p>
          </p:txBody>
        </p:sp>
      </p:grpSp>
      <p:sp>
        <p:nvSpPr>
          <p:cNvPr id="68" name="淘宝-想搞设计PPT(倒卖必究)-68"/>
          <p:cNvSpPr/>
          <p:nvPr/>
        </p:nvSpPr>
        <p:spPr>
          <a:xfrm>
            <a:off x="9390278" y="4038696"/>
            <a:ext cx="1635422" cy="576172"/>
          </a:xfrm>
          <a:prstGeom prst="roundRect">
            <a:avLst/>
          </a:prstGeom>
          <a:solidFill>
            <a:srgbClr val="0486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contourW="12700"/>
          </a:bodyPr>
          <a:lstStyle/>
          <a:p>
            <a:pPr algn="ctr"/>
            <a:r>
              <a:rPr lang="en-US" altLang="zh-CN" sz="1200" dirty="0">
                <a:solidFill>
                  <a:schemeClr val="bg1"/>
                </a:solidFill>
                <a:latin typeface="字魂59号-创粗黑" panose="00000500000000000000" pitchFamily="2" charset="-122"/>
                <a:ea typeface="字魂59号-创粗黑" panose="00000500000000000000" pitchFamily="2" charset="-122"/>
              </a:rPr>
              <a:t>PLEASE ENTER</a:t>
            </a:r>
          </a:p>
          <a:p>
            <a:pPr algn="ctr"/>
            <a:r>
              <a:rPr lang="en-US" altLang="zh-CN" sz="1200" dirty="0">
                <a:solidFill>
                  <a:schemeClr val="bg1"/>
                </a:solidFill>
                <a:latin typeface="字魂59号-创粗黑" panose="00000500000000000000" pitchFamily="2" charset="-122"/>
                <a:ea typeface="字魂59号-创粗黑" panose="00000500000000000000" pitchFamily="2" charset="-122"/>
              </a:rPr>
              <a:t>YOUR TOPIC HERE</a:t>
            </a:r>
          </a:p>
        </p:txBody>
      </p:sp>
      <p:grpSp>
        <p:nvGrpSpPr>
          <p:cNvPr id="69" name="组合 68">
            <a:extLst>
              <a:ext uri="{FF2B5EF4-FFF2-40B4-BE49-F238E27FC236}">
                <a16:creationId xmlns:a16="http://schemas.microsoft.com/office/drawing/2014/main" id="{5DA45862-3516-BEA2-7CA1-8272100E3839}"/>
              </a:ext>
            </a:extLst>
          </p:cNvPr>
          <p:cNvGrpSpPr/>
          <p:nvPr/>
        </p:nvGrpSpPr>
        <p:grpSpPr>
          <a:xfrm>
            <a:off x="1135384" y="5003329"/>
            <a:ext cx="9935939" cy="1468714"/>
            <a:chOff x="1135384" y="5003329"/>
            <a:chExt cx="9935939" cy="1468714"/>
          </a:xfrm>
        </p:grpSpPr>
        <p:sp>
          <p:nvSpPr>
            <p:cNvPr id="76" name="淘宝-想搞设计PPT(倒卖必究)-76"/>
            <p:cNvSpPr txBox="1"/>
            <p:nvPr/>
          </p:nvSpPr>
          <p:spPr>
            <a:xfrm>
              <a:off x="1135385" y="5003329"/>
              <a:ext cx="1723549" cy="400110"/>
            </a:xfrm>
            <a:prstGeom prst="rect">
              <a:avLst/>
            </a:prstGeom>
            <a:noFill/>
          </p:spPr>
          <p:txBody>
            <a:bodyPr wrap="none" rtlCol="0">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000" b="1" dirty="0">
                  <a:solidFill>
                    <a:schemeClr val="tx1">
                      <a:lumMod val="65000"/>
                      <a:lumOff val="35000"/>
                    </a:schemeClr>
                  </a:solidFill>
                  <a:ea typeface="字魂59号-创粗黑" panose="00000500000000000000" pitchFamily="2" charset="-122"/>
                </a:rPr>
                <a:t>标题添加此处</a:t>
              </a:r>
            </a:p>
          </p:txBody>
        </p:sp>
        <p:sp>
          <p:nvSpPr>
            <p:cNvPr id="77" name="淘宝-想搞设计PPT(倒卖必究)-77"/>
            <p:cNvSpPr txBox="1"/>
            <p:nvPr/>
          </p:nvSpPr>
          <p:spPr>
            <a:xfrm>
              <a:off x="1135384" y="5369369"/>
              <a:ext cx="9935939" cy="1102674"/>
            </a:xfrm>
            <a:prstGeom prst="rect">
              <a:avLst/>
            </a:prstGeom>
            <a:noFill/>
          </p:spPr>
          <p:txBody>
            <a:bodyPr wrap="square" rtlCol="0">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zh-CN" altLang="en-US" sz="1400" dirty="0">
                  <a:solidFill>
                    <a:schemeClr val="tx1">
                      <a:lumMod val="65000"/>
                      <a:lumOff val="35000"/>
                    </a:schemeClr>
                  </a:solidFill>
                  <a:ea typeface="字魂59号-创粗黑" panose="00000500000000000000" pitchFamily="2" charset="-122"/>
                </a:rPr>
                <a:t>用户可以在投影仪或者计算机上进行演示也可以将演示文稿打印出来制作成胶片以便应用到更广泛的领域中。用户可以在投影仪或者计算机上进行演示也可以将演示文稿打印出来制作成胶片以便应用到更广泛的领域中。</a:t>
              </a:r>
            </a:p>
            <a:p>
              <a:pPr>
                <a:lnSpc>
                  <a:spcPct val="120000"/>
                </a:lnSpc>
              </a:pPr>
              <a:r>
                <a:rPr lang="zh-CN" altLang="en-US" sz="1400" dirty="0">
                  <a:solidFill>
                    <a:schemeClr val="tx1">
                      <a:lumMod val="65000"/>
                      <a:lumOff val="35000"/>
                    </a:schemeClr>
                  </a:solidFill>
                  <a:ea typeface="字魂59号-创粗黑" panose="00000500000000000000" pitchFamily="2" charset="-122"/>
                </a:rPr>
                <a:t>用户可以在投影仪或者计算机上进行演示也可以将演示文稿打印出来制作成胶片以便应用到更广泛的领域中。</a:t>
              </a:r>
            </a:p>
            <a:p>
              <a:pPr>
                <a:lnSpc>
                  <a:spcPct val="120000"/>
                </a:lnSpc>
              </a:pPr>
              <a:endParaRPr lang="zh-CN" altLang="en-US" sz="1400" dirty="0">
                <a:solidFill>
                  <a:schemeClr val="tx1">
                    <a:lumMod val="65000"/>
                    <a:lumOff val="35000"/>
                  </a:schemeClr>
                </a:solidFill>
                <a:ea typeface="字魂59号-创粗黑" panose="00000500000000000000" pitchFamily="2" charset="-122"/>
              </a:endParaRPr>
            </a:p>
          </p:txBody>
        </p:sp>
      </p:grpSp>
      <p:grpSp>
        <p:nvGrpSpPr>
          <p:cNvPr id="55" name="组合 54">
            <a:extLst>
              <a:ext uri="{FF2B5EF4-FFF2-40B4-BE49-F238E27FC236}">
                <a16:creationId xmlns:a16="http://schemas.microsoft.com/office/drawing/2014/main" id="{F4F2EC4B-8441-2851-F51B-8B2BDF8BF1BE}"/>
              </a:ext>
            </a:extLst>
          </p:cNvPr>
          <p:cNvGrpSpPr/>
          <p:nvPr/>
        </p:nvGrpSpPr>
        <p:grpSpPr>
          <a:xfrm>
            <a:off x="3320458" y="333481"/>
            <a:ext cx="5572519" cy="778879"/>
            <a:chOff x="3320458" y="333481"/>
            <a:chExt cx="5572519" cy="778879"/>
          </a:xfrm>
        </p:grpSpPr>
        <p:sp>
          <p:nvSpPr>
            <p:cNvPr id="79" name="淘宝-想搞设计PPT(倒卖必究)-79"/>
            <p:cNvSpPr txBox="1"/>
            <p:nvPr/>
          </p:nvSpPr>
          <p:spPr>
            <a:xfrm>
              <a:off x="4372909" y="333481"/>
              <a:ext cx="3467616" cy="584775"/>
            </a:xfrm>
            <a:prstGeom prst="rect">
              <a:avLst/>
            </a:prstGeom>
            <a:noFill/>
          </p:spPr>
          <p:txBody>
            <a:bodyPr wrap="non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200" b="1" i="0" u="none" strike="noStrike" kern="1200" cap="none" spc="0" normalizeH="0" baseline="0" noProof="0" dirty="0">
                  <a:ln>
                    <a:noFill/>
                  </a:ln>
                  <a:solidFill>
                    <a:srgbClr val="15548D"/>
                  </a:solidFill>
                  <a:effectLst/>
                  <a:uLnTx/>
                  <a:uFillTx/>
                  <a:latin typeface="Arial"/>
                  <a:ea typeface="字魂59号-创粗黑" panose="00000500000000000000" pitchFamily="2" charset="-122"/>
                  <a:cs typeface="+mn-cs"/>
                </a:rPr>
                <a:t>标题文字添加此处</a:t>
              </a:r>
            </a:p>
          </p:txBody>
        </p:sp>
        <p:sp>
          <p:nvSpPr>
            <p:cNvPr id="80" name="淘宝-想搞设计PPT(倒卖必究)-80"/>
            <p:cNvSpPr txBox="1"/>
            <p:nvPr/>
          </p:nvSpPr>
          <p:spPr>
            <a:xfrm>
              <a:off x="3320458" y="847351"/>
              <a:ext cx="5572519" cy="265009"/>
            </a:xfrm>
            <a:prstGeom prst="rect">
              <a:avLst/>
            </a:prstGeom>
            <a:noFill/>
          </p:spPr>
          <p:txBody>
            <a:bodyPr wrap="square" rtlCol="0">
              <a:spAutoFit/>
              <a:scene3d>
                <a:camera prst="orthographicFront"/>
                <a:lightRig rig="threePt" dir="t"/>
              </a:scene3d>
              <a:sp3d contourW="12700"/>
            </a:bodyPr>
            <a:lstStyle/>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altLang="zh-CN" sz="1050" b="0" i="0" u="none" strike="noStrike" kern="1200" cap="none" spc="0" normalizeH="0" baseline="0" noProof="0" dirty="0">
                  <a:ln>
                    <a:noFill/>
                  </a:ln>
                  <a:solidFill>
                    <a:schemeClr val="bg1">
                      <a:lumMod val="65000"/>
                    </a:schemeClr>
                  </a:solidFill>
                  <a:effectLst/>
                  <a:uLnTx/>
                  <a:uFillTx/>
                  <a:latin typeface="字魂59号-创粗黑" panose="00000500000000000000" pitchFamily="2" charset="-122"/>
                  <a:ea typeface="字魂59号-创粗黑" panose="00000500000000000000" pitchFamily="2" charset="-122"/>
                  <a:cs typeface="+mn-cs"/>
                </a:rPr>
                <a:t>print the presentation and make it into a film to be used in a wider field</a:t>
              </a:r>
            </a:p>
          </p:txBody>
        </p:sp>
      </p:grpSp>
      <p:grpSp>
        <p:nvGrpSpPr>
          <p:cNvPr id="83" name="组合 82">
            <a:extLst>
              <a:ext uri="{FF2B5EF4-FFF2-40B4-BE49-F238E27FC236}">
                <a16:creationId xmlns:a16="http://schemas.microsoft.com/office/drawing/2014/main" id="{699463EB-D0FC-11AD-DB89-F5D0BAEC697D}"/>
              </a:ext>
            </a:extLst>
          </p:cNvPr>
          <p:cNvGrpSpPr/>
          <p:nvPr/>
        </p:nvGrpSpPr>
        <p:grpSpPr>
          <a:xfrm>
            <a:off x="-1345274" y="-788979"/>
            <a:ext cx="14733028" cy="8629318"/>
            <a:chOff x="-1345274" y="-788979"/>
            <a:chExt cx="14733028" cy="8629318"/>
          </a:xfrm>
        </p:grpSpPr>
        <p:sp>
          <p:nvSpPr>
            <p:cNvPr id="84" name="淘宝-想搞设计PPT(倒卖必究)-84">
              <a:extLst>
                <a:ext uri="{FF2B5EF4-FFF2-40B4-BE49-F238E27FC236}">
                  <a16:creationId xmlns:a16="http://schemas.microsoft.com/office/drawing/2014/main" id="{E270B470-6B0C-59F0-DE8A-942D51626ADA}"/>
                </a:ext>
              </a:extLst>
            </p:cNvPr>
            <p:cNvSpPr/>
            <p:nvPr/>
          </p:nvSpPr>
          <p:spPr>
            <a:xfrm rot="2329959">
              <a:off x="10691148" y="5333761"/>
              <a:ext cx="2696606" cy="2506578"/>
            </a:xfrm>
            <a:custGeom>
              <a:avLst/>
              <a:gdLst>
                <a:gd name="connsiteX0" fmla="*/ 820615 w 2461845"/>
                <a:gd name="connsiteY0" fmla="*/ 0 h 2396685"/>
                <a:gd name="connsiteX1" fmla="*/ 1400878 w 2461845"/>
                <a:gd name="connsiteY1" fmla="*/ 240353 h 2396685"/>
                <a:gd name="connsiteX2" fmla="*/ 1418212 w 2461845"/>
                <a:gd name="connsiteY2" fmla="*/ 261362 h 2396685"/>
                <a:gd name="connsiteX3" fmla="*/ 1475848 w 2461845"/>
                <a:gd name="connsiteY3" fmla="*/ 246542 h 2396685"/>
                <a:gd name="connsiteX4" fmla="*/ 1641230 w 2461845"/>
                <a:gd name="connsiteY4" fmla="*/ 229870 h 2396685"/>
                <a:gd name="connsiteX5" fmla="*/ 2461845 w 2461845"/>
                <a:gd name="connsiteY5" fmla="*/ 1050485 h 2396685"/>
                <a:gd name="connsiteX6" fmla="*/ 2100044 w 2461845"/>
                <a:gd name="connsiteY6" fmla="*/ 1730952 h 2396685"/>
                <a:gd name="connsiteX7" fmla="*/ 2031973 w 2461845"/>
                <a:gd name="connsiteY7" fmla="*/ 1767900 h 2396685"/>
                <a:gd name="connsiteX8" fmla="*/ 2018552 w 2461845"/>
                <a:gd name="connsiteY8" fmla="*/ 1820096 h 2396685"/>
                <a:gd name="connsiteX9" fmla="*/ 1234830 w 2461845"/>
                <a:gd name="connsiteY9" fmla="*/ 2396685 h 2396685"/>
                <a:gd name="connsiteX10" fmla="*/ 414215 w 2461845"/>
                <a:gd name="connsiteY10" fmla="*/ 1576070 h 2396685"/>
                <a:gd name="connsiteX11" fmla="*/ 416502 w 2461845"/>
                <a:gd name="connsiteY11" fmla="*/ 1530773 h 2396685"/>
                <a:gd name="connsiteX12" fmla="*/ 361802 w 2461845"/>
                <a:gd name="connsiteY12" fmla="*/ 1501082 h 2396685"/>
                <a:gd name="connsiteX13" fmla="*/ 0 w 2461845"/>
                <a:gd name="connsiteY13" fmla="*/ 820615 h 2396685"/>
                <a:gd name="connsiteX14" fmla="*/ 820615 w 2461845"/>
                <a:gd name="connsiteY14" fmla="*/ 0 h 2396685"/>
                <a:gd name="connsiteX0" fmla="*/ 820615 w 2461845"/>
                <a:gd name="connsiteY0" fmla="*/ 0 h 2396685"/>
                <a:gd name="connsiteX1" fmla="*/ 1400878 w 2461845"/>
                <a:gd name="connsiteY1" fmla="*/ 240353 h 2396685"/>
                <a:gd name="connsiteX2" fmla="*/ 1418212 w 2461845"/>
                <a:gd name="connsiteY2" fmla="*/ 261362 h 2396685"/>
                <a:gd name="connsiteX3" fmla="*/ 1475848 w 2461845"/>
                <a:gd name="connsiteY3" fmla="*/ 246542 h 2396685"/>
                <a:gd name="connsiteX4" fmla="*/ 1641230 w 2461845"/>
                <a:gd name="connsiteY4" fmla="*/ 229870 h 2396685"/>
                <a:gd name="connsiteX5" fmla="*/ 2461845 w 2461845"/>
                <a:gd name="connsiteY5" fmla="*/ 1050485 h 2396685"/>
                <a:gd name="connsiteX6" fmla="*/ 2100044 w 2461845"/>
                <a:gd name="connsiteY6" fmla="*/ 1730952 h 2396685"/>
                <a:gd name="connsiteX7" fmla="*/ 2031973 w 2461845"/>
                <a:gd name="connsiteY7" fmla="*/ 1767900 h 2396685"/>
                <a:gd name="connsiteX8" fmla="*/ 2018552 w 2461845"/>
                <a:gd name="connsiteY8" fmla="*/ 1820096 h 2396685"/>
                <a:gd name="connsiteX9" fmla="*/ 1234830 w 2461845"/>
                <a:gd name="connsiteY9" fmla="*/ 2396685 h 2396685"/>
                <a:gd name="connsiteX10" fmla="*/ 414215 w 2461845"/>
                <a:gd name="connsiteY10" fmla="*/ 1576070 h 2396685"/>
                <a:gd name="connsiteX11" fmla="*/ 416502 w 2461845"/>
                <a:gd name="connsiteY11" fmla="*/ 1530773 h 2396685"/>
                <a:gd name="connsiteX12" fmla="*/ 361802 w 2461845"/>
                <a:gd name="connsiteY12" fmla="*/ 1501082 h 2396685"/>
                <a:gd name="connsiteX13" fmla="*/ 0 w 2461845"/>
                <a:gd name="connsiteY13" fmla="*/ 820615 h 2396685"/>
                <a:gd name="connsiteX14" fmla="*/ 820615 w 2461845"/>
                <a:gd name="connsiteY14" fmla="*/ 0 h 2396685"/>
                <a:gd name="connsiteX0" fmla="*/ 911445 w 2552675"/>
                <a:gd name="connsiteY0" fmla="*/ 0 h 2396685"/>
                <a:gd name="connsiteX1" fmla="*/ 1491708 w 2552675"/>
                <a:gd name="connsiteY1" fmla="*/ 240353 h 2396685"/>
                <a:gd name="connsiteX2" fmla="*/ 1509042 w 2552675"/>
                <a:gd name="connsiteY2" fmla="*/ 261362 h 2396685"/>
                <a:gd name="connsiteX3" fmla="*/ 1566678 w 2552675"/>
                <a:gd name="connsiteY3" fmla="*/ 246542 h 2396685"/>
                <a:gd name="connsiteX4" fmla="*/ 1732060 w 2552675"/>
                <a:gd name="connsiteY4" fmla="*/ 229870 h 2396685"/>
                <a:gd name="connsiteX5" fmla="*/ 2552675 w 2552675"/>
                <a:gd name="connsiteY5" fmla="*/ 1050485 h 2396685"/>
                <a:gd name="connsiteX6" fmla="*/ 2190874 w 2552675"/>
                <a:gd name="connsiteY6" fmla="*/ 1730952 h 2396685"/>
                <a:gd name="connsiteX7" fmla="*/ 2122803 w 2552675"/>
                <a:gd name="connsiteY7" fmla="*/ 1767900 h 2396685"/>
                <a:gd name="connsiteX8" fmla="*/ 2109382 w 2552675"/>
                <a:gd name="connsiteY8" fmla="*/ 1820096 h 2396685"/>
                <a:gd name="connsiteX9" fmla="*/ 1325660 w 2552675"/>
                <a:gd name="connsiteY9" fmla="*/ 2396685 h 2396685"/>
                <a:gd name="connsiteX10" fmla="*/ 505045 w 2552675"/>
                <a:gd name="connsiteY10" fmla="*/ 1576070 h 2396685"/>
                <a:gd name="connsiteX11" fmla="*/ 507332 w 2552675"/>
                <a:gd name="connsiteY11" fmla="*/ 1530773 h 2396685"/>
                <a:gd name="connsiteX12" fmla="*/ 452632 w 2552675"/>
                <a:gd name="connsiteY12" fmla="*/ 1501082 h 2396685"/>
                <a:gd name="connsiteX13" fmla="*/ 90830 w 2552675"/>
                <a:gd name="connsiteY13" fmla="*/ 820615 h 2396685"/>
                <a:gd name="connsiteX14" fmla="*/ 911445 w 2552675"/>
                <a:gd name="connsiteY14" fmla="*/ 0 h 2396685"/>
                <a:gd name="connsiteX0" fmla="*/ 911445 w 2552675"/>
                <a:gd name="connsiteY0" fmla="*/ 0 h 2396685"/>
                <a:gd name="connsiteX1" fmla="*/ 1491708 w 2552675"/>
                <a:gd name="connsiteY1" fmla="*/ 240353 h 2396685"/>
                <a:gd name="connsiteX2" fmla="*/ 1509042 w 2552675"/>
                <a:gd name="connsiteY2" fmla="*/ 261362 h 2396685"/>
                <a:gd name="connsiteX3" fmla="*/ 1566678 w 2552675"/>
                <a:gd name="connsiteY3" fmla="*/ 246542 h 2396685"/>
                <a:gd name="connsiteX4" fmla="*/ 1732060 w 2552675"/>
                <a:gd name="connsiteY4" fmla="*/ 229870 h 2396685"/>
                <a:gd name="connsiteX5" fmla="*/ 2552675 w 2552675"/>
                <a:gd name="connsiteY5" fmla="*/ 1050485 h 2396685"/>
                <a:gd name="connsiteX6" fmla="*/ 2190874 w 2552675"/>
                <a:gd name="connsiteY6" fmla="*/ 1730952 h 2396685"/>
                <a:gd name="connsiteX7" fmla="*/ 2122803 w 2552675"/>
                <a:gd name="connsiteY7" fmla="*/ 1767900 h 2396685"/>
                <a:gd name="connsiteX8" fmla="*/ 2109382 w 2552675"/>
                <a:gd name="connsiteY8" fmla="*/ 1820096 h 2396685"/>
                <a:gd name="connsiteX9" fmla="*/ 1325660 w 2552675"/>
                <a:gd name="connsiteY9" fmla="*/ 2396685 h 2396685"/>
                <a:gd name="connsiteX10" fmla="*/ 505045 w 2552675"/>
                <a:gd name="connsiteY10" fmla="*/ 1576070 h 2396685"/>
                <a:gd name="connsiteX11" fmla="*/ 507332 w 2552675"/>
                <a:gd name="connsiteY11" fmla="*/ 1530773 h 2396685"/>
                <a:gd name="connsiteX12" fmla="*/ 452632 w 2552675"/>
                <a:gd name="connsiteY12" fmla="*/ 1501082 h 2396685"/>
                <a:gd name="connsiteX13" fmla="*/ 90830 w 2552675"/>
                <a:gd name="connsiteY13" fmla="*/ 820615 h 2396685"/>
                <a:gd name="connsiteX14" fmla="*/ 911445 w 2552675"/>
                <a:gd name="connsiteY14" fmla="*/ 0 h 2396685"/>
                <a:gd name="connsiteX0" fmla="*/ 1081174 w 2722404"/>
                <a:gd name="connsiteY0" fmla="*/ 0 h 2396685"/>
                <a:gd name="connsiteX1" fmla="*/ 1661437 w 2722404"/>
                <a:gd name="connsiteY1" fmla="*/ 240353 h 2396685"/>
                <a:gd name="connsiteX2" fmla="*/ 1678771 w 2722404"/>
                <a:gd name="connsiteY2" fmla="*/ 261362 h 2396685"/>
                <a:gd name="connsiteX3" fmla="*/ 1736407 w 2722404"/>
                <a:gd name="connsiteY3" fmla="*/ 246542 h 2396685"/>
                <a:gd name="connsiteX4" fmla="*/ 1901789 w 2722404"/>
                <a:gd name="connsiteY4" fmla="*/ 229870 h 2396685"/>
                <a:gd name="connsiteX5" fmla="*/ 2722404 w 2722404"/>
                <a:gd name="connsiteY5" fmla="*/ 1050485 h 2396685"/>
                <a:gd name="connsiteX6" fmla="*/ 2360603 w 2722404"/>
                <a:gd name="connsiteY6" fmla="*/ 1730952 h 2396685"/>
                <a:gd name="connsiteX7" fmla="*/ 2292532 w 2722404"/>
                <a:gd name="connsiteY7" fmla="*/ 1767900 h 2396685"/>
                <a:gd name="connsiteX8" fmla="*/ 2279111 w 2722404"/>
                <a:gd name="connsiteY8" fmla="*/ 1820096 h 2396685"/>
                <a:gd name="connsiteX9" fmla="*/ 1495389 w 2722404"/>
                <a:gd name="connsiteY9" fmla="*/ 2396685 h 2396685"/>
                <a:gd name="connsiteX10" fmla="*/ 674774 w 2722404"/>
                <a:gd name="connsiteY10" fmla="*/ 1576070 h 2396685"/>
                <a:gd name="connsiteX11" fmla="*/ 677061 w 2722404"/>
                <a:gd name="connsiteY11" fmla="*/ 1530773 h 2396685"/>
                <a:gd name="connsiteX12" fmla="*/ 44022 w 2722404"/>
                <a:gd name="connsiteY12" fmla="*/ 1618313 h 2396685"/>
                <a:gd name="connsiteX13" fmla="*/ 260559 w 2722404"/>
                <a:gd name="connsiteY13" fmla="*/ 820615 h 2396685"/>
                <a:gd name="connsiteX14" fmla="*/ 1081174 w 2722404"/>
                <a:gd name="connsiteY14" fmla="*/ 0 h 2396685"/>
                <a:gd name="connsiteX0" fmla="*/ 1081174 w 2722404"/>
                <a:gd name="connsiteY0" fmla="*/ 0 h 2396685"/>
                <a:gd name="connsiteX1" fmla="*/ 1661437 w 2722404"/>
                <a:gd name="connsiteY1" fmla="*/ 240353 h 2396685"/>
                <a:gd name="connsiteX2" fmla="*/ 1678771 w 2722404"/>
                <a:gd name="connsiteY2" fmla="*/ 261362 h 2396685"/>
                <a:gd name="connsiteX3" fmla="*/ 1736407 w 2722404"/>
                <a:gd name="connsiteY3" fmla="*/ 246542 h 2396685"/>
                <a:gd name="connsiteX4" fmla="*/ 1901789 w 2722404"/>
                <a:gd name="connsiteY4" fmla="*/ 229870 h 2396685"/>
                <a:gd name="connsiteX5" fmla="*/ 2722404 w 2722404"/>
                <a:gd name="connsiteY5" fmla="*/ 1050485 h 2396685"/>
                <a:gd name="connsiteX6" fmla="*/ 2360603 w 2722404"/>
                <a:gd name="connsiteY6" fmla="*/ 1730952 h 2396685"/>
                <a:gd name="connsiteX7" fmla="*/ 2292532 w 2722404"/>
                <a:gd name="connsiteY7" fmla="*/ 1767900 h 2396685"/>
                <a:gd name="connsiteX8" fmla="*/ 2279111 w 2722404"/>
                <a:gd name="connsiteY8" fmla="*/ 1820096 h 2396685"/>
                <a:gd name="connsiteX9" fmla="*/ 1495389 w 2722404"/>
                <a:gd name="connsiteY9" fmla="*/ 2396685 h 2396685"/>
                <a:gd name="connsiteX10" fmla="*/ 674774 w 2722404"/>
                <a:gd name="connsiteY10" fmla="*/ 1576070 h 2396685"/>
                <a:gd name="connsiteX11" fmla="*/ 309738 w 2722404"/>
                <a:gd name="connsiteY11" fmla="*/ 2054404 h 2396685"/>
                <a:gd name="connsiteX12" fmla="*/ 44022 w 2722404"/>
                <a:gd name="connsiteY12" fmla="*/ 1618313 h 2396685"/>
                <a:gd name="connsiteX13" fmla="*/ 260559 w 2722404"/>
                <a:gd name="connsiteY13" fmla="*/ 820615 h 2396685"/>
                <a:gd name="connsiteX14" fmla="*/ 1081174 w 2722404"/>
                <a:gd name="connsiteY14" fmla="*/ 0 h 2396685"/>
                <a:gd name="connsiteX0" fmla="*/ 1081174 w 2722404"/>
                <a:gd name="connsiteY0" fmla="*/ 0 h 2535067"/>
                <a:gd name="connsiteX1" fmla="*/ 1661437 w 2722404"/>
                <a:gd name="connsiteY1" fmla="*/ 240353 h 2535067"/>
                <a:gd name="connsiteX2" fmla="*/ 1678771 w 2722404"/>
                <a:gd name="connsiteY2" fmla="*/ 261362 h 2535067"/>
                <a:gd name="connsiteX3" fmla="*/ 1736407 w 2722404"/>
                <a:gd name="connsiteY3" fmla="*/ 246542 h 2535067"/>
                <a:gd name="connsiteX4" fmla="*/ 1901789 w 2722404"/>
                <a:gd name="connsiteY4" fmla="*/ 229870 h 2535067"/>
                <a:gd name="connsiteX5" fmla="*/ 2722404 w 2722404"/>
                <a:gd name="connsiteY5" fmla="*/ 1050485 h 2535067"/>
                <a:gd name="connsiteX6" fmla="*/ 2360603 w 2722404"/>
                <a:gd name="connsiteY6" fmla="*/ 1730952 h 2535067"/>
                <a:gd name="connsiteX7" fmla="*/ 2292532 w 2722404"/>
                <a:gd name="connsiteY7" fmla="*/ 1767900 h 2535067"/>
                <a:gd name="connsiteX8" fmla="*/ 2279111 w 2722404"/>
                <a:gd name="connsiteY8" fmla="*/ 1820096 h 2535067"/>
                <a:gd name="connsiteX9" fmla="*/ 1495389 w 2722404"/>
                <a:gd name="connsiteY9" fmla="*/ 2396685 h 2535067"/>
                <a:gd name="connsiteX10" fmla="*/ 1010836 w 2722404"/>
                <a:gd name="connsiteY10" fmla="*/ 2271639 h 2535067"/>
                <a:gd name="connsiteX11" fmla="*/ 309738 w 2722404"/>
                <a:gd name="connsiteY11" fmla="*/ 2054404 h 2535067"/>
                <a:gd name="connsiteX12" fmla="*/ 44022 w 2722404"/>
                <a:gd name="connsiteY12" fmla="*/ 1618313 h 2535067"/>
                <a:gd name="connsiteX13" fmla="*/ 260559 w 2722404"/>
                <a:gd name="connsiteY13" fmla="*/ 820615 h 2535067"/>
                <a:gd name="connsiteX14" fmla="*/ 1081174 w 2722404"/>
                <a:gd name="connsiteY14" fmla="*/ 0 h 2535067"/>
                <a:gd name="connsiteX0" fmla="*/ 1081174 w 2722404"/>
                <a:gd name="connsiteY0" fmla="*/ 0 h 2548703"/>
                <a:gd name="connsiteX1" fmla="*/ 1661437 w 2722404"/>
                <a:gd name="connsiteY1" fmla="*/ 240353 h 2548703"/>
                <a:gd name="connsiteX2" fmla="*/ 1678771 w 2722404"/>
                <a:gd name="connsiteY2" fmla="*/ 261362 h 2548703"/>
                <a:gd name="connsiteX3" fmla="*/ 1736407 w 2722404"/>
                <a:gd name="connsiteY3" fmla="*/ 246542 h 2548703"/>
                <a:gd name="connsiteX4" fmla="*/ 1901789 w 2722404"/>
                <a:gd name="connsiteY4" fmla="*/ 229870 h 2548703"/>
                <a:gd name="connsiteX5" fmla="*/ 2722404 w 2722404"/>
                <a:gd name="connsiteY5" fmla="*/ 1050485 h 2548703"/>
                <a:gd name="connsiteX6" fmla="*/ 2360603 w 2722404"/>
                <a:gd name="connsiteY6" fmla="*/ 1730952 h 2548703"/>
                <a:gd name="connsiteX7" fmla="*/ 2292532 w 2722404"/>
                <a:gd name="connsiteY7" fmla="*/ 1767900 h 2548703"/>
                <a:gd name="connsiteX8" fmla="*/ 2279111 w 2722404"/>
                <a:gd name="connsiteY8" fmla="*/ 1820096 h 2548703"/>
                <a:gd name="connsiteX9" fmla="*/ 1979943 w 2722404"/>
                <a:gd name="connsiteY9" fmla="*/ 2427946 h 2548703"/>
                <a:gd name="connsiteX10" fmla="*/ 1010836 w 2722404"/>
                <a:gd name="connsiteY10" fmla="*/ 2271639 h 2548703"/>
                <a:gd name="connsiteX11" fmla="*/ 309738 w 2722404"/>
                <a:gd name="connsiteY11" fmla="*/ 2054404 h 2548703"/>
                <a:gd name="connsiteX12" fmla="*/ 44022 w 2722404"/>
                <a:gd name="connsiteY12" fmla="*/ 1618313 h 2548703"/>
                <a:gd name="connsiteX13" fmla="*/ 260559 w 2722404"/>
                <a:gd name="connsiteY13" fmla="*/ 820615 h 2548703"/>
                <a:gd name="connsiteX14" fmla="*/ 1081174 w 2722404"/>
                <a:gd name="connsiteY14" fmla="*/ 0 h 2548703"/>
                <a:gd name="connsiteX0" fmla="*/ 1081174 w 2722404"/>
                <a:gd name="connsiteY0" fmla="*/ 0 h 2548703"/>
                <a:gd name="connsiteX1" fmla="*/ 1661437 w 2722404"/>
                <a:gd name="connsiteY1" fmla="*/ 240353 h 2548703"/>
                <a:gd name="connsiteX2" fmla="*/ 1678771 w 2722404"/>
                <a:gd name="connsiteY2" fmla="*/ 261362 h 2548703"/>
                <a:gd name="connsiteX3" fmla="*/ 1736407 w 2722404"/>
                <a:gd name="connsiteY3" fmla="*/ 246542 h 2548703"/>
                <a:gd name="connsiteX4" fmla="*/ 1901789 w 2722404"/>
                <a:gd name="connsiteY4" fmla="*/ 229870 h 2548703"/>
                <a:gd name="connsiteX5" fmla="*/ 2722404 w 2722404"/>
                <a:gd name="connsiteY5" fmla="*/ 1050485 h 2548703"/>
                <a:gd name="connsiteX6" fmla="*/ 2360603 w 2722404"/>
                <a:gd name="connsiteY6" fmla="*/ 1730952 h 2548703"/>
                <a:gd name="connsiteX7" fmla="*/ 2292532 w 2722404"/>
                <a:gd name="connsiteY7" fmla="*/ 1767900 h 2548703"/>
                <a:gd name="connsiteX8" fmla="*/ 2279111 w 2722404"/>
                <a:gd name="connsiteY8" fmla="*/ 1820096 h 2548703"/>
                <a:gd name="connsiteX9" fmla="*/ 1979943 w 2722404"/>
                <a:gd name="connsiteY9" fmla="*/ 2427946 h 2548703"/>
                <a:gd name="connsiteX10" fmla="*/ 1010836 w 2722404"/>
                <a:gd name="connsiteY10" fmla="*/ 2271639 h 2548703"/>
                <a:gd name="connsiteX11" fmla="*/ 411338 w 2722404"/>
                <a:gd name="connsiteY11" fmla="*/ 2132557 h 2548703"/>
                <a:gd name="connsiteX12" fmla="*/ 44022 w 2722404"/>
                <a:gd name="connsiteY12" fmla="*/ 1618313 h 2548703"/>
                <a:gd name="connsiteX13" fmla="*/ 260559 w 2722404"/>
                <a:gd name="connsiteY13" fmla="*/ 820615 h 2548703"/>
                <a:gd name="connsiteX14" fmla="*/ 1081174 w 2722404"/>
                <a:gd name="connsiteY14" fmla="*/ 0 h 2548703"/>
                <a:gd name="connsiteX0" fmla="*/ 1081174 w 2722404"/>
                <a:gd name="connsiteY0" fmla="*/ 0 h 2428424"/>
                <a:gd name="connsiteX1" fmla="*/ 1661437 w 2722404"/>
                <a:gd name="connsiteY1" fmla="*/ 240353 h 2428424"/>
                <a:gd name="connsiteX2" fmla="*/ 1678771 w 2722404"/>
                <a:gd name="connsiteY2" fmla="*/ 261362 h 2428424"/>
                <a:gd name="connsiteX3" fmla="*/ 1736407 w 2722404"/>
                <a:gd name="connsiteY3" fmla="*/ 246542 h 2428424"/>
                <a:gd name="connsiteX4" fmla="*/ 1901789 w 2722404"/>
                <a:gd name="connsiteY4" fmla="*/ 229870 h 2428424"/>
                <a:gd name="connsiteX5" fmla="*/ 2722404 w 2722404"/>
                <a:gd name="connsiteY5" fmla="*/ 1050485 h 2428424"/>
                <a:gd name="connsiteX6" fmla="*/ 2360603 w 2722404"/>
                <a:gd name="connsiteY6" fmla="*/ 1730952 h 2428424"/>
                <a:gd name="connsiteX7" fmla="*/ 2292532 w 2722404"/>
                <a:gd name="connsiteY7" fmla="*/ 1767900 h 2428424"/>
                <a:gd name="connsiteX8" fmla="*/ 2279111 w 2722404"/>
                <a:gd name="connsiteY8" fmla="*/ 1820096 h 2428424"/>
                <a:gd name="connsiteX9" fmla="*/ 1979943 w 2722404"/>
                <a:gd name="connsiteY9" fmla="*/ 2427946 h 2428424"/>
                <a:gd name="connsiteX10" fmla="*/ 1339082 w 2722404"/>
                <a:gd name="connsiteY10" fmla="*/ 1873054 h 2428424"/>
                <a:gd name="connsiteX11" fmla="*/ 411338 w 2722404"/>
                <a:gd name="connsiteY11" fmla="*/ 2132557 h 2428424"/>
                <a:gd name="connsiteX12" fmla="*/ 44022 w 2722404"/>
                <a:gd name="connsiteY12" fmla="*/ 1618313 h 2428424"/>
                <a:gd name="connsiteX13" fmla="*/ 260559 w 2722404"/>
                <a:gd name="connsiteY13" fmla="*/ 820615 h 2428424"/>
                <a:gd name="connsiteX14" fmla="*/ 1081174 w 2722404"/>
                <a:gd name="connsiteY14" fmla="*/ 0 h 2428424"/>
                <a:gd name="connsiteX0" fmla="*/ 1081174 w 2722404"/>
                <a:gd name="connsiteY0" fmla="*/ 0 h 2428424"/>
                <a:gd name="connsiteX1" fmla="*/ 1661437 w 2722404"/>
                <a:gd name="connsiteY1" fmla="*/ 240353 h 2428424"/>
                <a:gd name="connsiteX2" fmla="*/ 1678771 w 2722404"/>
                <a:gd name="connsiteY2" fmla="*/ 261362 h 2428424"/>
                <a:gd name="connsiteX3" fmla="*/ 1736407 w 2722404"/>
                <a:gd name="connsiteY3" fmla="*/ 246542 h 2428424"/>
                <a:gd name="connsiteX4" fmla="*/ 1901789 w 2722404"/>
                <a:gd name="connsiteY4" fmla="*/ 229870 h 2428424"/>
                <a:gd name="connsiteX5" fmla="*/ 2722404 w 2722404"/>
                <a:gd name="connsiteY5" fmla="*/ 1050485 h 2428424"/>
                <a:gd name="connsiteX6" fmla="*/ 2360603 w 2722404"/>
                <a:gd name="connsiteY6" fmla="*/ 1730952 h 2428424"/>
                <a:gd name="connsiteX7" fmla="*/ 2292532 w 2722404"/>
                <a:gd name="connsiteY7" fmla="*/ 1767900 h 2428424"/>
                <a:gd name="connsiteX8" fmla="*/ 2279111 w 2722404"/>
                <a:gd name="connsiteY8" fmla="*/ 1820096 h 2428424"/>
                <a:gd name="connsiteX9" fmla="*/ 1979943 w 2722404"/>
                <a:gd name="connsiteY9" fmla="*/ 2427946 h 2428424"/>
                <a:gd name="connsiteX10" fmla="*/ 1339082 w 2722404"/>
                <a:gd name="connsiteY10" fmla="*/ 1873054 h 2428424"/>
                <a:gd name="connsiteX11" fmla="*/ 411338 w 2722404"/>
                <a:gd name="connsiteY11" fmla="*/ 2132557 h 2428424"/>
                <a:gd name="connsiteX12" fmla="*/ 44022 w 2722404"/>
                <a:gd name="connsiteY12" fmla="*/ 1618313 h 2428424"/>
                <a:gd name="connsiteX13" fmla="*/ 260559 w 2722404"/>
                <a:gd name="connsiteY13" fmla="*/ 820615 h 2428424"/>
                <a:gd name="connsiteX14" fmla="*/ 1081174 w 2722404"/>
                <a:gd name="connsiteY14" fmla="*/ 0 h 2428424"/>
                <a:gd name="connsiteX0" fmla="*/ 1055376 w 2696606"/>
                <a:gd name="connsiteY0" fmla="*/ 0 h 2428424"/>
                <a:gd name="connsiteX1" fmla="*/ 1635639 w 2696606"/>
                <a:gd name="connsiteY1" fmla="*/ 240353 h 2428424"/>
                <a:gd name="connsiteX2" fmla="*/ 1652973 w 2696606"/>
                <a:gd name="connsiteY2" fmla="*/ 261362 h 2428424"/>
                <a:gd name="connsiteX3" fmla="*/ 1710609 w 2696606"/>
                <a:gd name="connsiteY3" fmla="*/ 246542 h 2428424"/>
                <a:gd name="connsiteX4" fmla="*/ 1875991 w 2696606"/>
                <a:gd name="connsiteY4" fmla="*/ 229870 h 2428424"/>
                <a:gd name="connsiteX5" fmla="*/ 2696606 w 2696606"/>
                <a:gd name="connsiteY5" fmla="*/ 1050485 h 2428424"/>
                <a:gd name="connsiteX6" fmla="*/ 2334805 w 2696606"/>
                <a:gd name="connsiteY6" fmla="*/ 1730952 h 2428424"/>
                <a:gd name="connsiteX7" fmla="*/ 2266734 w 2696606"/>
                <a:gd name="connsiteY7" fmla="*/ 1767900 h 2428424"/>
                <a:gd name="connsiteX8" fmla="*/ 2253313 w 2696606"/>
                <a:gd name="connsiteY8" fmla="*/ 1820096 h 2428424"/>
                <a:gd name="connsiteX9" fmla="*/ 1954145 w 2696606"/>
                <a:gd name="connsiteY9" fmla="*/ 2427946 h 2428424"/>
                <a:gd name="connsiteX10" fmla="*/ 1313284 w 2696606"/>
                <a:gd name="connsiteY10" fmla="*/ 1873054 h 2428424"/>
                <a:gd name="connsiteX11" fmla="*/ 385540 w 2696606"/>
                <a:gd name="connsiteY11" fmla="*/ 2132557 h 2428424"/>
                <a:gd name="connsiteX12" fmla="*/ 18224 w 2696606"/>
                <a:gd name="connsiteY12" fmla="*/ 1618313 h 2428424"/>
                <a:gd name="connsiteX13" fmla="*/ 234761 w 2696606"/>
                <a:gd name="connsiteY13" fmla="*/ 820615 h 2428424"/>
                <a:gd name="connsiteX14" fmla="*/ 1055376 w 2696606"/>
                <a:gd name="connsiteY14" fmla="*/ 0 h 2428424"/>
                <a:gd name="connsiteX0" fmla="*/ 1055376 w 2696606"/>
                <a:gd name="connsiteY0" fmla="*/ 0 h 2428424"/>
                <a:gd name="connsiteX1" fmla="*/ 1635639 w 2696606"/>
                <a:gd name="connsiteY1" fmla="*/ 240353 h 2428424"/>
                <a:gd name="connsiteX2" fmla="*/ 1652973 w 2696606"/>
                <a:gd name="connsiteY2" fmla="*/ 261362 h 2428424"/>
                <a:gd name="connsiteX3" fmla="*/ 1710609 w 2696606"/>
                <a:gd name="connsiteY3" fmla="*/ 246542 h 2428424"/>
                <a:gd name="connsiteX4" fmla="*/ 1875991 w 2696606"/>
                <a:gd name="connsiteY4" fmla="*/ 229870 h 2428424"/>
                <a:gd name="connsiteX5" fmla="*/ 2696606 w 2696606"/>
                <a:gd name="connsiteY5" fmla="*/ 1050485 h 2428424"/>
                <a:gd name="connsiteX6" fmla="*/ 2334805 w 2696606"/>
                <a:gd name="connsiteY6" fmla="*/ 1730952 h 2428424"/>
                <a:gd name="connsiteX7" fmla="*/ 2266734 w 2696606"/>
                <a:gd name="connsiteY7" fmla="*/ 1767900 h 2428424"/>
                <a:gd name="connsiteX8" fmla="*/ 2253313 w 2696606"/>
                <a:gd name="connsiteY8" fmla="*/ 1820096 h 2428424"/>
                <a:gd name="connsiteX9" fmla="*/ 1954145 w 2696606"/>
                <a:gd name="connsiteY9" fmla="*/ 2427946 h 2428424"/>
                <a:gd name="connsiteX10" fmla="*/ 1313284 w 2696606"/>
                <a:gd name="connsiteY10" fmla="*/ 1873054 h 2428424"/>
                <a:gd name="connsiteX11" fmla="*/ 385540 w 2696606"/>
                <a:gd name="connsiteY11" fmla="*/ 2132557 h 2428424"/>
                <a:gd name="connsiteX12" fmla="*/ 18224 w 2696606"/>
                <a:gd name="connsiteY12" fmla="*/ 1618313 h 2428424"/>
                <a:gd name="connsiteX13" fmla="*/ 234761 w 2696606"/>
                <a:gd name="connsiteY13" fmla="*/ 820615 h 2428424"/>
                <a:gd name="connsiteX14" fmla="*/ 1055376 w 2696606"/>
                <a:gd name="connsiteY14" fmla="*/ 0 h 2428424"/>
                <a:gd name="connsiteX0" fmla="*/ 1055376 w 2696606"/>
                <a:gd name="connsiteY0" fmla="*/ 0 h 2428424"/>
                <a:gd name="connsiteX1" fmla="*/ 1635639 w 2696606"/>
                <a:gd name="connsiteY1" fmla="*/ 240353 h 2428424"/>
                <a:gd name="connsiteX2" fmla="*/ 1652973 w 2696606"/>
                <a:gd name="connsiteY2" fmla="*/ 261362 h 2428424"/>
                <a:gd name="connsiteX3" fmla="*/ 1710609 w 2696606"/>
                <a:gd name="connsiteY3" fmla="*/ 246542 h 2428424"/>
                <a:gd name="connsiteX4" fmla="*/ 1875991 w 2696606"/>
                <a:gd name="connsiteY4" fmla="*/ 229870 h 2428424"/>
                <a:gd name="connsiteX5" fmla="*/ 2696606 w 2696606"/>
                <a:gd name="connsiteY5" fmla="*/ 1050485 h 2428424"/>
                <a:gd name="connsiteX6" fmla="*/ 2334805 w 2696606"/>
                <a:gd name="connsiteY6" fmla="*/ 1730952 h 2428424"/>
                <a:gd name="connsiteX7" fmla="*/ 2266734 w 2696606"/>
                <a:gd name="connsiteY7" fmla="*/ 1767900 h 2428424"/>
                <a:gd name="connsiteX8" fmla="*/ 2253313 w 2696606"/>
                <a:gd name="connsiteY8" fmla="*/ 1820096 h 2428424"/>
                <a:gd name="connsiteX9" fmla="*/ 1954145 w 2696606"/>
                <a:gd name="connsiteY9" fmla="*/ 2427946 h 2428424"/>
                <a:gd name="connsiteX10" fmla="*/ 1313284 w 2696606"/>
                <a:gd name="connsiteY10" fmla="*/ 1873054 h 2428424"/>
                <a:gd name="connsiteX11" fmla="*/ 385540 w 2696606"/>
                <a:gd name="connsiteY11" fmla="*/ 2132557 h 2428424"/>
                <a:gd name="connsiteX12" fmla="*/ 18224 w 2696606"/>
                <a:gd name="connsiteY12" fmla="*/ 1618313 h 2428424"/>
                <a:gd name="connsiteX13" fmla="*/ 234761 w 2696606"/>
                <a:gd name="connsiteY13" fmla="*/ 820615 h 2428424"/>
                <a:gd name="connsiteX14" fmla="*/ 1055376 w 2696606"/>
                <a:gd name="connsiteY14" fmla="*/ 0 h 2428424"/>
                <a:gd name="connsiteX0" fmla="*/ 1055376 w 2696606"/>
                <a:gd name="connsiteY0" fmla="*/ 0 h 2428424"/>
                <a:gd name="connsiteX1" fmla="*/ 1635639 w 2696606"/>
                <a:gd name="connsiteY1" fmla="*/ 240353 h 2428424"/>
                <a:gd name="connsiteX2" fmla="*/ 1652973 w 2696606"/>
                <a:gd name="connsiteY2" fmla="*/ 261362 h 2428424"/>
                <a:gd name="connsiteX3" fmla="*/ 1710609 w 2696606"/>
                <a:gd name="connsiteY3" fmla="*/ 246542 h 2428424"/>
                <a:gd name="connsiteX4" fmla="*/ 1875991 w 2696606"/>
                <a:gd name="connsiteY4" fmla="*/ 229870 h 2428424"/>
                <a:gd name="connsiteX5" fmla="*/ 2696606 w 2696606"/>
                <a:gd name="connsiteY5" fmla="*/ 1050485 h 2428424"/>
                <a:gd name="connsiteX6" fmla="*/ 2334805 w 2696606"/>
                <a:gd name="connsiteY6" fmla="*/ 1730952 h 2428424"/>
                <a:gd name="connsiteX7" fmla="*/ 2266734 w 2696606"/>
                <a:gd name="connsiteY7" fmla="*/ 1767900 h 2428424"/>
                <a:gd name="connsiteX8" fmla="*/ 2253313 w 2696606"/>
                <a:gd name="connsiteY8" fmla="*/ 1820096 h 2428424"/>
                <a:gd name="connsiteX9" fmla="*/ 1954145 w 2696606"/>
                <a:gd name="connsiteY9" fmla="*/ 2427946 h 2428424"/>
                <a:gd name="connsiteX10" fmla="*/ 1313284 w 2696606"/>
                <a:gd name="connsiteY10" fmla="*/ 1873054 h 2428424"/>
                <a:gd name="connsiteX11" fmla="*/ 385540 w 2696606"/>
                <a:gd name="connsiteY11" fmla="*/ 2132557 h 2428424"/>
                <a:gd name="connsiteX12" fmla="*/ 18224 w 2696606"/>
                <a:gd name="connsiteY12" fmla="*/ 1618313 h 2428424"/>
                <a:gd name="connsiteX13" fmla="*/ 234761 w 2696606"/>
                <a:gd name="connsiteY13" fmla="*/ 820615 h 2428424"/>
                <a:gd name="connsiteX14" fmla="*/ 1055376 w 2696606"/>
                <a:gd name="connsiteY14" fmla="*/ 0 h 2428424"/>
                <a:gd name="connsiteX0" fmla="*/ 844361 w 2696606"/>
                <a:gd name="connsiteY0" fmla="*/ 0 h 2506578"/>
                <a:gd name="connsiteX1" fmla="*/ 1635639 w 2696606"/>
                <a:gd name="connsiteY1" fmla="*/ 318507 h 2506578"/>
                <a:gd name="connsiteX2" fmla="*/ 1652973 w 2696606"/>
                <a:gd name="connsiteY2" fmla="*/ 339516 h 2506578"/>
                <a:gd name="connsiteX3" fmla="*/ 1710609 w 2696606"/>
                <a:gd name="connsiteY3" fmla="*/ 324696 h 2506578"/>
                <a:gd name="connsiteX4" fmla="*/ 1875991 w 2696606"/>
                <a:gd name="connsiteY4" fmla="*/ 308024 h 2506578"/>
                <a:gd name="connsiteX5" fmla="*/ 2696606 w 2696606"/>
                <a:gd name="connsiteY5" fmla="*/ 1128639 h 2506578"/>
                <a:gd name="connsiteX6" fmla="*/ 2334805 w 2696606"/>
                <a:gd name="connsiteY6" fmla="*/ 1809106 h 2506578"/>
                <a:gd name="connsiteX7" fmla="*/ 2266734 w 2696606"/>
                <a:gd name="connsiteY7" fmla="*/ 1846054 h 2506578"/>
                <a:gd name="connsiteX8" fmla="*/ 2253313 w 2696606"/>
                <a:gd name="connsiteY8" fmla="*/ 1898250 h 2506578"/>
                <a:gd name="connsiteX9" fmla="*/ 1954145 w 2696606"/>
                <a:gd name="connsiteY9" fmla="*/ 2506100 h 2506578"/>
                <a:gd name="connsiteX10" fmla="*/ 1313284 w 2696606"/>
                <a:gd name="connsiteY10" fmla="*/ 1951208 h 2506578"/>
                <a:gd name="connsiteX11" fmla="*/ 385540 w 2696606"/>
                <a:gd name="connsiteY11" fmla="*/ 2210711 h 2506578"/>
                <a:gd name="connsiteX12" fmla="*/ 18224 w 2696606"/>
                <a:gd name="connsiteY12" fmla="*/ 1696467 h 2506578"/>
                <a:gd name="connsiteX13" fmla="*/ 234761 w 2696606"/>
                <a:gd name="connsiteY13" fmla="*/ 898769 h 2506578"/>
                <a:gd name="connsiteX14" fmla="*/ 844361 w 2696606"/>
                <a:gd name="connsiteY14" fmla="*/ 0 h 2506578"/>
                <a:gd name="connsiteX0" fmla="*/ 844361 w 2696606"/>
                <a:gd name="connsiteY0" fmla="*/ 0 h 2506578"/>
                <a:gd name="connsiteX1" fmla="*/ 1635639 w 2696606"/>
                <a:gd name="connsiteY1" fmla="*/ 318507 h 2506578"/>
                <a:gd name="connsiteX2" fmla="*/ 1652973 w 2696606"/>
                <a:gd name="connsiteY2" fmla="*/ 339516 h 2506578"/>
                <a:gd name="connsiteX3" fmla="*/ 1710609 w 2696606"/>
                <a:gd name="connsiteY3" fmla="*/ 324696 h 2506578"/>
                <a:gd name="connsiteX4" fmla="*/ 1875991 w 2696606"/>
                <a:gd name="connsiteY4" fmla="*/ 308024 h 2506578"/>
                <a:gd name="connsiteX5" fmla="*/ 2696606 w 2696606"/>
                <a:gd name="connsiteY5" fmla="*/ 1128639 h 2506578"/>
                <a:gd name="connsiteX6" fmla="*/ 2334805 w 2696606"/>
                <a:gd name="connsiteY6" fmla="*/ 1809106 h 2506578"/>
                <a:gd name="connsiteX7" fmla="*/ 2266734 w 2696606"/>
                <a:gd name="connsiteY7" fmla="*/ 1846054 h 2506578"/>
                <a:gd name="connsiteX8" fmla="*/ 2253313 w 2696606"/>
                <a:gd name="connsiteY8" fmla="*/ 1898250 h 2506578"/>
                <a:gd name="connsiteX9" fmla="*/ 1954145 w 2696606"/>
                <a:gd name="connsiteY9" fmla="*/ 2506100 h 2506578"/>
                <a:gd name="connsiteX10" fmla="*/ 1313284 w 2696606"/>
                <a:gd name="connsiteY10" fmla="*/ 1951208 h 2506578"/>
                <a:gd name="connsiteX11" fmla="*/ 385540 w 2696606"/>
                <a:gd name="connsiteY11" fmla="*/ 2210711 h 2506578"/>
                <a:gd name="connsiteX12" fmla="*/ 18224 w 2696606"/>
                <a:gd name="connsiteY12" fmla="*/ 1696467 h 2506578"/>
                <a:gd name="connsiteX13" fmla="*/ 234761 w 2696606"/>
                <a:gd name="connsiteY13" fmla="*/ 898769 h 2506578"/>
                <a:gd name="connsiteX14" fmla="*/ 844361 w 2696606"/>
                <a:gd name="connsiteY14" fmla="*/ 0 h 2506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696606" h="2506578">
                  <a:moveTo>
                    <a:pt x="844361" y="0"/>
                  </a:moveTo>
                  <a:cubicBezTo>
                    <a:pt x="2196384" y="1391139"/>
                    <a:pt x="1487137" y="170005"/>
                    <a:pt x="1635639" y="318507"/>
                  </a:cubicBezTo>
                  <a:lnTo>
                    <a:pt x="1652973" y="339516"/>
                  </a:lnTo>
                  <a:lnTo>
                    <a:pt x="1710609" y="324696"/>
                  </a:lnTo>
                  <a:cubicBezTo>
                    <a:pt x="1764029" y="313765"/>
                    <a:pt x="1819340" y="308024"/>
                    <a:pt x="1875991" y="308024"/>
                  </a:cubicBezTo>
                  <a:cubicBezTo>
                    <a:pt x="2329204" y="308024"/>
                    <a:pt x="2696606" y="675426"/>
                    <a:pt x="2696606" y="1128639"/>
                  </a:cubicBezTo>
                  <a:cubicBezTo>
                    <a:pt x="2696606" y="1411897"/>
                    <a:pt x="2553090" y="1661635"/>
                    <a:pt x="2334805" y="1809106"/>
                  </a:cubicBezTo>
                  <a:lnTo>
                    <a:pt x="2266734" y="1846054"/>
                  </a:lnTo>
                  <a:lnTo>
                    <a:pt x="2253313" y="1898250"/>
                  </a:lnTo>
                  <a:cubicBezTo>
                    <a:pt x="2149414" y="2232296"/>
                    <a:pt x="2110816" y="2497274"/>
                    <a:pt x="1954145" y="2506100"/>
                  </a:cubicBezTo>
                  <a:cubicBezTo>
                    <a:pt x="1797474" y="2514926"/>
                    <a:pt x="1313284" y="2404421"/>
                    <a:pt x="1313284" y="1951208"/>
                  </a:cubicBezTo>
                  <a:cubicBezTo>
                    <a:pt x="1314046" y="1936109"/>
                    <a:pt x="601383" y="2253168"/>
                    <a:pt x="385540" y="2210711"/>
                  </a:cubicBezTo>
                  <a:cubicBezTo>
                    <a:pt x="169697" y="2168254"/>
                    <a:pt x="-68291" y="1929907"/>
                    <a:pt x="18224" y="1696467"/>
                  </a:cubicBezTo>
                  <a:cubicBezTo>
                    <a:pt x="104739" y="1463027"/>
                    <a:pt x="477038" y="1221104"/>
                    <a:pt x="234761" y="898769"/>
                  </a:cubicBezTo>
                  <a:cubicBezTo>
                    <a:pt x="-109116" y="375217"/>
                    <a:pt x="391148" y="0"/>
                    <a:pt x="844361" y="0"/>
                  </a:cubicBezTo>
                  <a:close/>
                </a:path>
              </a:pathLst>
            </a:custGeom>
            <a:gradFill>
              <a:gsLst>
                <a:gs pos="0">
                  <a:srgbClr val="125286"/>
                </a:gs>
                <a:gs pos="100000">
                  <a:srgbClr val="2195F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字魂59号-创粗黑" panose="00000500000000000000" pitchFamily="2" charset="-122"/>
              </a:endParaRPr>
            </a:p>
          </p:txBody>
        </p:sp>
        <p:sp>
          <p:nvSpPr>
            <p:cNvPr id="85" name="淘宝-想搞设计PPT(倒卖必究)-85">
              <a:extLst>
                <a:ext uri="{FF2B5EF4-FFF2-40B4-BE49-F238E27FC236}">
                  <a16:creationId xmlns:a16="http://schemas.microsoft.com/office/drawing/2014/main" id="{43CBA70E-6AC0-BA92-95AB-C9D000476E15}"/>
                </a:ext>
              </a:extLst>
            </p:cNvPr>
            <p:cNvSpPr/>
            <p:nvPr/>
          </p:nvSpPr>
          <p:spPr>
            <a:xfrm rot="1151942" flipH="1">
              <a:off x="-1345274" y="-788979"/>
              <a:ext cx="2075163" cy="3313977"/>
            </a:xfrm>
            <a:custGeom>
              <a:avLst/>
              <a:gdLst>
                <a:gd name="connsiteX0" fmla="*/ 820615 w 2461845"/>
                <a:gd name="connsiteY0" fmla="*/ 0 h 2396685"/>
                <a:gd name="connsiteX1" fmla="*/ 1400878 w 2461845"/>
                <a:gd name="connsiteY1" fmla="*/ 240353 h 2396685"/>
                <a:gd name="connsiteX2" fmla="*/ 1418212 w 2461845"/>
                <a:gd name="connsiteY2" fmla="*/ 261362 h 2396685"/>
                <a:gd name="connsiteX3" fmla="*/ 1475848 w 2461845"/>
                <a:gd name="connsiteY3" fmla="*/ 246542 h 2396685"/>
                <a:gd name="connsiteX4" fmla="*/ 1641230 w 2461845"/>
                <a:gd name="connsiteY4" fmla="*/ 229870 h 2396685"/>
                <a:gd name="connsiteX5" fmla="*/ 2461845 w 2461845"/>
                <a:gd name="connsiteY5" fmla="*/ 1050485 h 2396685"/>
                <a:gd name="connsiteX6" fmla="*/ 2100044 w 2461845"/>
                <a:gd name="connsiteY6" fmla="*/ 1730952 h 2396685"/>
                <a:gd name="connsiteX7" fmla="*/ 2031973 w 2461845"/>
                <a:gd name="connsiteY7" fmla="*/ 1767900 h 2396685"/>
                <a:gd name="connsiteX8" fmla="*/ 2018552 w 2461845"/>
                <a:gd name="connsiteY8" fmla="*/ 1820096 h 2396685"/>
                <a:gd name="connsiteX9" fmla="*/ 1234830 w 2461845"/>
                <a:gd name="connsiteY9" fmla="*/ 2396685 h 2396685"/>
                <a:gd name="connsiteX10" fmla="*/ 414215 w 2461845"/>
                <a:gd name="connsiteY10" fmla="*/ 1576070 h 2396685"/>
                <a:gd name="connsiteX11" fmla="*/ 416502 w 2461845"/>
                <a:gd name="connsiteY11" fmla="*/ 1530773 h 2396685"/>
                <a:gd name="connsiteX12" fmla="*/ 361802 w 2461845"/>
                <a:gd name="connsiteY12" fmla="*/ 1501082 h 2396685"/>
                <a:gd name="connsiteX13" fmla="*/ 0 w 2461845"/>
                <a:gd name="connsiteY13" fmla="*/ 820615 h 2396685"/>
                <a:gd name="connsiteX14" fmla="*/ 820615 w 2461845"/>
                <a:gd name="connsiteY14" fmla="*/ 0 h 2396685"/>
                <a:gd name="connsiteX0" fmla="*/ 820615 w 2461845"/>
                <a:gd name="connsiteY0" fmla="*/ 0 h 2396685"/>
                <a:gd name="connsiteX1" fmla="*/ 1400878 w 2461845"/>
                <a:gd name="connsiteY1" fmla="*/ 240353 h 2396685"/>
                <a:gd name="connsiteX2" fmla="*/ 1418212 w 2461845"/>
                <a:gd name="connsiteY2" fmla="*/ 261362 h 2396685"/>
                <a:gd name="connsiteX3" fmla="*/ 1475848 w 2461845"/>
                <a:gd name="connsiteY3" fmla="*/ 246542 h 2396685"/>
                <a:gd name="connsiteX4" fmla="*/ 1641230 w 2461845"/>
                <a:gd name="connsiteY4" fmla="*/ 229870 h 2396685"/>
                <a:gd name="connsiteX5" fmla="*/ 2461845 w 2461845"/>
                <a:gd name="connsiteY5" fmla="*/ 1050485 h 2396685"/>
                <a:gd name="connsiteX6" fmla="*/ 2100044 w 2461845"/>
                <a:gd name="connsiteY6" fmla="*/ 1730952 h 2396685"/>
                <a:gd name="connsiteX7" fmla="*/ 2031973 w 2461845"/>
                <a:gd name="connsiteY7" fmla="*/ 1767900 h 2396685"/>
                <a:gd name="connsiteX8" fmla="*/ 2018552 w 2461845"/>
                <a:gd name="connsiteY8" fmla="*/ 1820096 h 2396685"/>
                <a:gd name="connsiteX9" fmla="*/ 1234830 w 2461845"/>
                <a:gd name="connsiteY9" fmla="*/ 2396685 h 2396685"/>
                <a:gd name="connsiteX10" fmla="*/ 414215 w 2461845"/>
                <a:gd name="connsiteY10" fmla="*/ 1576070 h 2396685"/>
                <a:gd name="connsiteX11" fmla="*/ 416502 w 2461845"/>
                <a:gd name="connsiteY11" fmla="*/ 1530773 h 2396685"/>
                <a:gd name="connsiteX12" fmla="*/ 361802 w 2461845"/>
                <a:gd name="connsiteY12" fmla="*/ 1501082 h 2396685"/>
                <a:gd name="connsiteX13" fmla="*/ 0 w 2461845"/>
                <a:gd name="connsiteY13" fmla="*/ 820615 h 2396685"/>
                <a:gd name="connsiteX14" fmla="*/ 820615 w 2461845"/>
                <a:gd name="connsiteY14" fmla="*/ 0 h 2396685"/>
                <a:gd name="connsiteX0" fmla="*/ 911445 w 2552675"/>
                <a:gd name="connsiteY0" fmla="*/ 0 h 2396685"/>
                <a:gd name="connsiteX1" fmla="*/ 1491708 w 2552675"/>
                <a:gd name="connsiteY1" fmla="*/ 240353 h 2396685"/>
                <a:gd name="connsiteX2" fmla="*/ 1509042 w 2552675"/>
                <a:gd name="connsiteY2" fmla="*/ 261362 h 2396685"/>
                <a:gd name="connsiteX3" fmla="*/ 1566678 w 2552675"/>
                <a:gd name="connsiteY3" fmla="*/ 246542 h 2396685"/>
                <a:gd name="connsiteX4" fmla="*/ 1732060 w 2552675"/>
                <a:gd name="connsiteY4" fmla="*/ 229870 h 2396685"/>
                <a:gd name="connsiteX5" fmla="*/ 2552675 w 2552675"/>
                <a:gd name="connsiteY5" fmla="*/ 1050485 h 2396685"/>
                <a:gd name="connsiteX6" fmla="*/ 2190874 w 2552675"/>
                <a:gd name="connsiteY6" fmla="*/ 1730952 h 2396685"/>
                <a:gd name="connsiteX7" fmla="*/ 2122803 w 2552675"/>
                <a:gd name="connsiteY7" fmla="*/ 1767900 h 2396685"/>
                <a:gd name="connsiteX8" fmla="*/ 2109382 w 2552675"/>
                <a:gd name="connsiteY8" fmla="*/ 1820096 h 2396685"/>
                <a:gd name="connsiteX9" fmla="*/ 1325660 w 2552675"/>
                <a:gd name="connsiteY9" fmla="*/ 2396685 h 2396685"/>
                <a:gd name="connsiteX10" fmla="*/ 505045 w 2552675"/>
                <a:gd name="connsiteY10" fmla="*/ 1576070 h 2396685"/>
                <a:gd name="connsiteX11" fmla="*/ 507332 w 2552675"/>
                <a:gd name="connsiteY11" fmla="*/ 1530773 h 2396685"/>
                <a:gd name="connsiteX12" fmla="*/ 452632 w 2552675"/>
                <a:gd name="connsiteY12" fmla="*/ 1501082 h 2396685"/>
                <a:gd name="connsiteX13" fmla="*/ 90830 w 2552675"/>
                <a:gd name="connsiteY13" fmla="*/ 820615 h 2396685"/>
                <a:gd name="connsiteX14" fmla="*/ 911445 w 2552675"/>
                <a:gd name="connsiteY14" fmla="*/ 0 h 2396685"/>
                <a:gd name="connsiteX0" fmla="*/ 911445 w 2552675"/>
                <a:gd name="connsiteY0" fmla="*/ 0 h 2396685"/>
                <a:gd name="connsiteX1" fmla="*/ 1491708 w 2552675"/>
                <a:gd name="connsiteY1" fmla="*/ 240353 h 2396685"/>
                <a:gd name="connsiteX2" fmla="*/ 1509042 w 2552675"/>
                <a:gd name="connsiteY2" fmla="*/ 261362 h 2396685"/>
                <a:gd name="connsiteX3" fmla="*/ 1566678 w 2552675"/>
                <a:gd name="connsiteY3" fmla="*/ 246542 h 2396685"/>
                <a:gd name="connsiteX4" fmla="*/ 1732060 w 2552675"/>
                <a:gd name="connsiteY4" fmla="*/ 229870 h 2396685"/>
                <a:gd name="connsiteX5" fmla="*/ 2552675 w 2552675"/>
                <a:gd name="connsiteY5" fmla="*/ 1050485 h 2396685"/>
                <a:gd name="connsiteX6" fmla="*/ 2190874 w 2552675"/>
                <a:gd name="connsiteY6" fmla="*/ 1730952 h 2396685"/>
                <a:gd name="connsiteX7" fmla="*/ 2122803 w 2552675"/>
                <a:gd name="connsiteY7" fmla="*/ 1767900 h 2396685"/>
                <a:gd name="connsiteX8" fmla="*/ 2109382 w 2552675"/>
                <a:gd name="connsiteY8" fmla="*/ 1820096 h 2396685"/>
                <a:gd name="connsiteX9" fmla="*/ 1325660 w 2552675"/>
                <a:gd name="connsiteY9" fmla="*/ 2396685 h 2396685"/>
                <a:gd name="connsiteX10" fmla="*/ 505045 w 2552675"/>
                <a:gd name="connsiteY10" fmla="*/ 1576070 h 2396685"/>
                <a:gd name="connsiteX11" fmla="*/ 507332 w 2552675"/>
                <a:gd name="connsiteY11" fmla="*/ 1530773 h 2396685"/>
                <a:gd name="connsiteX12" fmla="*/ 452632 w 2552675"/>
                <a:gd name="connsiteY12" fmla="*/ 1501082 h 2396685"/>
                <a:gd name="connsiteX13" fmla="*/ 90830 w 2552675"/>
                <a:gd name="connsiteY13" fmla="*/ 820615 h 2396685"/>
                <a:gd name="connsiteX14" fmla="*/ 911445 w 2552675"/>
                <a:gd name="connsiteY14" fmla="*/ 0 h 2396685"/>
                <a:gd name="connsiteX0" fmla="*/ 1081174 w 2722404"/>
                <a:gd name="connsiteY0" fmla="*/ 0 h 2396685"/>
                <a:gd name="connsiteX1" fmla="*/ 1661437 w 2722404"/>
                <a:gd name="connsiteY1" fmla="*/ 240353 h 2396685"/>
                <a:gd name="connsiteX2" fmla="*/ 1678771 w 2722404"/>
                <a:gd name="connsiteY2" fmla="*/ 261362 h 2396685"/>
                <a:gd name="connsiteX3" fmla="*/ 1736407 w 2722404"/>
                <a:gd name="connsiteY3" fmla="*/ 246542 h 2396685"/>
                <a:gd name="connsiteX4" fmla="*/ 1901789 w 2722404"/>
                <a:gd name="connsiteY4" fmla="*/ 229870 h 2396685"/>
                <a:gd name="connsiteX5" fmla="*/ 2722404 w 2722404"/>
                <a:gd name="connsiteY5" fmla="*/ 1050485 h 2396685"/>
                <a:gd name="connsiteX6" fmla="*/ 2360603 w 2722404"/>
                <a:gd name="connsiteY6" fmla="*/ 1730952 h 2396685"/>
                <a:gd name="connsiteX7" fmla="*/ 2292532 w 2722404"/>
                <a:gd name="connsiteY7" fmla="*/ 1767900 h 2396685"/>
                <a:gd name="connsiteX8" fmla="*/ 2279111 w 2722404"/>
                <a:gd name="connsiteY8" fmla="*/ 1820096 h 2396685"/>
                <a:gd name="connsiteX9" fmla="*/ 1495389 w 2722404"/>
                <a:gd name="connsiteY9" fmla="*/ 2396685 h 2396685"/>
                <a:gd name="connsiteX10" fmla="*/ 674774 w 2722404"/>
                <a:gd name="connsiteY10" fmla="*/ 1576070 h 2396685"/>
                <a:gd name="connsiteX11" fmla="*/ 677061 w 2722404"/>
                <a:gd name="connsiteY11" fmla="*/ 1530773 h 2396685"/>
                <a:gd name="connsiteX12" fmla="*/ 44022 w 2722404"/>
                <a:gd name="connsiteY12" fmla="*/ 1618313 h 2396685"/>
                <a:gd name="connsiteX13" fmla="*/ 260559 w 2722404"/>
                <a:gd name="connsiteY13" fmla="*/ 820615 h 2396685"/>
                <a:gd name="connsiteX14" fmla="*/ 1081174 w 2722404"/>
                <a:gd name="connsiteY14" fmla="*/ 0 h 2396685"/>
                <a:gd name="connsiteX0" fmla="*/ 1081174 w 2722404"/>
                <a:gd name="connsiteY0" fmla="*/ 0 h 2396685"/>
                <a:gd name="connsiteX1" fmla="*/ 1661437 w 2722404"/>
                <a:gd name="connsiteY1" fmla="*/ 240353 h 2396685"/>
                <a:gd name="connsiteX2" fmla="*/ 1678771 w 2722404"/>
                <a:gd name="connsiteY2" fmla="*/ 261362 h 2396685"/>
                <a:gd name="connsiteX3" fmla="*/ 1736407 w 2722404"/>
                <a:gd name="connsiteY3" fmla="*/ 246542 h 2396685"/>
                <a:gd name="connsiteX4" fmla="*/ 1901789 w 2722404"/>
                <a:gd name="connsiteY4" fmla="*/ 229870 h 2396685"/>
                <a:gd name="connsiteX5" fmla="*/ 2722404 w 2722404"/>
                <a:gd name="connsiteY5" fmla="*/ 1050485 h 2396685"/>
                <a:gd name="connsiteX6" fmla="*/ 2360603 w 2722404"/>
                <a:gd name="connsiteY6" fmla="*/ 1730952 h 2396685"/>
                <a:gd name="connsiteX7" fmla="*/ 2292532 w 2722404"/>
                <a:gd name="connsiteY7" fmla="*/ 1767900 h 2396685"/>
                <a:gd name="connsiteX8" fmla="*/ 2279111 w 2722404"/>
                <a:gd name="connsiteY8" fmla="*/ 1820096 h 2396685"/>
                <a:gd name="connsiteX9" fmla="*/ 1495389 w 2722404"/>
                <a:gd name="connsiteY9" fmla="*/ 2396685 h 2396685"/>
                <a:gd name="connsiteX10" fmla="*/ 674774 w 2722404"/>
                <a:gd name="connsiteY10" fmla="*/ 1576070 h 2396685"/>
                <a:gd name="connsiteX11" fmla="*/ 309738 w 2722404"/>
                <a:gd name="connsiteY11" fmla="*/ 2054404 h 2396685"/>
                <a:gd name="connsiteX12" fmla="*/ 44022 w 2722404"/>
                <a:gd name="connsiteY12" fmla="*/ 1618313 h 2396685"/>
                <a:gd name="connsiteX13" fmla="*/ 260559 w 2722404"/>
                <a:gd name="connsiteY13" fmla="*/ 820615 h 2396685"/>
                <a:gd name="connsiteX14" fmla="*/ 1081174 w 2722404"/>
                <a:gd name="connsiteY14" fmla="*/ 0 h 2396685"/>
                <a:gd name="connsiteX0" fmla="*/ 1081174 w 2722404"/>
                <a:gd name="connsiteY0" fmla="*/ 0 h 2535067"/>
                <a:gd name="connsiteX1" fmla="*/ 1661437 w 2722404"/>
                <a:gd name="connsiteY1" fmla="*/ 240353 h 2535067"/>
                <a:gd name="connsiteX2" fmla="*/ 1678771 w 2722404"/>
                <a:gd name="connsiteY2" fmla="*/ 261362 h 2535067"/>
                <a:gd name="connsiteX3" fmla="*/ 1736407 w 2722404"/>
                <a:gd name="connsiteY3" fmla="*/ 246542 h 2535067"/>
                <a:gd name="connsiteX4" fmla="*/ 1901789 w 2722404"/>
                <a:gd name="connsiteY4" fmla="*/ 229870 h 2535067"/>
                <a:gd name="connsiteX5" fmla="*/ 2722404 w 2722404"/>
                <a:gd name="connsiteY5" fmla="*/ 1050485 h 2535067"/>
                <a:gd name="connsiteX6" fmla="*/ 2360603 w 2722404"/>
                <a:gd name="connsiteY6" fmla="*/ 1730952 h 2535067"/>
                <a:gd name="connsiteX7" fmla="*/ 2292532 w 2722404"/>
                <a:gd name="connsiteY7" fmla="*/ 1767900 h 2535067"/>
                <a:gd name="connsiteX8" fmla="*/ 2279111 w 2722404"/>
                <a:gd name="connsiteY8" fmla="*/ 1820096 h 2535067"/>
                <a:gd name="connsiteX9" fmla="*/ 1495389 w 2722404"/>
                <a:gd name="connsiteY9" fmla="*/ 2396685 h 2535067"/>
                <a:gd name="connsiteX10" fmla="*/ 1010836 w 2722404"/>
                <a:gd name="connsiteY10" fmla="*/ 2271639 h 2535067"/>
                <a:gd name="connsiteX11" fmla="*/ 309738 w 2722404"/>
                <a:gd name="connsiteY11" fmla="*/ 2054404 h 2535067"/>
                <a:gd name="connsiteX12" fmla="*/ 44022 w 2722404"/>
                <a:gd name="connsiteY12" fmla="*/ 1618313 h 2535067"/>
                <a:gd name="connsiteX13" fmla="*/ 260559 w 2722404"/>
                <a:gd name="connsiteY13" fmla="*/ 820615 h 2535067"/>
                <a:gd name="connsiteX14" fmla="*/ 1081174 w 2722404"/>
                <a:gd name="connsiteY14" fmla="*/ 0 h 2535067"/>
                <a:gd name="connsiteX0" fmla="*/ 1081174 w 2722404"/>
                <a:gd name="connsiteY0" fmla="*/ 0 h 2548703"/>
                <a:gd name="connsiteX1" fmla="*/ 1661437 w 2722404"/>
                <a:gd name="connsiteY1" fmla="*/ 240353 h 2548703"/>
                <a:gd name="connsiteX2" fmla="*/ 1678771 w 2722404"/>
                <a:gd name="connsiteY2" fmla="*/ 261362 h 2548703"/>
                <a:gd name="connsiteX3" fmla="*/ 1736407 w 2722404"/>
                <a:gd name="connsiteY3" fmla="*/ 246542 h 2548703"/>
                <a:gd name="connsiteX4" fmla="*/ 1901789 w 2722404"/>
                <a:gd name="connsiteY4" fmla="*/ 229870 h 2548703"/>
                <a:gd name="connsiteX5" fmla="*/ 2722404 w 2722404"/>
                <a:gd name="connsiteY5" fmla="*/ 1050485 h 2548703"/>
                <a:gd name="connsiteX6" fmla="*/ 2360603 w 2722404"/>
                <a:gd name="connsiteY6" fmla="*/ 1730952 h 2548703"/>
                <a:gd name="connsiteX7" fmla="*/ 2292532 w 2722404"/>
                <a:gd name="connsiteY7" fmla="*/ 1767900 h 2548703"/>
                <a:gd name="connsiteX8" fmla="*/ 2279111 w 2722404"/>
                <a:gd name="connsiteY8" fmla="*/ 1820096 h 2548703"/>
                <a:gd name="connsiteX9" fmla="*/ 1979943 w 2722404"/>
                <a:gd name="connsiteY9" fmla="*/ 2427946 h 2548703"/>
                <a:gd name="connsiteX10" fmla="*/ 1010836 w 2722404"/>
                <a:gd name="connsiteY10" fmla="*/ 2271639 h 2548703"/>
                <a:gd name="connsiteX11" fmla="*/ 309738 w 2722404"/>
                <a:gd name="connsiteY11" fmla="*/ 2054404 h 2548703"/>
                <a:gd name="connsiteX12" fmla="*/ 44022 w 2722404"/>
                <a:gd name="connsiteY12" fmla="*/ 1618313 h 2548703"/>
                <a:gd name="connsiteX13" fmla="*/ 260559 w 2722404"/>
                <a:gd name="connsiteY13" fmla="*/ 820615 h 2548703"/>
                <a:gd name="connsiteX14" fmla="*/ 1081174 w 2722404"/>
                <a:gd name="connsiteY14" fmla="*/ 0 h 2548703"/>
                <a:gd name="connsiteX0" fmla="*/ 1081174 w 2722404"/>
                <a:gd name="connsiteY0" fmla="*/ 0 h 2548703"/>
                <a:gd name="connsiteX1" fmla="*/ 1661437 w 2722404"/>
                <a:gd name="connsiteY1" fmla="*/ 240353 h 2548703"/>
                <a:gd name="connsiteX2" fmla="*/ 1678771 w 2722404"/>
                <a:gd name="connsiteY2" fmla="*/ 261362 h 2548703"/>
                <a:gd name="connsiteX3" fmla="*/ 1736407 w 2722404"/>
                <a:gd name="connsiteY3" fmla="*/ 246542 h 2548703"/>
                <a:gd name="connsiteX4" fmla="*/ 1901789 w 2722404"/>
                <a:gd name="connsiteY4" fmla="*/ 229870 h 2548703"/>
                <a:gd name="connsiteX5" fmla="*/ 2722404 w 2722404"/>
                <a:gd name="connsiteY5" fmla="*/ 1050485 h 2548703"/>
                <a:gd name="connsiteX6" fmla="*/ 2360603 w 2722404"/>
                <a:gd name="connsiteY6" fmla="*/ 1730952 h 2548703"/>
                <a:gd name="connsiteX7" fmla="*/ 2292532 w 2722404"/>
                <a:gd name="connsiteY7" fmla="*/ 1767900 h 2548703"/>
                <a:gd name="connsiteX8" fmla="*/ 2279111 w 2722404"/>
                <a:gd name="connsiteY8" fmla="*/ 1820096 h 2548703"/>
                <a:gd name="connsiteX9" fmla="*/ 1979943 w 2722404"/>
                <a:gd name="connsiteY9" fmla="*/ 2427946 h 2548703"/>
                <a:gd name="connsiteX10" fmla="*/ 1010836 w 2722404"/>
                <a:gd name="connsiteY10" fmla="*/ 2271639 h 2548703"/>
                <a:gd name="connsiteX11" fmla="*/ 411338 w 2722404"/>
                <a:gd name="connsiteY11" fmla="*/ 2132557 h 2548703"/>
                <a:gd name="connsiteX12" fmla="*/ 44022 w 2722404"/>
                <a:gd name="connsiteY12" fmla="*/ 1618313 h 2548703"/>
                <a:gd name="connsiteX13" fmla="*/ 260559 w 2722404"/>
                <a:gd name="connsiteY13" fmla="*/ 820615 h 2548703"/>
                <a:gd name="connsiteX14" fmla="*/ 1081174 w 2722404"/>
                <a:gd name="connsiteY14" fmla="*/ 0 h 2548703"/>
                <a:gd name="connsiteX0" fmla="*/ 1081174 w 2722404"/>
                <a:gd name="connsiteY0" fmla="*/ 0 h 2428424"/>
                <a:gd name="connsiteX1" fmla="*/ 1661437 w 2722404"/>
                <a:gd name="connsiteY1" fmla="*/ 240353 h 2428424"/>
                <a:gd name="connsiteX2" fmla="*/ 1678771 w 2722404"/>
                <a:gd name="connsiteY2" fmla="*/ 261362 h 2428424"/>
                <a:gd name="connsiteX3" fmla="*/ 1736407 w 2722404"/>
                <a:gd name="connsiteY3" fmla="*/ 246542 h 2428424"/>
                <a:gd name="connsiteX4" fmla="*/ 1901789 w 2722404"/>
                <a:gd name="connsiteY4" fmla="*/ 229870 h 2428424"/>
                <a:gd name="connsiteX5" fmla="*/ 2722404 w 2722404"/>
                <a:gd name="connsiteY5" fmla="*/ 1050485 h 2428424"/>
                <a:gd name="connsiteX6" fmla="*/ 2360603 w 2722404"/>
                <a:gd name="connsiteY6" fmla="*/ 1730952 h 2428424"/>
                <a:gd name="connsiteX7" fmla="*/ 2292532 w 2722404"/>
                <a:gd name="connsiteY7" fmla="*/ 1767900 h 2428424"/>
                <a:gd name="connsiteX8" fmla="*/ 2279111 w 2722404"/>
                <a:gd name="connsiteY8" fmla="*/ 1820096 h 2428424"/>
                <a:gd name="connsiteX9" fmla="*/ 1979943 w 2722404"/>
                <a:gd name="connsiteY9" fmla="*/ 2427946 h 2428424"/>
                <a:gd name="connsiteX10" fmla="*/ 1339082 w 2722404"/>
                <a:gd name="connsiteY10" fmla="*/ 1873054 h 2428424"/>
                <a:gd name="connsiteX11" fmla="*/ 411338 w 2722404"/>
                <a:gd name="connsiteY11" fmla="*/ 2132557 h 2428424"/>
                <a:gd name="connsiteX12" fmla="*/ 44022 w 2722404"/>
                <a:gd name="connsiteY12" fmla="*/ 1618313 h 2428424"/>
                <a:gd name="connsiteX13" fmla="*/ 260559 w 2722404"/>
                <a:gd name="connsiteY13" fmla="*/ 820615 h 2428424"/>
                <a:gd name="connsiteX14" fmla="*/ 1081174 w 2722404"/>
                <a:gd name="connsiteY14" fmla="*/ 0 h 2428424"/>
                <a:gd name="connsiteX0" fmla="*/ 1081174 w 2722404"/>
                <a:gd name="connsiteY0" fmla="*/ 0 h 2428424"/>
                <a:gd name="connsiteX1" fmla="*/ 1661437 w 2722404"/>
                <a:gd name="connsiteY1" fmla="*/ 240353 h 2428424"/>
                <a:gd name="connsiteX2" fmla="*/ 1678771 w 2722404"/>
                <a:gd name="connsiteY2" fmla="*/ 261362 h 2428424"/>
                <a:gd name="connsiteX3" fmla="*/ 1736407 w 2722404"/>
                <a:gd name="connsiteY3" fmla="*/ 246542 h 2428424"/>
                <a:gd name="connsiteX4" fmla="*/ 1901789 w 2722404"/>
                <a:gd name="connsiteY4" fmla="*/ 229870 h 2428424"/>
                <a:gd name="connsiteX5" fmla="*/ 2722404 w 2722404"/>
                <a:gd name="connsiteY5" fmla="*/ 1050485 h 2428424"/>
                <a:gd name="connsiteX6" fmla="*/ 2360603 w 2722404"/>
                <a:gd name="connsiteY6" fmla="*/ 1730952 h 2428424"/>
                <a:gd name="connsiteX7" fmla="*/ 2292532 w 2722404"/>
                <a:gd name="connsiteY7" fmla="*/ 1767900 h 2428424"/>
                <a:gd name="connsiteX8" fmla="*/ 2279111 w 2722404"/>
                <a:gd name="connsiteY8" fmla="*/ 1820096 h 2428424"/>
                <a:gd name="connsiteX9" fmla="*/ 1979943 w 2722404"/>
                <a:gd name="connsiteY9" fmla="*/ 2427946 h 2428424"/>
                <a:gd name="connsiteX10" fmla="*/ 1339082 w 2722404"/>
                <a:gd name="connsiteY10" fmla="*/ 1873054 h 2428424"/>
                <a:gd name="connsiteX11" fmla="*/ 411338 w 2722404"/>
                <a:gd name="connsiteY11" fmla="*/ 2132557 h 2428424"/>
                <a:gd name="connsiteX12" fmla="*/ 44022 w 2722404"/>
                <a:gd name="connsiteY12" fmla="*/ 1618313 h 2428424"/>
                <a:gd name="connsiteX13" fmla="*/ 260559 w 2722404"/>
                <a:gd name="connsiteY13" fmla="*/ 820615 h 2428424"/>
                <a:gd name="connsiteX14" fmla="*/ 1081174 w 2722404"/>
                <a:gd name="connsiteY14" fmla="*/ 0 h 2428424"/>
                <a:gd name="connsiteX0" fmla="*/ 1055376 w 2696606"/>
                <a:gd name="connsiteY0" fmla="*/ 0 h 2428424"/>
                <a:gd name="connsiteX1" fmla="*/ 1635639 w 2696606"/>
                <a:gd name="connsiteY1" fmla="*/ 240353 h 2428424"/>
                <a:gd name="connsiteX2" fmla="*/ 1652973 w 2696606"/>
                <a:gd name="connsiteY2" fmla="*/ 261362 h 2428424"/>
                <a:gd name="connsiteX3" fmla="*/ 1710609 w 2696606"/>
                <a:gd name="connsiteY3" fmla="*/ 246542 h 2428424"/>
                <a:gd name="connsiteX4" fmla="*/ 1875991 w 2696606"/>
                <a:gd name="connsiteY4" fmla="*/ 229870 h 2428424"/>
                <a:gd name="connsiteX5" fmla="*/ 2696606 w 2696606"/>
                <a:gd name="connsiteY5" fmla="*/ 1050485 h 2428424"/>
                <a:gd name="connsiteX6" fmla="*/ 2334805 w 2696606"/>
                <a:gd name="connsiteY6" fmla="*/ 1730952 h 2428424"/>
                <a:gd name="connsiteX7" fmla="*/ 2266734 w 2696606"/>
                <a:gd name="connsiteY7" fmla="*/ 1767900 h 2428424"/>
                <a:gd name="connsiteX8" fmla="*/ 2253313 w 2696606"/>
                <a:gd name="connsiteY8" fmla="*/ 1820096 h 2428424"/>
                <a:gd name="connsiteX9" fmla="*/ 1954145 w 2696606"/>
                <a:gd name="connsiteY9" fmla="*/ 2427946 h 2428424"/>
                <a:gd name="connsiteX10" fmla="*/ 1313284 w 2696606"/>
                <a:gd name="connsiteY10" fmla="*/ 1873054 h 2428424"/>
                <a:gd name="connsiteX11" fmla="*/ 385540 w 2696606"/>
                <a:gd name="connsiteY11" fmla="*/ 2132557 h 2428424"/>
                <a:gd name="connsiteX12" fmla="*/ 18224 w 2696606"/>
                <a:gd name="connsiteY12" fmla="*/ 1618313 h 2428424"/>
                <a:gd name="connsiteX13" fmla="*/ 234761 w 2696606"/>
                <a:gd name="connsiteY13" fmla="*/ 820615 h 2428424"/>
                <a:gd name="connsiteX14" fmla="*/ 1055376 w 2696606"/>
                <a:gd name="connsiteY14" fmla="*/ 0 h 2428424"/>
                <a:gd name="connsiteX0" fmla="*/ 1055376 w 2696606"/>
                <a:gd name="connsiteY0" fmla="*/ 0 h 2428424"/>
                <a:gd name="connsiteX1" fmla="*/ 1635639 w 2696606"/>
                <a:gd name="connsiteY1" fmla="*/ 240353 h 2428424"/>
                <a:gd name="connsiteX2" fmla="*/ 1652973 w 2696606"/>
                <a:gd name="connsiteY2" fmla="*/ 261362 h 2428424"/>
                <a:gd name="connsiteX3" fmla="*/ 1710609 w 2696606"/>
                <a:gd name="connsiteY3" fmla="*/ 246542 h 2428424"/>
                <a:gd name="connsiteX4" fmla="*/ 1875991 w 2696606"/>
                <a:gd name="connsiteY4" fmla="*/ 229870 h 2428424"/>
                <a:gd name="connsiteX5" fmla="*/ 2696606 w 2696606"/>
                <a:gd name="connsiteY5" fmla="*/ 1050485 h 2428424"/>
                <a:gd name="connsiteX6" fmla="*/ 2334805 w 2696606"/>
                <a:gd name="connsiteY6" fmla="*/ 1730952 h 2428424"/>
                <a:gd name="connsiteX7" fmla="*/ 2266734 w 2696606"/>
                <a:gd name="connsiteY7" fmla="*/ 1767900 h 2428424"/>
                <a:gd name="connsiteX8" fmla="*/ 2253313 w 2696606"/>
                <a:gd name="connsiteY8" fmla="*/ 1820096 h 2428424"/>
                <a:gd name="connsiteX9" fmla="*/ 1954145 w 2696606"/>
                <a:gd name="connsiteY9" fmla="*/ 2427946 h 2428424"/>
                <a:gd name="connsiteX10" fmla="*/ 1313284 w 2696606"/>
                <a:gd name="connsiteY10" fmla="*/ 1873054 h 2428424"/>
                <a:gd name="connsiteX11" fmla="*/ 385540 w 2696606"/>
                <a:gd name="connsiteY11" fmla="*/ 2132557 h 2428424"/>
                <a:gd name="connsiteX12" fmla="*/ 18224 w 2696606"/>
                <a:gd name="connsiteY12" fmla="*/ 1618313 h 2428424"/>
                <a:gd name="connsiteX13" fmla="*/ 234761 w 2696606"/>
                <a:gd name="connsiteY13" fmla="*/ 820615 h 2428424"/>
                <a:gd name="connsiteX14" fmla="*/ 1055376 w 2696606"/>
                <a:gd name="connsiteY14" fmla="*/ 0 h 2428424"/>
                <a:gd name="connsiteX0" fmla="*/ 1055376 w 2696606"/>
                <a:gd name="connsiteY0" fmla="*/ 0 h 2428424"/>
                <a:gd name="connsiteX1" fmla="*/ 1635639 w 2696606"/>
                <a:gd name="connsiteY1" fmla="*/ 240353 h 2428424"/>
                <a:gd name="connsiteX2" fmla="*/ 1652973 w 2696606"/>
                <a:gd name="connsiteY2" fmla="*/ 261362 h 2428424"/>
                <a:gd name="connsiteX3" fmla="*/ 1710609 w 2696606"/>
                <a:gd name="connsiteY3" fmla="*/ 246542 h 2428424"/>
                <a:gd name="connsiteX4" fmla="*/ 1875991 w 2696606"/>
                <a:gd name="connsiteY4" fmla="*/ 229870 h 2428424"/>
                <a:gd name="connsiteX5" fmla="*/ 2696606 w 2696606"/>
                <a:gd name="connsiteY5" fmla="*/ 1050485 h 2428424"/>
                <a:gd name="connsiteX6" fmla="*/ 2334805 w 2696606"/>
                <a:gd name="connsiteY6" fmla="*/ 1730952 h 2428424"/>
                <a:gd name="connsiteX7" fmla="*/ 2266734 w 2696606"/>
                <a:gd name="connsiteY7" fmla="*/ 1767900 h 2428424"/>
                <a:gd name="connsiteX8" fmla="*/ 2253313 w 2696606"/>
                <a:gd name="connsiteY8" fmla="*/ 1820096 h 2428424"/>
                <a:gd name="connsiteX9" fmla="*/ 1954145 w 2696606"/>
                <a:gd name="connsiteY9" fmla="*/ 2427946 h 2428424"/>
                <a:gd name="connsiteX10" fmla="*/ 1313284 w 2696606"/>
                <a:gd name="connsiteY10" fmla="*/ 1873054 h 2428424"/>
                <a:gd name="connsiteX11" fmla="*/ 385540 w 2696606"/>
                <a:gd name="connsiteY11" fmla="*/ 2132557 h 2428424"/>
                <a:gd name="connsiteX12" fmla="*/ 18224 w 2696606"/>
                <a:gd name="connsiteY12" fmla="*/ 1618313 h 2428424"/>
                <a:gd name="connsiteX13" fmla="*/ 234761 w 2696606"/>
                <a:gd name="connsiteY13" fmla="*/ 820615 h 2428424"/>
                <a:gd name="connsiteX14" fmla="*/ 1055376 w 2696606"/>
                <a:gd name="connsiteY14" fmla="*/ 0 h 2428424"/>
                <a:gd name="connsiteX0" fmla="*/ 1055376 w 2696606"/>
                <a:gd name="connsiteY0" fmla="*/ 0 h 2428424"/>
                <a:gd name="connsiteX1" fmla="*/ 1635639 w 2696606"/>
                <a:gd name="connsiteY1" fmla="*/ 240353 h 2428424"/>
                <a:gd name="connsiteX2" fmla="*/ 1652973 w 2696606"/>
                <a:gd name="connsiteY2" fmla="*/ 261362 h 2428424"/>
                <a:gd name="connsiteX3" fmla="*/ 1710609 w 2696606"/>
                <a:gd name="connsiteY3" fmla="*/ 246542 h 2428424"/>
                <a:gd name="connsiteX4" fmla="*/ 1875991 w 2696606"/>
                <a:gd name="connsiteY4" fmla="*/ 229870 h 2428424"/>
                <a:gd name="connsiteX5" fmla="*/ 2696606 w 2696606"/>
                <a:gd name="connsiteY5" fmla="*/ 1050485 h 2428424"/>
                <a:gd name="connsiteX6" fmla="*/ 2334805 w 2696606"/>
                <a:gd name="connsiteY6" fmla="*/ 1730952 h 2428424"/>
                <a:gd name="connsiteX7" fmla="*/ 2266734 w 2696606"/>
                <a:gd name="connsiteY7" fmla="*/ 1767900 h 2428424"/>
                <a:gd name="connsiteX8" fmla="*/ 2253313 w 2696606"/>
                <a:gd name="connsiteY8" fmla="*/ 1820096 h 2428424"/>
                <a:gd name="connsiteX9" fmla="*/ 1954145 w 2696606"/>
                <a:gd name="connsiteY9" fmla="*/ 2427946 h 2428424"/>
                <a:gd name="connsiteX10" fmla="*/ 1313284 w 2696606"/>
                <a:gd name="connsiteY10" fmla="*/ 1873054 h 2428424"/>
                <a:gd name="connsiteX11" fmla="*/ 385540 w 2696606"/>
                <a:gd name="connsiteY11" fmla="*/ 2132557 h 2428424"/>
                <a:gd name="connsiteX12" fmla="*/ 18224 w 2696606"/>
                <a:gd name="connsiteY12" fmla="*/ 1618313 h 2428424"/>
                <a:gd name="connsiteX13" fmla="*/ 234761 w 2696606"/>
                <a:gd name="connsiteY13" fmla="*/ 820615 h 2428424"/>
                <a:gd name="connsiteX14" fmla="*/ 1055376 w 2696606"/>
                <a:gd name="connsiteY14" fmla="*/ 0 h 2428424"/>
                <a:gd name="connsiteX0" fmla="*/ 844361 w 2696606"/>
                <a:gd name="connsiteY0" fmla="*/ 0 h 2506578"/>
                <a:gd name="connsiteX1" fmla="*/ 1635639 w 2696606"/>
                <a:gd name="connsiteY1" fmla="*/ 318507 h 2506578"/>
                <a:gd name="connsiteX2" fmla="*/ 1652973 w 2696606"/>
                <a:gd name="connsiteY2" fmla="*/ 339516 h 2506578"/>
                <a:gd name="connsiteX3" fmla="*/ 1710609 w 2696606"/>
                <a:gd name="connsiteY3" fmla="*/ 324696 h 2506578"/>
                <a:gd name="connsiteX4" fmla="*/ 1875991 w 2696606"/>
                <a:gd name="connsiteY4" fmla="*/ 308024 h 2506578"/>
                <a:gd name="connsiteX5" fmla="*/ 2696606 w 2696606"/>
                <a:gd name="connsiteY5" fmla="*/ 1128639 h 2506578"/>
                <a:gd name="connsiteX6" fmla="*/ 2334805 w 2696606"/>
                <a:gd name="connsiteY6" fmla="*/ 1809106 h 2506578"/>
                <a:gd name="connsiteX7" fmla="*/ 2266734 w 2696606"/>
                <a:gd name="connsiteY7" fmla="*/ 1846054 h 2506578"/>
                <a:gd name="connsiteX8" fmla="*/ 2253313 w 2696606"/>
                <a:gd name="connsiteY8" fmla="*/ 1898250 h 2506578"/>
                <a:gd name="connsiteX9" fmla="*/ 1954145 w 2696606"/>
                <a:gd name="connsiteY9" fmla="*/ 2506100 h 2506578"/>
                <a:gd name="connsiteX10" fmla="*/ 1313284 w 2696606"/>
                <a:gd name="connsiteY10" fmla="*/ 1951208 h 2506578"/>
                <a:gd name="connsiteX11" fmla="*/ 385540 w 2696606"/>
                <a:gd name="connsiteY11" fmla="*/ 2210711 h 2506578"/>
                <a:gd name="connsiteX12" fmla="*/ 18224 w 2696606"/>
                <a:gd name="connsiteY12" fmla="*/ 1696467 h 2506578"/>
                <a:gd name="connsiteX13" fmla="*/ 234761 w 2696606"/>
                <a:gd name="connsiteY13" fmla="*/ 898769 h 2506578"/>
                <a:gd name="connsiteX14" fmla="*/ 844361 w 2696606"/>
                <a:gd name="connsiteY14" fmla="*/ 0 h 2506578"/>
                <a:gd name="connsiteX0" fmla="*/ 844361 w 2696606"/>
                <a:gd name="connsiteY0" fmla="*/ 0 h 2506578"/>
                <a:gd name="connsiteX1" fmla="*/ 1635639 w 2696606"/>
                <a:gd name="connsiteY1" fmla="*/ 318507 h 2506578"/>
                <a:gd name="connsiteX2" fmla="*/ 1652973 w 2696606"/>
                <a:gd name="connsiteY2" fmla="*/ 339516 h 2506578"/>
                <a:gd name="connsiteX3" fmla="*/ 1710609 w 2696606"/>
                <a:gd name="connsiteY3" fmla="*/ 324696 h 2506578"/>
                <a:gd name="connsiteX4" fmla="*/ 1875991 w 2696606"/>
                <a:gd name="connsiteY4" fmla="*/ 308024 h 2506578"/>
                <a:gd name="connsiteX5" fmla="*/ 2696606 w 2696606"/>
                <a:gd name="connsiteY5" fmla="*/ 1128639 h 2506578"/>
                <a:gd name="connsiteX6" fmla="*/ 2334805 w 2696606"/>
                <a:gd name="connsiteY6" fmla="*/ 1809106 h 2506578"/>
                <a:gd name="connsiteX7" fmla="*/ 2266734 w 2696606"/>
                <a:gd name="connsiteY7" fmla="*/ 1846054 h 2506578"/>
                <a:gd name="connsiteX8" fmla="*/ 2253313 w 2696606"/>
                <a:gd name="connsiteY8" fmla="*/ 1898250 h 2506578"/>
                <a:gd name="connsiteX9" fmla="*/ 1954145 w 2696606"/>
                <a:gd name="connsiteY9" fmla="*/ 2506100 h 2506578"/>
                <a:gd name="connsiteX10" fmla="*/ 1313284 w 2696606"/>
                <a:gd name="connsiteY10" fmla="*/ 1951208 h 2506578"/>
                <a:gd name="connsiteX11" fmla="*/ 385540 w 2696606"/>
                <a:gd name="connsiteY11" fmla="*/ 2210711 h 2506578"/>
                <a:gd name="connsiteX12" fmla="*/ 18224 w 2696606"/>
                <a:gd name="connsiteY12" fmla="*/ 1696467 h 2506578"/>
                <a:gd name="connsiteX13" fmla="*/ 234761 w 2696606"/>
                <a:gd name="connsiteY13" fmla="*/ 898769 h 2506578"/>
                <a:gd name="connsiteX14" fmla="*/ 844361 w 2696606"/>
                <a:gd name="connsiteY14" fmla="*/ 0 h 2506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696606" h="2506578">
                  <a:moveTo>
                    <a:pt x="844361" y="0"/>
                  </a:moveTo>
                  <a:cubicBezTo>
                    <a:pt x="2196384" y="1391139"/>
                    <a:pt x="1487137" y="170005"/>
                    <a:pt x="1635639" y="318507"/>
                  </a:cubicBezTo>
                  <a:lnTo>
                    <a:pt x="1652973" y="339516"/>
                  </a:lnTo>
                  <a:lnTo>
                    <a:pt x="1710609" y="324696"/>
                  </a:lnTo>
                  <a:cubicBezTo>
                    <a:pt x="1764029" y="313765"/>
                    <a:pt x="1819340" y="308024"/>
                    <a:pt x="1875991" y="308024"/>
                  </a:cubicBezTo>
                  <a:cubicBezTo>
                    <a:pt x="2329204" y="308024"/>
                    <a:pt x="2696606" y="675426"/>
                    <a:pt x="2696606" y="1128639"/>
                  </a:cubicBezTo>
                  <a:cubicBezTo>
                    <a:pt x="2696606" y="1411897"/>
                    <a:pt x="2553090" y="1661635"/>
                    <a:pt x="2334805" y="1809106"/>
                  </a:cubicBezTo>
                  <a:lnTo>
                    <a:pt x="2266734" y="1846054"/>
                  </a:lnTo>
                  <a:lnTo>
                    <a:pt x="2253313" y="1898250"/>
                  </a:lnTo>
                  <a:cubicBezTo>
                    <a:pt x="2149414" y="2232296"/>
                    <a:pt x="2110816" y="2497274"/>
                    <a:pt x="1954145" y="2506100"/>
                  </a:cubicBezTo>
                  <a:cubicBezTo>
                    <a:pt x="1797474" y="2514926"/>
                    <a:pt x="1313284" y="2404421"/>
                    <a:pt x="1313284" y="1951208"/>
                  </a:cubicBezTo>
                  <a:cubicBezTo>
                    <a:pt x="1314046" y="1936109"/>
                    <a:pt x="601383" y="2253168"/>
                    <a:pt x="385540" y="2210711"/>
                  </a:cubicBezTo>
                  <a:cubicBezTo>
                    <a:pt x="169697" y="2168254"/>
                    <a:pt x="-68291" y="1929907"/>
                    <a:pt x="18224" y="1696467"/>
                  </a:cubicBezTo>
                  <a:cubicBezTo>
                    <a:pt x="104739" y="1463027"/>
                    <a:pt x="477038" y="1221104"/>
                    <a:pt x="234761" y="898769"/>
                  </a:cubicBezTo>
                  <a:cubicBezTo>
                    <a:pt x="-109116" y="375217"/>
                    <a:pt x="391148" y="0"/>
                    <a:pt x="844361" y="0"/>
                  </a:cubicBezTo>
                  <a:close/>
                </a:path>
              </a:pathLst>
            </a:custGeom>
            <a:gradFill>
              <a:gsLst>
                <a:gs pos="0">
                  <a:srgbClr val="125286"/>
                </a:gs>
                <a:gs pos="100000">
                  <a:srgbClr val="2195F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字魂59号-创粗黑" panose="00000500000000000000" pitchFamily="2" charset="-122"/>
              </a:endParaRPr>
            </a:p>
          </p:txBody>
        </p:sp>
      </p:grpSp>
      <p:pic>
        <p:nvPicPr>
          <p:cNvPr id="88" name="Picture 87" descr="华中科技大学.png"/>
          <p:cNvPicPr>
            <a:picLocks noChangeAspect="1"/>
          </p:cNvPicPr>
          <p:nvPr/>
        </p:nvPicPr>
        <p:blipFill>
          <a:blip r:embed="rId5"/>
          <a:stretch>
            <a:fillRect/>
          </a:stretch>
        </p:blipFill>
        <p:spPr>
          <a:xfrm>
            <a:off x="10302752" y="353435"/>
            <a:ext cx="1756624" cy="385828"/>
          </a:xfrm>
          <a:prstGeom prst="rect">
            <a:avLst/>
          </a:prstGeom>
        </p:spPr>
      </p:pic>
    </p:spTree>
    <p:extLst>
      <p:ext uri="{BB962C8B-B14F-4D97-AF65-F5344CB8AC3E}">
        <p14:creationId xmlns:p14="http://schemas.microsoft.com/office/powerpoint/2010/main" val="2564435666"/>
      </p:ext>
    </p:extLst>
  </p:cSld>
  <p:clrMapOvr>
    <a:masterClrMapping/>
  </p:clrMapOvr>
  <mc:AlternateContent xmlns:mc="http://schemas.openxmlformats.org/markup-compatibility/2006" xmlns:p14="http://schemas.microsoft.com/office/powerpoint/2010/main">
    <mc:Choice Requires="p14">
      <p:transition spd="slow" p14:dur="1750" advClick="0" advTm="3000">
        <p:random/>
      </p:transition>
    </mc:Choice>
    <mc:Fallback xmlns="">
      <p:transition spd="slow"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withEffect">
                                  <p:stCondLst>
                                    <p:cond delay="1000"/>
                                  </p:stCondLst>
                                  <p:childTnLst>
                                    <p:set>
                                      <p:cBhvr>
                                        <p:cTn id="6" dur="1" fill="hold">
                                          <p:stCondLst>
                                            <p:cond delay="0"/>
                                          </p:stCondLst>
                                        </p:cTn>
                                        <p:tgtEl>
                                          <p:spTgt spid="68"/>
                                        </p:tgtEl>
                                        <p:attrNameLst>
                                          <p:attrName>style.visibility</p:attrName>
                                        </p:attrNameLst>
                                      </p:cBhvr>
                                      <p:to>
                                        <p:strVal val="visible"/>
                                      </p:to>
                                    </p:set>
                                    <p:anim calcmode="lin" valueType="num">
                                      <p:cBhvr additive="base">
                                        <p:cTn id="7" dur="500"/>
                                        <p:tgtEl>
                                          <p:spTgt spid="68"/>
                                        </p:tgtEl>
                                        <p:attrNameLst>
                                          <p:attrName>ppt_y</p:attrName>
                                        </p:attrNameLst>
                                      </p:cBhvr>
                                      <p:tavLst>
                                        <p:tav tm="0">
                                          <p:val>
                                            <p:strVal val="#ppt_y+#ppt_h*1.125000"/>
                                          </p:val>
                                        </p:tav>
                                        <p:tav tm="100000">
                                          <p:val>
                                            <p:strVal val="#ppt_y"/>
                                          </p:val>
                                        </p:tav>
                                      </p:tavLst>
                                    </p:anim>
                                    <p:animEffect transition="in" filter="wipe(up)">
                                      <p:cBhvr>
                                        <p:cTn id="8"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DC677B-4F2E-BB90-931D-D7C42AE75E13}"/>
            </a:ext>
          </a:extLst>
        </p:cNvPr>
        <p:cNvGrpSpPr/>
        <p:nvPr/>
      </p:nvGrpSpPr>
      <p:grpSpPr>
        <a:xfrm>
          <a:off x="0" y="0"/>
          <a:ext cx="0" cy="0"/>
          <a:chOff x="0" y="0"/>
          <a:chExt cx="0" cy="0"/>
        </a:xfrm>
      </p:grpSpPr>
      <p:pic>
        <p:nvPicPr>
          <p:cNvPr id="21" name="Picture 20" descr="677d22b86e9b106229962a82.jpg"/>
          <p:cNvPicPr>
            <a:picLocks noChangeAspect="1"/>
          </p:cNvPicPr>
          <p:nvPr/>
        </p:nvPicPr>
        <p:blipFill>
          <a:blip r:embed="rId5"/>
          <a:stretch>
            <a:fillRect/>
          </a:stretch>
        </p:blipFill>
        <p:spPr>
          <a:xfrm>
            <a:off x="-2999845" y="-12877"/>
            <a:ext cx="10993403" cy="6870876"/>
          </a:xfrm>
          <a:prstGeom prst="rect">
            <a:avLst/>
          </a:prstGeom>
        </p:spPr>
      </p:pic>
      <p:grpSp>
        <p:nvGrpSpPr>
          <p:cNvPr id="2" name="组合 1">
            <a:extLst>
              <a:ext uri="{FF2B5EF4-FFF2-40B4-BE49-F238E27FC236}">
                <a16:creationId xmlns:a16="http://schemas.microsoft.com/office/drawing/2014/main" id="{068F6092-38AE-CE2F-7B1E-35BFE55445D9}"/>
              </a:ext>
            </a:extLst>
          </p:cNvPr>
          <p:cNvGrpSpPr>
            <a:grpSpLocks/>
          </p:cNvGrpSpPr>
          <p:nvPr/>
        </p:nvGrpSpPr>
        <p:grpSpPr>
          <a:xfrm flipH="1">
            <a:off x="0" y="-46890"/>
            <a:ext cx="12074400" cy="7221414"/>
            <a:chOff x="0" y="-46890"/>
            <a:chExt cx="12074767" cy="7221414"/>
          </a:xfrm>
        </p:grpSpPr>
        <p:sp>
          <p:nvSpPr>
            <p:cNvPr id="11" name="淘宝-想搞设计PPT(倒卖必究)-11">
              <a:extLst>
                <a:ext uri="{FF2B5EF4-FFF2-40B4-BE49-F238E27FC236}">
                  <a16:creationId xmlns:a16="http://schemas.microsoft.com/office/drawing/2014/main" id="{B2F3F437-5A83-62EF-7999-F5D6186A76B3}"/>
                </a:ext>
              </a:extLst>
            </p:cNvPr>
            <p:cNvSpPr/>
            <p:nvPr/>
          </p:nvSpPr>
          <p:spPr>
            <a:xfrm>
              <a:off x="0" y="0"/>
              <a:ext cx="8186080" cy="6858000"/>
            </a:xfrm>
            <a:custGeom>
              <a:avLst/>
              <a:gdLst>
                <a:gd name="connsiteX0" fmla="*/ 0 w 8186080"/>
                <a:gd name="connsiteY0" fmla="*/ 0 h 6858000"/>
                <a:gd name="connsiteX1" fmla="*/ 8186080 w 8186080"/>
                <a:gd name="connsiteY1" fmla="*/ 0 h 6858000"/>
                <a:gd name="connsiteX2" fmla="*/ 8167328 w 8186080"/>
                <a:gd name="connsiteY2" fmla="*/ 130526 h 6858000"/>
                <a:gd name="connsiteX3" fmla="*/ 6267937 w 8186080"/>
                <a:gd name="connsiteY3" fmla="*/ 1926156 h 6858000"/>
                <a:gd name="connsiteX4" fmla="*/ 6791566 w 8186080"/>
                <a:gd name="connsiteY4" fmla="*/ 4322570 h 6858000"/>
                <a:gd name="connsiteX5" fmla="*/ 4768410 w 8186080"/>
                <a:gd name="connsiteY5" fmla="*/ 6848508 h 6858000"/>
                <a:gd name="connsiteX6" fmla="*/ 4772321 w 8186080"/>
                <a:gd name="connsiteY6" fmla="*/ 6858000 h 6858000"/>
                <a:gd name="connsiteX7" fmla="*/ 0 w 818608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86080" h="6858000">
                  <a:moveTo>
                    <a:pt x="0" y="0"/>
                  </a:moveTo>
                  <a:lnTo>
                    <a:pt x="8186080" y="0"/>
                  </a:lnTo>
                  <a:lnTo>
                    <a:pt x="8167328" y="130526"/>
                  </a:lnTo>
                  <a:cubicBezTo>
                    <a:pt x="7899244" y="1733300"/>
                    <a:pt x="6766372" y="1339326"/>
                    <a:pt x="6267937" y="1926156"/>
                  </a:cubicBezTo>
                  <a:cubicBezTo>
                    <a:pt x="5753424" y="2531916"/>
                    <a:pt x="5753423" y="2928656"/>
                    <a:pt x="6791566" y="4322570"/>
                  </a:cubicBezTo>
                  <a:cubicBezTo>
                    <a:pt x="7732383" y="5585805"/>
                    <a:pt x="4691474" y="6382698"/>
                    <a:pt x="4768410" y="6848508"/>
                  </a:cubicBezTo>
                  <a:lnTo>
                    <a:pt x="4772321" y="6858000"/>
                  </a:lnTo>
                  <a:lnTo>
                    <a:pt x="0" y="6858000"/>
                  </a:lnTo>
                  <a:close/>
                </a:path>
              </a:pathLst>
            </a:cu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4" name="淘宝-想搞设计PPT(倒卖必究)-14">
              <a:extLst>
                <a:ext uri="{FF2B5EF4-FFF2-40B4-BE49-F238E27FC236}">
                  <a16:creationId xmlns:a16="http://schemas.microsoft.com/office/drawing/2014/main" id="{551C38D1-16E9-BE4F-0697-DBB137201BDC}"/>
                </a:ext>
              </a:extLst>
            </p:cNvPr>
            <p:cNvSpPr/>
            <p:nvPr/>
          </p:nvSpPr>
          <p:spPr>
            <a:xfrm>
              <a:off x="4766972" y="-46890"/>
              <a:ext cx="7307795" cy="7221414"/>
            </a:xfrm>
            <a:custGeom>
              <a:avLst/>
              <a:gdLst>
                <a:gd name="connsiteX0" fmla="*/ 7307795 w 7307795"/>
                <a:gd name="connsiteY0" fmla="*/ 0 h 7221414"/>
                <a:gd name="connsiteX1" fmla="*/ 7307795 w 7307795"/>
                <a:gd name="connsiteY1" fmla="*/ 1543 h 7221414"/>
                <a:gd name="connsiteX2" fmla="*/ 3798687 w 7307795"/>
                <a:gd name="connsiteY2" fmla="*/ 15975 h 7221414"/>
                <a:gd name="connsiteX3" fmla="*/ 1876103 w 7307795"/>
                <a:gd name="connsiteY3" fmla="*/ 1973046 h 7221414"/>
                <a:gd name="connsiteX4" fmla="*/ 2399732 w 7307795"/>
                <a:gd name="connsiteY4" fmla="*/ 4369460 h 7221414"/>
                <a:gd name="connsiteX5" fmla="*/ 508409 w 7307795"/>
                <a:gd name="connsiteY5" fmla="*/ 7029480 h 7221414"/>
                <a:gd name="connsiteX6" fmla="*/ 1867637 w 7307795"/>
                <a:gd name="connsiteY6" fmla="*/ 7218557 h 7221414"/>
                <a:gd name="connsiteX7" fmla="*/ 1999012 w 7307795"/>
                <a:gd name="connsiteY7" fmla="*/ 7220162 h 7221414"/>
                <a:gd name="connsiteX8" fmla="*/ 1928457 w 7307795"/>
                <a:gd name="connsiteY8" fmla="*/ 7220989 h 7221414"/>
                <a:gd name="connsiteX9" fmla="*/ 133271 w 7307795"/>
                <a:gd name="connsiteY9" fmla="*/ 7029480 h 7221414"/>
                <a:gd name="connsiteX10" fmla="*/ 2024594 w 7307795"/>
                <a:gd name="connsiteY10" fmla="*/ 4369460 h 7221414"/>
                <a:gd name="connsiteX11" fmla="*/ 1500965 w 7307795"/>
                <a:gd name="connsiteY11" fmla="*/ 1973046 h 7221414"/>
                <a:gd name="connsiteX12" fmla="*/ 3423549 w 7307795"/>
                <a:gd name="connsiteY12" fmla="*/ 15975 h 7221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307795" h="7221414">
                  <a:moveTo>
                    <a:pt x="7307795" y="0"/>
                  </a:moveTo>
                  <a:lnTo>
                    <a:pt x="7307795" y="1543"/>
                  </a:lnTo>
                  <a:lnTo>
                    <a:pt x="3798687" y="15975"/>
                  </a:lnTo>
                  <a:cubicBezTo>
                    <a:pt x="3581158" y="1806628"/>
                    <a:pt x="2390616" y="1367286"/>
                    <a:pt x="1876103" y="1973046"/>
                  </a:cubicBezTo>
                  <a:cubicBezTo>
                    <a:pt x="1361590" y="2578806"/>
                    <a:pt x="1361589" y="2975546"/>
                    <a:pt x="2399732" y="4369460"/>
                  </a:cubicBezTo>
                  <a:cubicBezTo>
                    <a:pt x="3437875" y="5763374"/>
                    <a:pt x="-372125" y="6589472"/>
                    <a:pt x="508409" y="7029480"/>
                  </a:cubicBezTo>
                  <a:cubicBezTo>
                    <a:pt x="756060" y="7153232"/>
                    <a:pt x="1242751" y="7206321"/>
                    <a:pt x="1867637" y="7218557"/>
                  </a:cubicBezTo>
                  <a:lnTo>
                    <a:pt x="1999012" y="7220162"/>
                  </a:lnTo>
                  <a:lnTo>
                    <a:pt x="1928457" y="7220989"/>
                  </a:lnTo>
                  <a:cubicBezTo>
                    <a:pt x="1095724" y="7226426"/>
                    <a:pt x="435955" y="7180733"/>
                    <a:pt x="133271" y="7029480"/>
                  </a:cubicBezTo>
                  <a:cubicBezTo>
                    <a:pt x="-747263" y="6589472"/>
                    <a:pt x="3062737" y="5763374"/>
                    <a:pt x="2024594" y="4369460"/>
                  </a:cubicBezTo>
                  <a:cubicBezTo>
                    <a:pt x="986451" y="2975546"/>
                    <a:pt x="986452" y="2578806"/>
                    <a:pt x="1500965" y="1973046"/>
                  </a:cubicBezTo>
                  <a:cubicBezTo>
                    <a:pt x="2015478" y="1367286"/>
                    <a:pt x="3206020" y="1806628"/>
                    <a:pt x="3423549" y="15975"/>
                  </a:cubicBezTo>
                  <a:close/>
                </a:path>
              </a:pathLst>
            </a:custGeom>
            <a:gradFill>
              <a:gsLst>
                <a:gs pos="0">
                  <a:srgbClr val="125286"/>
                </a:gs>
                <a:gs pos="100000">
                  <a:srgbClr val="2195F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ea typeface="字魂59号-创粗黑" panose="00000500000000000000" pitchFamily="2" charset="-122"/>
              </a:endParaRPr>
            </a:p>
          </p:txBody>
        </p:sp>
      </p:grpSp>
      <p:sp>
        <p:nvSpPr>
          <p:cNvPr id="3" name="淘宝-想搞设计PPT(倒卖必究)-3">
            <a:extLst>
              <a:ext uri="{FF2B5EF4-FFF2-40B4-BE49-F238E27FC236}">
                <a16:creationId xmlns:a16="http://schemas.microsoft.com/office/drawing/2014/main" id="{1EFC4FE9-4736-F5E3-24AD-D74A41B665D9}"/>
              </a:ext>
            </a:extLst>
          </p:cNvPr>
          <p:cNvSpPr txBox="1"/>
          <p:nvPr/>
        </p:nvSpPr>
        <p:spPr>
          <a:xfrm>
            <a:off x="7002172" y="2125448"/>
            <a:ext cx="2018373" cy="1862048"/>
          </a:xfrm>
          <a:prstGeom prst="rect">
            <a:avLst/>
          </a:prstGeom>
          <a:noFill/>
        </p:spPr>
        <p:txBody>
          <a:bodyPr wrap="square" rtlCol="0">
            <a:spAutoFit/>
            <a:scene3d>
              <a:camera prst="orthographicFront"/>
              <a:lightRig rig="threePt" dir="t"/>
            </a:scene3d>
            <a:sp3d contourW="12700"/>
          </a:bodyPr>
          <a:lstStyle/>
          <a:p>
            <a:pPr lvl="0" algn="dist">
              <a:defRPr/>
            </a:pPr>
            <a:r>
              <a:rPr lang="en-US" altLang="zh-CN" sz="11500" b="1" dirty="0">
                <a:solidFill>
                  <a:schemeClr val="tx1">
                    <a:lumMod val="75000"/>
                    <a:lumOff val="25000"/>
                  </a:schemeClr>
                </a:solidFill>
                <a:ea typeface="字魂59号-创粗黑" panose="00000500000000000000" pitchFamily="2" charset="-122"/>
              </a:rPr>
              <a:t>03</a:t>
            </a:r>
            <a:endParaRPr lang="zh-CN" altLang="en-US" sz="11500" b="1" dirty="0">
              <a:solidFill>
                <a:schemeClr val="tx1">
                  <a:lumMod val="75000"/>
                  <a:lumOff val="25000"/>
                </a:schemeClr>
              </a:solidFill>
              <a:ea typeface="字魂59号-创粗黑" panose="00000500000000000000" pitchFamily="2" charset="-122"/>
            </a:endParaRPr>
          </a:p>
        </p:txBody>
      </p:sp>
      <p:sp>
        <p:nvSpPr>
          <p:cNvPr id="4" name="淘宝-想搞设计PPT(倒卖必究)-4">
            <a:extLst>
              <a:ext uri="{FF2B5EF4-FFF2-40B4-BE49-F238E27FC236}">
                <a16:creationId xmlns:a16="http://schemas.microsoft.com/office/drawing/2014/main" id="{377AC40A-673C-2157-72A0-F40F7514027A}"/>
              </a:ext>
            </a:extLst>
          </p:cNvPr>
          <p:cNvSpPr txBox="1"/>
          <p:nvPr/>
        </p:nvSpPr>
        <p:spPr>
          <a:xfrm>
            <a:off x="7002173" y="1307728"/>
            <a:ext cx="1814086" cy="830997"/>
          </a:xfrm>
          <a:prstGeom prst="rect">
            <a:avLst/>
          </a:prstGeom>
          <a:noFill/>
        </p:spPr>
        <p:txBody>
          <a:bodyPr wrap="non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800" b="1" i="0" u="none" strike="noStrike" kern="1200" cap="none" spc="0" normalizeH="0" baseline="0" noProof="0" dirty="0">
                <a:ln>
                  <a:noFill/>
                </a:ln>
                <a:solidFill>
                  <a:srgbClr val="15548D"/>
                </a:solidFill>
                <a:effectLst/>
                <a:uLnTx/>
                <a:uFillTx/>
                <a:latin typeface="Arial"/>
                <a:ea typeface="字魂59号-创粗黑" panose="00000500000000000000" pitchFamily="2" charset="-122"/>
                <a:cs typeface="+mn-cs"/>
              </a:rPr>
              <a:t>PART</a:t>
            </a:r>
            <a:endParaRPr kumimoji="0" lang="zh-CN" altLang="en-US" sz="4800" b="1" i="0" u="none" strike="noStrike" kern="1200" cap="none" spc="0" normalizeH="0" baseline="0" noProof="0" dirty="0">
              <a:ln>
                <a:noFill/>
              </a:ln>
              <a:solidFill>
                <a:srgbClr val="B71502"/>
              </a:solidFill>
              <a:effectLst/>
              <a:uLnTx/>
              <a:uFillTx/>
              <a:latin typeface="Arial"/>
              <a:ea typeface="字魂59号-创粗黑" panose="00000500000000000000" pitchFamily="2" charset="-122"/>
              <a:cs typeface="+mn-cs"/>
            </a:endParaRPr>
          </a:p>
        </p:txBody>
      </p:sp>
      <p:cxnSp>
        <p:nvCxnSpPr>
          <p:cNvPr id="6" name="淘宝-想搞设计PPT(倒卖必究)-6">
            <a:extLst>
              <a:ext uri="{FF2B5EF4-FFF2-40B4-BE49-F238E27FC236}">
                <a16:creationId xmlns:a16="http://schemas.microsoft.com/office/drawing/2014/main" id="{639205DE-C50F-431D-7843-FF86ADC2F320}"/>
              </a:ext>
            </a:extLst>
          </p:cNvPr>
          <p:cNvCxnSpPr>
            <a:cxnSpLocks/>
          </p:cNvCxnSpPr>
          <p:nvPr/>
        </p:nvCxnSpPr>
        <p:spPr>
          <a:xfrm>
            <a:off x="7124701" y="5189378"/>
            <a:ext cx="1511299" cy="0"/>
          </a:xfrm>
          <a:prstGeom prst="line">
            <a:avLst/>
          </a:prstGeom>
          <a:ln w="38100">
            <a:solidFill>
              <a:srgbClr val="15548D"/>
            </a:solidFill>
          </a:ln>
        </p:spPr>
        <p:style>
          <a:lnRef idx="1">
            <a:schemeClr val="accent1"/>
          </a:lnRef>
          <a:fillRef idx="0">
            <a:schemeClr val="accent1"/>
          </a:fillRef>
          <a:effectRef idx="0">
            <a:schemeClr val="accent1"/>
          </a:effectRef>
          <a:fontRef idx="minor">
            <a:schemeClr val="tx1"/>
          </a:fontRef>
        </p:style>
      </p:cxnSp>
      <p:sp>
        <p:nvSpPr>
          <p:cNvPr id="10" name="淘宝-想搞设计PPT(倒卖必究)-10">
            <a:extLst>
              <a:ext uri="{FF2B5EF4-FFF2-40B4-BE49-F238E27FC236}">
                <a16:creationId xmlns:a16="http://schemas.microsoft.com/office/drawing/2014/main" id="{46D1B199-B443-94FB-D6DA-B65759037E3A}"/>
              </a:ext>
            </a:extLst>
          </p:cNvPr>
          <p:cNvSpPr txBox="1"/>
          <p:nvPr/>
        </p:nvSpPr>
        <p:spPr>
          <a:xfrm>
            <a:off x="7065518" y="4048867"/>
            <a:ext cx="4587220" cy="749949"/>
          </a:xfrm>
          <a:prstGeom prst="rect">
            <a:avLst/>
          </a:prstGeom>
          <a:noFill/>
        </p:spPr>
        <p:txBody>
          <a:bodyPr wrap="square" rtlCol="0">
            <a:spAutoFit/>
            <a:scene3d>
              <a:camera prst="orthographicFront"/>
              <a:lightRig rig="threePt" dir="t"/>
            </a:scene3d>
            <a:sp3d contourW="12700"/>
          </a:bodyPr>
          <a:lstStyle/>
          <a:p>
            <a:pPr marL="0" marR="0" lvl="0" indent="0" algn="dist" defTabSz="914400" rtl="0" eaLnBrk="1" fontAlgn="auto" latinLnBrk="0" hangingPunct="1">
              <a:lnSpc>
                <a:spcPct val="114000"/>
              </a:lnSpc>
              <a:spcBef>
                <a:spcPts val="0"/>
              </a:spcBef>
              <a:spcAft>
                <a:spcPts val="0"/>
              </a:spcAft>
              <a:buClrTx/>
              <a:buSzTx/>
              <a:buFontTx/>
              <a:buNone/>
              <a:tabLst/>
              <a:defRPr/>
            </a:pPr>
            <a:r>
              <a:rPr lang="zh-CN" altLang="en-US" sz="4000" b="1" spc="300" dirty="0">
                <a:solidFill>
                  <a:schemeClr val="bg1">
                    <a:lumMod val="50000"/>
                  </a:schemeClr>
                </a:solidFill>
                <a:latin typeface="字魂59号-创粗黑" panose="00000500000000000000" pitchFamily="2" charset="-122"/>
                <a:ea typeface="字魂59号-创粗黑" panose="00000500000000000000" pitchFamily="2" charset="-122"/>
              </a:rPr>
              <a:t>点击此处添加标题</a:t>
            </a:r>
            <a:endParaRPr kumimoji="0" lang="en-US" altLang="zh-CN" sz="4000" b="1" i="0" u="none" strike="noStrike" kern="1200" cap="none" spc="300" normalizeH="0" baseline="0" noProof="0" dirty="0">
              <a:ln>
                <a:noFill/>
              </a:ln>
              <a:solidFill>
                <a:schemeClr val="bg1">
                  <a:lumMod val="50000"/>
                </a:schemeClr>
              </a:solidFill>
              <a:effectLst/>
              <a:uLnTx/>
              <a:uFillTx/>
              <a:latin typeface="字魂59号-创粗黑" panose="00000500000000000000" pitchFamily="2" charset="-122"/>
              <a:ea typeface="字魂59号-创粗黑" panose="00000500000000000000" pitchFamily="2" charset="-122"/>
            </a:endParaRPr>
          </a:p>
        </p:txBody>
      </p:sp>
      <p:pic>
        <p:nvPicPr>
          <p:cNvPr id="22" name="Picture 21" descr="华中科技大学.png"/>
          <p:cNvPicPr>
            <a:picLocks noChangeAspect="1"/>
          </p:cNvPicPr>
          <p:nvPr/>
        </p:nvPicPr>
        <p:blipFill>
          <a:blip r:embed="rId6"/>
          <a:stretch>
            <a:fillRect/>
          </a:stretch>
        </p:blipFill>
        <p:spPr>
          <a:xfrm>
            <a:off x="10302752" y="353435"/>
            <a:ext cx="1756624" cy="385828"/>
          </a:xfrm>
          <a:prstGeom prst="rect">
            <a:avLst/>
          </a:prstGeom>
        </p:spPr>
      </p:pic>
    </p:spTree>
    <p:extLst>
      <p:ext uri="{BB962C8B-B14F-4D97-AF65-F5344CB8AC3E}">
        <p14:creationId xmlns:p14="http://schemas.microsoft.com/office/powerpoint/2010/main" val="3857690244"/>
      </p:ext>
    </p:extLst>
  </p:cSld>
  <p:clrMapOvr>
    <a:masterClrMapping/>
  </p:clrMapOvr>
  <mc:AlternateContent xmlns:mc="http://schemas.openxmlformats.org/markup-compatibility/2006" xmlns:p14="http://schemas.microsoft.com/office/powerpoint/2010/main">
    <mc:Choice Requires="p14">
      <p:transition spd="slow" p14:dur="1750" advClick="0" advTm="3000">
        <p:random/>
      </p:transition>
    </mc:Choice>
    <mc:Fallback xmlns="">
      <p:transition spd="slow"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p:tgtEl>
                                          <p:spTgt spid="4"/>
                                        </p:tgtEl>
                                        <p:attrNameLst>
                                          <p:attrName>ppt_y</p:attrName>
                                        </p:attrNameLst>
                                      </p:cBhvr>
                                      <p:tavLst>
                                        <p:tav tm="0">
                                          <p:val>
                                            <p:strVal val="#ppt_y+#ppt_h*1.125000"/>
                                          </p:val>
                                        </p:tav>
                                        <p:tav tm="100000">
                                          <p:val>
                                            <p:strVal val="#ppt_y"/>
                                          </p:val>
                                        </p:tav>
                                      </p:tavLst>
                                    </p:anim>
                                    <p:animEffect transition="in" filter="wipe(up)">
                                      <p:cBhvr>
                                        <p:cTn id="8" dur="500"/>
                                        <p:tgtEl>
                                          <p:spTgt spid="4"/>
                                        </p:tgtEl>
                                      </p:cBhvr>
                                    </p:animEffect>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1000"/>
                                        <p:tgtEl>
                                          <p:spTgt spid="3"/>
                                        </p:tgtEl>
                                      </p:cBhvr>
                                    </p:animEffect>
                                  </p:childTnLst>
                                </p:cTn>
                              </p:par>
                            </p:childTnLst>
                          </p:cTn>
                        </p:par>
                        <p:par>
                          <p:cTn id="13" fill="hold">
                            <p:stCondLst>
                              <p:cond delay="1500"/>
                            </p:stCondLst>
                            <p:childTnLst>
                              <p:par>
                                <p:cTn id="14" presetID="14" presetClass="entr" presetSubtype="10" fill="hold" grpId="0" nodeType="after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randombar(horizontal)">
                                      <p:cBhvr>
                                        <p:cTn id="16" dur="500"/>
                                        <p:tgtEl>
                                          <p:spTgt spid="10"/>
                                        </p:tgtEl>
                                      </p:cBhvr>
                                    </p:animEffect>
                                  </p:childTnLst>
                                </p:cTn>
                              </p:par>
                            </p:childTnLst>
                          </p:cTn>
                        </p:par>
                        <p:par>
                          <p:cTn id="17" fill="hold">
                            <p:stCondLst>
                              <p:cond delay="2000"/>
                            </p:stCondLst>
                            <p:childTnLst>
                              <p:par>
                                <p:cTn id="18" presetID="22" presetClass="entr" presetSubtype="8" fill="hold" nodeType="after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wipe(left)">
                                      <p:cBhvr>
                                        <p:cTn id="2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1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组合 49">
            <a:extLst>
              <a:ext uri="{FF2B5EF4-FFF2-40B4-BE49-F238E27FC236}">
                <a16:creationId xmlns:a16="http://schemas.microsoft.com/office/drawing/2014/main" id="{77F6979C-E20E-6226-5B72-CBAAC48A8665}"/>
              </a:ext>
            </a:extLst>
          </p:cNvPr>
          <p:cNvGrpSpPr/>
          <p:nvPr/>
        </p:nvGrpSpPr>
        <p:grpSpPr>
          <a:xfrm>
            <a:off x="660400" y="1459051"/>
            <a:ext cx="10858500" cy="4746347"/>
            <a:chOff x="660400" y="1459051"/>
            <a:chExt cx="10858500" cy="4746347"/>
          </a:xfrm>
        </p:grpSpPr>
        <p:sp>
          <p:nvSpPr>
            <p:cNvPr id="4" name="淘宝-想搞设计PPT(倒卖必究)-4">
              <a:extLst>
                <a:ext uri="{FF2B5EF4-FFF2-40B4-BE49-F238E27FC236}">
                  <a16:creationId xmlns:a16="http://schemas.microsoft.com/office/drawing/2014/main" id="{ACEED6AD-AFD1-43A8-8649-855C83498064}"/>
                </a:ext>
              </a:extLst>
            </p:cNvPr>
            <p:cNvSpPr/>
            <p:nvPr/>
          </p:nvSpPr>
          <p:spPr>
            <a:xfrm>
              <a:off x="1500327" y="1459051"/>
              <a:ext cx="10018573" cy="1257793"/>
            </a:xfrm>
            <a:prstGeom prst="roundRect">
              <a:avLst>
                <a:gd name="adj" fmla="val 4626"/>
              </a:avLst>
            </a:prstGeom>
            <a:solidFill>
              <a:srgbClr val="FFFFFF"/>
            </a:solidFill>
            <a:ln w="3175" cap="rnd">
              <a:solidFill>
                <a:srgbClr val="D9D9D9"/>
              </a:solidFill>
              <a:prstDash val="solid"/>
              <a:round/>
              <a:headEnd/>
              <a:tailEnd/>
            </a:ln>
            <a:effectLst>
              <a:outerShdw blurRad="50800" dist="381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endParaRPr lang="zh-CN" altLang="en-US" sz="2000" b="1" dirty="0">
                <a:solidFill>
                  <a:schemeClr val="bg1"/>
                </a:solidFill>
              </a:endParaRPr>
            </a:p>
          </p:txBody>
        </p:sp>
        <p:sp>
          <p:nvSpPr>
            <p:cNvPr id="5" name="淘宝-想搞设计PPT(倒卖必究)-5">
              <a:extLst>
                <a:ext uri="{FF2B5EF4-FFF2-40B4-BE49-F238E27FC236}">
                  <a16:creationId xmlns:a16="http://schemas.microsoft.com/office/drawing/2014/main" id="{1BA4DDD6-7040-47BF-A06D-390F1B6F2481}"/>
                </a:ext>
              </a:extLst>
            </p:cNvPr>
            <p:cNvSpPr/>
            <p:nvPr/>
          </p:nvSpPr>
          <p:spPr>
            <a:xfrm>
              <a:off x="1630410" y="1581319"/>
              <a:ext cx="2334826" cy="1013257"/>
            </a:xfrm>
            <a:prstGeom prst="roundRect">
              <a:avLst>
                <a:gd name="adj" fmla="val 4937"/>
              </a:avLst>
            </a:prstGeom>
            <a:blipFill>
              <a:blip r:embed="rId2"/>
              <a:stretch>
                <a:fillRect/>
              </a:stretch>
            </a:blipFill>
            <a:ln w="28575"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defTabSz="914377"/>
              <a:endParaRPr lang="zh-CN" altLang="en-US" dirty="0"/>
            </a:p>
          </p:txBody>
        </p:sp>
        <p:sp>
          <p:nvSpPr>
            <p:cNvPr id="6" name="淘宝-想搞设计PPT(倒卖必究)-6">
              <a:extLst>
                <a:ext uri="{FF2B5EF4-FFF2-40B4-BE49-F238E27FC236}">
                  <a16:creationId xmlns:a16="http://schemas.microsoft.com/office/drawing/2014/main" id="{46010EB6-443D-47B4-BC89-3253D55113E6}"/>
                </a:ext>
              </a:extLst>
            </p:cNvPr>
            <p:cNvSpPr/>
            <p:nvPr/>
          </p:nvSpPr>
          <p:spPr>
            <a:xfrm>
              <a:off x="660400" y="1459051"/>
              <a:ext cx="715639" cy="715639"/>
            </a:xfrm>
            <a:prstGeom prst="roundRect">
              <a:avLst>
                <a:gd name="adj" fmla="val 6471"/>
              </a:avLst>
            </a:prstGeom>
            <a:solidFill>
              <a:srgbClr val="1C6FB9"/>
            </a:solidFill>
            <a:ln w="381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en-US" altLang="zh-CN" sz="2400" b="1" dirty="0">
                  <a:solidFill>
                    <a:schemeClr val="bg1"/>
                  </a:solidFill>
                </a:rPr>
                <a:t>01</a:t>
              </a:r>
              <a:endParaRPr lang="zh-CN" altLang="en-US" sz="2400" b="1" dirty="0">
                <a:solidFill>
                  <a:schemeClr val="bg1"/>
                </a:solidFill>
              </a:endParaRPr>
            </a:p>
          </p:txBody>
        </p:sp>
        <p:grpSp>
          <p:nvGrpSpPr>
            <p:cNvPr id="7" name="íśļîḓè">
              <a:extLst>
                <a:ext uri="{FF2B5EF4-FFF2-40B4-BE49-F238E27FC236}">
                  <a16:creationId xmlns:a16="http://schemas.microsoft.com/office/drawing/2014/main" id="{17921A18-453F-45B6-8069-CC1F9735F4AC}"/>
                </a:ext>
              </a:extLst>
            </p:cNvPr>
            <p:cNvGrpSpPr/>
            <p:nvPr/>
          </p:nvGrpSpPr>
          <p:grpSpPr>
            <a:xfrm>
              <a:off x="4345381" y="1599241"/>
              <a:ext cx="1778339" cy="977412"/>
              <a:chOff x="979803" y="1574486"/>
              <a:chExt cx="1553054" cy="977412"/>
            </a:xfrm>
          </p:grpSpPr>
          <p:sp>
            <p:nvSpPr>
              <p:cNvPr id="44" name="淘宝-想搞设计PPT(倒卖必究)-44">
                <a:extLst>
                  <a:ext uri="{FF2B5EF4-FFF2-40B4-BE49-F238E27FC236}">
                    <a16:creationId xmlns:a16="http://schemas.microsoft.com/office/drawing/2014/main" id="{F8E07573-A8E5-42F7-B445-E2E8E3B47ABD}"/>
                  </a:ext>
                </a:extLst>
              </p:cNvPr>
              <p:cNvSpPr/>
              <p:nvPr/>
            </p:nvSpPr>
            <p:spPr bwMode="auto">
              <a:xfrm>
                <a:off x="979803" y="1966323"/>
                <a:ext cx="1553054" cy="585575"/>
              </a:xfrm>
              <a:prstGeom prst="rect">
                <a:avLst/>
              </a:prstGeom>
              <a:noFill/>
              <a:ln>
                <a:noFill/>
              </a:ln>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171450" indent="-171450">
                  <a:lnSpc>
                    <a:spcPct val="150000"/>
                  </a:lnSpc>
                  <a:spcBef>
                    <a:spcPct val="0"/>
                  </a:spcBef>
                  <a:buFont typeface="Arial" panose="020B0604020202020204" pitchFamily="34" charset="0"/>
                  <a:buChar char="•"/>
                </a:pPr>
                <a:r>
                  <a:rPr lang="zh-CN" altLang="en-US" sz="1100" dirty="0">
                    <a:solidFill/>
                  </a:rPr>
                  <a:t>点击此处添加内容</a:t>
                </a:r>
                <a:endParaRPr lang="en-US" altLang="zh-CN" sz="1100" dirty="0"/>
              </a:p>
              <a:p>
                <a:pPr marL="171450" indent="-171450">
                  <a:lnSpc>
                    <a:spcPct val="150000"/>
                  </a:lnSpc>
                  <a:spcBef>
                    <a:spcPct val="0"/>
                  </a:spcBef>
                  <a:buFont typeface="Arial" panose="020B0604020202020204" pitchFamily="34" charset="0"/>
                  <a:buChar char="•"/>
                </a:pPr>
                <a:r>
                  <a:rPr lang="zh-CN" altLang="en-US" sz="1100" dirty="0"/>
                  <a:t>点击此处添加内容</a:t>
                </a:r>
                <a:endParaRPr lang="en-US" altLang="zh-CN" sz="1100" dirty="0"/>
              </a:p>
            </p:txBody>
          </p:sp>
          <p:sp>
            <p:nvSpPr>
              <p:cNvPr id="45" name="淘宝-想搞设计PPT(倒卖必究)-45">
                <a:extLst>
                  <a:ext uri="{FF2B5EF4-FFF2-40B4-BE49-F238E27FC236}">
                    <a16:creationId xmlns:a16="http://schemas.microsoft.com/office/drawing/2014/main" id="{54CB4944-C36F-48E6-AEE7-5B06CDA7168F}"/>
                  </a:ext>
                </a:extLst>
              </p:cNvPr>
              <p:cNvSpPr/>
              <p:nvPr/>
            </p:nvSpPr>
            <p:spPr>
              <a:xfrm>
                <a:off x="979803" y="1574486"/>
                <a:ext cx="1553054" cy="391835"/>
              </a:xfrm>
              <a:prstGeom prst="rect">
                <a:avLst/>
              </a:prstGeom>
              <a:noFill/>
              <a:ln w="3175"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b" anchorCtr="0" forceAA="0" compatLnSpc="1">
                <a:prstTxWarp prst="textNoShape">
                  <a:avLst/>
                </a:prstTxWarp>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r>
                  <a:rPr lang="zh-CN" altLang="en-US" sz="1600" b="1" dirty="0">
                    <a:solidFill>
                      <a:schemeClr val="tx1"/>
                    </a:solidFill>
                  </a:rPr>
                  <a:t>标题内容</a:t>
                </a:r>
                <a:endParaRPr lang="id-ID" altLang="zh-CN" sz="1600" b="1" dirty="0">
                  <a:solidFill>
                    <a:schemeClr val="tx1"/>
                  </a:solidFill>
                </a:endParaRPr>
              </a:p>
            </p:txBody>
          </p:sp>
        </p:grpSp>
        <p:grpSp>
          <p:nvGrpSpPr>
            <p:cNvPr id="8" name="ïSľiḍè">
              <a:extLst>
                <a:ext uri="{FF2B5EF4-FFF2-40B4-BE49-F238E27FC236}">
                  <a16:creationId xmlns:a16="http://schemas.microsoft.com/office/drawing/2014/main" id="{219EB05E-84A8-4923-B7D0-BAB2C6B8E05D}"/>
                </a:ext>
              </a:extLst>
            </p:cNvPr>
            <p:cNvGrpSpPr/>
            <p:nvPr/>
          </p:nvGrpSpPr>
          <p:grpSpPr>
            <a:xfrm>
              <a:off x="7042970" y="1599241"/>
              <a:ext cx="1778339" cy="977412"/>
              <a:chOff x="979803" y="1574486"/>
              <a:chExt cx="1553054" cy="977412"/>
            </a:xfrm>
          </p:grpSpPr>
          <p:sp>
            <p:nvSpPr>
              <p:cNvPr id="42" name="淘宝-想搞设计PPT(倒卖必究)-42">
                <a:extLst>
                  <a:ext uri="{FF2B5EF4-FFF2-40B4-BE49-F238E27FC236}">
                    <a16:creationId xmlns:a16="http://schemas.microsoft.com/office/drawing/2014/main" id="{F8E07573-A8E5-42F7-B445-E2E8E3B47ABD}"/>
                  </a:ext>
                </a:extLst>
              </p:cNvPr>
              <p:cNvSpPr/>
              <p:nvPr/>
            </p:nvSpPr>
            <p:spPr bwMode="auto">
              <a:xfrm>
                <a:off x="979803" y="1966323"/>
                <a:ext cx="1553054" cy="585575"/>
              </a:xfrm>
              <a:prstGeom prst="rect">
                <a:avLst/>
              </a:prstGeom>
              <a:noFill/>
              <a:ln>
                <a:noFill/>
              </a:ln>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171450" indent="-171450">
                  <a:lnSpc>
                    <a:spcPct val="150000"/>
                  </a:lnSpc>
                  <a:spcBef>
                    <a:spcPct val="0"/>
                  </a:spcBef>
                  <a:buFont typeface="Arial" panose="020B0604020202020204" pitchFamily="34" charset="0"/>
                  <a:buChar char="•"/>
                </a:pPr>
                <a:r>
                  <a:rPr lang="zh-CN" altLang="en-US" sz="1100" dirty="0">
                    <a:solidFill/>
                  </a:rPr>
                  <a:t>点击此处添加内容</a:t>
                </a:r>
                <a:endParaRPr lang="en-US" altLang="zh-CN" sz="1100" dirty="0"/>
              </a:p>
              <a:p>
                <a:pPr marL="171450" indent="-171450">
                  <a:lnSpc>
                    <a:spcPct val="150000"/>
                  </a:lnSpc>
                  <a:spcBef>
                    <a:spcPct val="0"/>
                  </a:spcBef>
                  <a:buFont typeface="Arial" panose="020B0604020202020204" pitchFamily="34" charset="0"/>
                  <a:buChar char="•"/>
                </a:pPr>
                <a:r>
                  <a:rPr lang="zh-CN" altLang="en-US" sz="1100" dirty="0"/>
                  <a:t>点击此处添加内容</a:t>
                </a:r>
                <a:endParaRPr lang="en-US" altLang="zh-CN" sz="1100" dirty="0"/>
              </a:p>
            </p:txBody>
          </p:sp>
          <p:sp>
            <p:nvSpPr>
              <p:cNvPr id="43" name="淘宝-想搞设计PPT(倒卖必究)-43">
                <a:extLst>
                  <a:ext uri="{FF2B5EF4-FFF2-40B4-BE49-F238E27FC236}">
                    <a16:creationId xmlns:a16="http://schemas.microsoft.com/office/drawing/2014/main" id="{6CA33D08-5CB7-46B2-A3AA-DCD8429930E2}"/>
                  </a:ext>
                </a:extLst>
              </p:cNvPr>
              <p:cNvSpPr/>
              <p:nvPr/>
            </p:nvSpPr>
            <p:spPr>
              <a:xfrm>
                <a:off x="979803" y="1574486"/>
                <a:ext cx="1553054" cy="391835"/>
              </a:xfrm>
              <a:prstGeom prst="rect">
                <a:avLst/>
              </a:prstGeom>
              <a:noFill/>
              <a:ln w="3175"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b" anchorCtr="0" forceAA="0" compatLnSpc="1">
                <a:prstTxWarp prst="textNoShape">
                  <a:avLst/>
                </a:prstTxWarp>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r>
                  <a:rPr lang="zh-CN" altLang="en-US" sz="1600" b="1" dirty="0">
                    <a:solidFill>
                      <a:schemeClr val="tx1"/>
                    </a:solidFill>
                  </a:rPr>
                  <a:t>标题内容</a:t>
                </a:r>
                <a:endParaRPr lang="id-ID" altLang="zh-CN" sz="1600" b="1" dirty="0">
                  <a:solidFill>
                    <a:schemeClr val="tx1"/>
                  </a:solidFill>
                </a:endParaRPr>
              </a:p>
            </p:txBody>
          </p:sp>
        </p:grpSp>
        <p:grpSp>
          <p:nvGrpSpPr>
            <p:cNvPr id="9" name="ïŝļïḑe">
              <a:extLst>
                <a:ext uri="{FF2B5EF4-FFF2-40B4-BE49-F238E27FC236}">
                  <a16:creationId xmlns:a16="http://schemas.microsoft.com/office/drawing/2014/main" id="{F813114E-BC64-41BA-8ABA-92A14D1D87BE}"/>
                </a:ext>
              </a:extLst>
            </p:cNvPr>
            <p:cNvGrpSpPr/>
            <p:nvPr/>
          </p:nvGrpSpPr>
          <p:grpSpPr>
            <a:xfrm>
              <a:off x="9740561" y="1599241"/>
              <a:ext cx="1778339" cy="977412"/>
              <a:chOff x="979803" y="1574486"/>
              <a:chExt cx="1553054" cy="977412"/>
            </a:xfrm>
          </p:grpSpPr>
          <p:sp>
            <p:nvSpPr>
              <p:cNvPr id="40" name="淘宝-想搞设计PPT(倒卖必究)-40">
                <a:extLst>
                  <a:ext uri="{FF2B5EF4-FFF2-40B4-BE49-F238E27FC236}">
                    <a16:creationId xmlns:a16="http://schemas.microsoft.com/office/drawing/2014/main" id="{F8E07573-A8E5-42F7-B445-E2E8E3B47ABD}"/>
                  </a:ext>
                </a:extLst>
              </p:cNvPr>
              <p:cNvSpPr/>
              <p:nvPr/>
            </p:nvSpPr>
            <p:spPr bwMode="auto">
              <a:xfrm>
                <a:off x="979803" y="1966323"/>
                <a:ext cx="1553054" cy="585575"/>
              </a:xfrm>
              <a:prstGeom prst="rect">
                <a:avLst/>
              </a:prstGeom>
              <a:noFill/>
              <a:ln>
                <a:noFill/>
              </a:ln>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171450" indent="-171450">
                  <a:lnSpc>
                    <a:spcPct val="150000"/>
                  </a:lnSpc>
                  <a:spcBef>
                    <a:spcPct val="0"/>
                  </a:spcBef>
                  <a:buFont typeface="Arial" panose="020B0604020202020204" pitchFamily="34" charset="0"/>
                  <a:buChar char="•"/>
                </a:pPr>
                <a:r>
                  <a:rPr lang="zh-CN" altLang="en-US" sz="1100" dirty="0">
                    <a:solidFill/>
                  </a:rPr>
                  <a:t>点击此处添加内容</a:t>
                </a:r>
                <a:endParaRPr lang="en-US" altLang="zh-CN" sz="1100" dirty="0"/>
              </a:p>
              <a:p>
                <a:pPr marL="171450" indent="-171450">
                  <a:lnSpc>
                    <a:spcPct val="150000"/>
                  </a:lnSpc>
                  <a:spcBef>
                    <a:spcPct val="0"/>
                  </a:spcBef>
                  <a:buFont typeface="Arial" panose="020B0604020202020204" pitchFamily="34" charset="0"/>
                  <a:buChar char="•"/>
                </a:pPr>
                <a:r>
                  <a:rPr lang="zh-CN" altLang="en-US" sz="1100" dirty="0"/>
                  <a:t>点击此处添加内容</a:t>
                </a:r>
                <a:endParaRPr lang="en-US" altLang="zh-CN" sz="1100" dirty="0"/>
              </a:p>
            </p:txBody>
          </p:sp>
          <p:sp>
            <p:nvSpPr>
              <p:cNvPr id="41" name="淘宝-想搞设计PPT(倒卖必究)-41">
                <a:extLst>
                  <a:ext uri="{FF2B5EF4-FFF2-40B4-BE49-F238E27FC236}">
                    <a16:creationId xmlns:a16="http://schemas.microsoft.com/office/drawing/2014/main" id="{20795B31-C854-4542-BFF0-C3582240E360}"/>
                  </a:ext>
                </a:extLst>
              </p:cNvPr>
              <p:cNvSpPr/>
              <p:nvPr/>
            </p:nvSpPr>
            <p:spPr>
              <a:xfrm>
                <a:off x="979803" y="1574486"/>
                <a:ext cx="1553054" cy="391835"/>
              </a:xfrm>
              <a:prstGeom prst="rect">
                <a:avLst/>
              </a:prstGeom>
              <a:noFill/>
              <a:ln w="3175"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b" anchorCtr="0" forceAA="0" compatLnSpc="1">
                <a:prstTxWarp prst="textNoShape">
                  <a:avLst/>
                </a:prstTxWarp>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r>
                  <a:rPr lang="zh-CN" altLang="en-US" sz="1600" b="1" dirty="0">
                    <a:solidFill>
                      <a:schemeClr val="tx1"/>
                    </a:solidFill>
                  </a:rPr>
                  <a:t>标题内容</a:t>
                </a:r>
                <a:endParaRPr lang="id-ID" altLang="zh-CN" sz="1600" b="1" dirty="0">
                  <a:solidFill>
                    <a:schemeClr val="tx1"/>
                  </a:solidFill>
                </a:endParaRPr>
              </a:p>
            </p:txBody>
          </p:sp>
        </p:grpSp>
        <p:cxnSp>
          <p:nvCxnSpPr>
            <p:cNvPr id="10" name="淘宝-想搞设计PPT(倒卖必究)-10">
              <a:extLst>
                <a:ext uri="{FF2B5EF4-FFF2-40B4-BE49-F238E27FC236}">
                  <a16:creationId xmlns:a16="http://schemas.microsoft.com/office/drawing/2014/main" id="{D14B66B0-9FDF-47F3-A8B2-29BCD19B9ABA}"/>
                </a:ext>
              </a:extLst>
            </p:cNvPr>
            <p:cNvCxnSpPr/>
            <p:nvPr/>
          </p:nvCxnSpPr>
          <p:spPr>
            <a:xfrm>
              <a:off x="6583345" y="1890688"/>
              <a:ext cx="0" cy="685965"/>
            </a:xfrm>
            <a:prstGeom prst="line">
              <a:avLst/>
            </a:prstGeom>
            <a:ln w="3175" cap="rnd">
              <a:solidFill>
                <a:srgbClr val="BFBFBF"/>
              </a:solidFill>
              <a:round/>
            </a:ln>
          </p:spPr>
          <p:style>
            <a:lnRef idx="1">
              <a:schemeClr val="accent1"/>
            </a:lnRef>
            <a:fillRef idx="0">
              <a:schemeClr val="accent1"/>
            </a:fillRef>
            <a:effectRef idx="0">
              <a:schemeClr val="accent1"/>
            </a:effectRef>
            <a:fontRef idx="minor">
              <a:schemeClr val="tx1"/>
            </a:fontRef>
          </p:style>
        </p:cxnSp>
        <p:cxnSp>
          <p:nvCxnSpPr>
            <p:cNvPr id="11" name="淘宝-想搞设计PPT(倒卖必究)-11">
              <a:extLst>
                <a:ext uri="{FF2B5EF4-FFF2-40B4-BE49-F238E27FC236}">
                  <a16:creationId xmlns:a16="http://schemas.microsoft.com/office/drawing/2014/main" id="{55A37AF9-1401-48E6-B1D4-89A2F6AB17F0}"/>
                </a:ext>
              </a:extLst>
            </p:cNvPr>
            <p:cNvCxnSpPr/>
            <p:nvPr/>
          </p:nvCxnSpPr>
          <p:spPr>
            <a:xfrm>
              <a:off x="9280934" y="1890688"/>
              <a:ext cx="0" cy="685965"/>
            </a:xfrm>
            <a:prstGeom prst="line">
              <a:avLst/>
            </a:prstGeom>
            <a:ln w="3175" cap="rnd">
              <a:solidFill>
                <a:srgbClr val="BFBFBF"/>
              </a:solidFill>
              <a:round/>
            </a:ln>
          </p:spPr>
          <p:style>
            <a:lnRef idx="1">
              <a:schemeClr val="accent1"/>
            </a:lnRef>
            <a:fillRef idx="0">
              <a:schemeClr val="accent1"/>
            </a:fillRef>
            <a:effectRef idx="0">
              <a:schemeClr val="accent1"/>
            </a:effectRef>
            <a:fontRef idx="minor">
              <a:schemeClr val="tx1"/>
            </a:fontRef>
          </p:style>
        </p:cxnSp>
        <p:sp>
          <p:nvSpPr>
            <p:cNvPr id="12" name="淘宝-想搞设计PPT(倒卖必究)-12">
              <a:extLst>
                <a:ext uri="{FF2B5EF4-FFF2-40B4-BE49-F238E27FC236}">
                  <a16:creationId xmlns:a16="http://schemas.microsoft.com/office/drawing/2014/main" id="{1C35E690-BA9B-4636-96B9-360E646F97F7}"/>
                </a:ext>
              </a:extLst>
            </p:cNvPr>
            <p:cNvSpPr/>
            <p:nvPr/>
          </p:nvSpPr>
          <p:spPr>
            <a:xfrm>
              <a:off x="1500327" y="3203329"/>
              <a:ext cx="10018573" cy="1257793"/>
            </a:xfrm>
            <a:prstGeom prst="roundRect">
              <a:avLst>
                <a:gd name="adj" fmla="val 4626"/>
              </a:avLst>
            </a:prstGeom>
            <a:solidFill>
              <a:srgbClr val="FFFFFF"/>
            </a:solidFill>
            <a:ln w="3175" cap="rnd">
              <a:solidFill>
                <a:srgbClr val="D9D9D9"/>
              </a:solidFill>
              <a:prstDash val="solid"/>
              <a:round/>
              <a:headEnd/>
              <a:tailEnd/>
            </a:ln>
            <a:effectLst>
              <a:outerShdw blurRad="50800" dist="381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endParaRPr lang="zh-CN" altLang="en-US" sz="2000" b="1" dirty="0">
                <a:solidFill>
                  <a:schemeClr val="bg1"/>
                </a:solidFill>
              </a:endParaRPr>
            </a:p>
          </p:txBody>
        </p:sp>
        <p:sp>
          <p:nvSpPr>
            <p:cNvPr id="13" name="淘宝-想搞设计PPT(倒卖必究)-13">
              <a:extLst>
                <a:ext uri="{FF2B5EF4-FFF2-40B4-BE49-F238E27FC236}">
                  <a16:creationId xmlns:a16="http://schemas.microsoft.com/office/drawing/2014/main" id="{AB523EBE-0712-4197-9516-FA150CB4C993}"/>
                </a:ext>
              </a:extLst>
            </p:cNvPr>
            <p:cNvSpPr/>
            <p:nvPr/>
          </p:nvSpPr>
          <p:spPr>
            <a:xfrm>
              <a:off x="1630410" y="3325597"/>
              <a:ext cx="2334826" cy="1013257"/>
            </a:xfrm>
            <a:prstGeom prst="roundRect">
              <a:avLst>
                <a:gd name="adj" fmla="val 4937"/>
              </a:avLst>
            </a:prstGeom>
            <a:blipFill>
              <a:blip r:embed="rId3"/>
              <a:stretch>
                <a:fillRect/>
              </a:stretch>
            </a:blipFill>
            <a:ln w="28575"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defTabSz="914377"/>
              <a:endParaRPr lang="zh-CN" altLang="en-US" dirty="0"/>
            </a:p>
          </p:txBody>
        </p:sp>
        <p:sp>
          <p:nvSpPr>
            <p:cNvPr id="14" name="淘宝-想搞设计PPT(倒卖必究)-14">
              <a:extLst>
                <a:ext uri="{FF2B5EF4-FFF2-40B4-BE49-F238E27FC236}">
                  <a16:creationId xmlns:a16="http://schemas.microsoft.com/office/drawing/2014/main" id="{BB93B22B-124D-4C36-9121-23A902AC80FA}"/>
                </a:ext>
              </a:extLst>
            </p:cNvPr>
            <p:cNvSpPr/>
            <p:nvPr/>
          </p:nvSpPr>
          <p:spPr>
            <a:xfrm>
              <a:off x="660400" y="3203329"/>
              <a:ext cx="715639" cy="715639"/>
            </a:xfrm>
            <a:prstGeom prst="roundRect">
              <a:avLst>
                <a:gd name="adj" fmla="val 6471"/>
              </a:avLst>
            </a:prstGeom>
            <a:solidFill>
              <a:srgbClr val="1C6FB9"/>
            </a:solidFill>
            <a:ln w="381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en-US" altLang="zh-CN" sz="2400" b="1" dirty="0">
                  <a:solidFill>
                    <a:schemeClr val="bg1"/>
                  </a:solidFill>
                </a:rPr>
                <a:t>02</a:t>
              </a:r>
              <a:endParaRPr lang="zh-CN" altLang="en-US" sz="2400" b="1" dirty="0">
                <a:solidFill>
                  <a:schemeClr val="bg1"/>
                </a:solidFill>
              </a:endParaRPr>
            </a:p>
          </p:txBody>
        </p:sp>
        <p:grpSp>
          <p:nvGrpSpPr>
            <p:cNvPr id="15" name="ïśḷíde">
              <a:extLst>
                <a:ext uri="{FF2B5EF4-FFF2-40B4-BE49-F238E27FC236}">
                  <a16:creationId xmlns:a16="http://schemas.microsoft.com/office/drawing/2014/main" id="{805524B3-8431-4479-849E-581EA1DCBE6D}"/>
                </a:ext>
              </a:extLst>
            </p:cNvPr>
            <p:cNvGrpSpPr/>
            <p:nvPr/>
          </p:nvGrpSpPr>
          <p:grpSpPr>
            <a:xfrm>
              <a:off x="4345381" y="3343519"/>
              <a:ext cx="1778339" cy="977412"/>
              <a:chOff x="979803" y="1574486"/>
              <a:chExt cx="1553054" cy="977412"/>
            </a:xfrm>
          </p:grpSpPr>
          <p:sp>
            <p:nvSpPr>
              <p:cNvPr id="38" name="淘宝-想搞设计PPT(倒卖必究)-38">
                <a:extLst>
                  <a:ext uri="{FF2B5EF4-FFF2-40B4-BE49-F238E27FC236}">
                    <a16:creationId xmlns:a16="http://schemas.microsoft.com/office/drawing/2014/main" id="{F8E07573-A8E5-42F7-B445-E2E8E3B47ABD}"/>
                  </a:ext>
                </a:extLst>
              </p:cNvPr>
              <p:cNvSpPr/>
              <p:nvPr/>
            </p:nvSpPr>
            <p:spPr bwMode="auto">
              <a:xfrm>
                <a:off x="979803" y="1966323"/>
                <a:ext cx="1553054" cy="585575"/>
              </a:xfrm>
              <a:prstGeom prst="rect">
                <a:avLst/>
              </a:prstGeom>
              <a:noFill/>
              <a:ln>
                <a:noFill/>
              </a:ln>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171450" indent="-171450">
                  <a:lnSpc>
                    <a:spcPct val="150000"/>
                  </a:lnSpc>
                  <a:spcBef>
                    <a:spcPct val="0"/>
                  </a:spcBef>
                  <a:buFont typeface="Arial" panose="020B0604020202020204" pitchFamily="34" charset="0"/>
                  <a:buChar char="•"/>
                </a:pPr>
                <a:r>
                  <a:rPr lang="zh-CN" altLang="en-US" sz="1100" dirty="0">
                    <a:solidFill/>
                  </a:rPr>
                  <a:t>点击此处添加内容</a:t>
                </a:r>
                <a:endParaRPr lang="en-US" altLang="zh-CN" sz="1100" dirty="0"/>
              </a:p>
              <a:p>
                <a:pPr marL="171450" indent="-171450">
                  <a:lnSpc>
                    <a:spcPct val="150000"/>
                  </a:lnSpc>
                  <a:spcBef>
                    <a:spcPct val="0"/>
                  </a:spcBef>
                  <a:buFont typeface="Arial" panose="020B0604020202020204" pitchFamily="34" charset="0"/>
                  <a:buChar char="•"/>
                </a:pPr>
                <a:r>
                  <a:rPr lang="zh-CN" altLang="en-US" sz="1100" dirty="0"/>
                  <a:t>点击此处添加内容</a:t>
                </a:r>
                <a:endParaRPr lang="en-US" altLang="zh-CN" sz="1100" dirty="0"/>
              </a:p>
            </p:txBody>
          </p:sp>
          <p:sp>
            <p:nvSpPr>
              <p:cNvPr id="39" name="淘宝-想搞设计PPT(倒卖必究)-39">
                <a:extLst>
                  <a:ext uri="{FF2B5EF4-FFF2-40B4-BE49-F238E27FC236}">
                    <a16:creationId xmlns:a16="http://schemas.microsoft.com/office/drawing/2014/main" id="{D2446DCB-43B9-40C0-BD37-16D8AF2B4DEF}"/>
                  </a:ext>
                </a:extLst>
              </p:cNvPr>
              <p:cNvSpPr/>
              <p:nvPr/>
            </p:nvSpPr>
            <p:spPr>
              <a:xfrm>
                <a:off x="979803" y="1574486"/>
                <a:ext cx="1553054" cy="391835"/>
              </a:xfrm>
              <a:prstGeom prst="rect">
                <a:avLst/>
              </a:prstGeom>
              <a:noFill/>
              <a:ln w="3175"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b" anchorCtr="0" forceAA="0" compatLnSpc="1">
                <a:prstTxWarp prst="textNoShape">
                  <a:avLst/>
                </a:prstTxWarp>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r>
                  <a:rPr lang="zh-CN" altLang="en-US" sz="1600" b="1" dirty="0">
                    <a:solidFill>
                      <a:schemeClr val="tx1"/>
                    </a:solidFill>
                  </a:rPr>
                  <a:t>标题内容</a:t>
                </a:r>
                <a:endParaRPr lang="id-ID" altLang="zh-CN" sz="1600" b="1" dirty="0">
                  <a:solidFill>
                    <a:schemeClr val="tx1"/>
                  </a:solidFill>
                </a:endParaRPr>
              </a:p>
            </p:txBody>
          </p:sp>
        </p:grpSp>
        <p:grpSp>
          <p:nvGrpSpPr>
            <p:cNvPr id="16" name="ïṧļïḑê">
              <a:extLst>
                <a:ext uri="{FF2B5EF4-FFF2-40B4-BE49-F238E27FC236}">
                  <a16:creationId xmlns:a16="http://schemas.microsoft.com/office/drawing/2014/main" id="{BD146406-F161-426A-9E55-15FF874CFC4A}"/>
                </a:ext>
              </a:extLst>
            </p:cNvPr>
            <p:cNvGrpSpPr/>
            <p:nvPr/>
          </p:nvGrpSpPr>
          <p:grpSpPr>
            <a:xfrm>
              <a:off x="7042970" y="3343519"/>
              <a:ext cx="1778339" cy="977412"/>
              <a:chOff x="979803" y="1574486"/>
              <a:chExt cx="1553054" cy="977412"/>
            </a:xfrm>
          </p:grpSpPr>
          <p:sp>
            <p:nvSpPr>
              <p:cNvPr id="36" name="淘宝-想搞设计PPT(倒卖必究)-36">
                <a:extLst>
                  <a:ext uri="{FF2B5EF4-FFF2-40B4-BE49-F238E27FC236}">
                    <a16:creationId xmlns:a16="http://schemas.microsoft.com/office/drawing/2014/main" id="{F8E07573-A8E5-42F7-B445-E2E8E3B47ABD}"/>
                  </a:ext>
                </a:extLst>
              </p:cNvPr>
              <p:cNvSpPr/>
              <p:nvPr/>
            </p:nvSpPr>
            <p:spPr bwMode="auto">
              <a:xfrm>
                <a:off x="979803" y="1966323"/>
                <a:ext cx="1553054" cy="585575"/>
              </a:xfrm>
              <a:prstGeom prst="rect">
                <a:avLst/>
              </a:prstGeom>
              <a:noFill/>
              <a:ln>
                <a:noFill/>
              </a:ln>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171450" indent="-171450">
                  <a:lnSpc>
                    <a:spcPct val="150000"/>
                  </a:lnSpc>
                  <a:spcBef>
                    <a:spcPct val="0"/>
                  </a:spcBef>
                  <a:buFont typeface="Arial" panose="020B0604020202020204" pitchFamily="34" charset="0"/>
                  <a:buChar char="•"/>
                </a:pPr>
                <a:r>
                  <a:rPr lang="zh-CN" altLang="en-US" sz="1100" dirty="0">
                    <a:solidFill/>
                  </a:rPr>
                  <a:t>点击此处添加内容</a:t>
                </a:r>
                <a:endParaRPr lang="en-US" altLang="zh-CN" sz="1100" dirty="0"/>
              </a:p>
              <a:p>
                <a:pPr marL="171450" indent="-171450">
                  <a:lnSpc>
                    <a:spcPct val="150000"/>
                  </a:lnSpc>
                  <a:spcBef>
                    <a:spcPct val="0"/>
                  </a:spcBef>
                  <a:buFont typeface="Arial" panose="020B0604020202020204" pitchFamily="34" charset="0"/>
                  <a:buChar char="•"/>
                </a:pPr>
                <a:r>
                  <a:rPr lang="zh-CN" altLang="en-US" sz="1100" dirty="0"/>
                  <a:t>点击此处添加内容</a:t>
                </a:r>
                <a:endParaRPr lang="en-US" altLang="zh-CN" sz="1100" dirty="0"/>
              </a:p>
            </p:txBody>
          </p:sp>
          <p:sp>
            <p:nvSpPr>
              <p:cNvPr id="37" name="淘宝-想搞设计PPT(倒卖必究)-37">
                <a:extLst>
                  <a:ext uri="{FF2B5EF4-FFF2-40B4-BE49-F238E27FC236}">
                    <a16:creationId xmlns:a16="http://schemas.microsoft.com/office/drawing/2014/main" id="{26F08FC9-B5F0-4A9A-BE70-F958E5DBB584}"/>
                  </a:ext>
                </a:extLst>
              </p:cNvPr>
              <p:cNvSpPr/>
              <p:nvPr/>
            </p:nvSpPr>
            <p:spPr>
              <a:xfrm>
                <a:off x="979803" y="1574486"/>
                <a:ext cx="1553054" cy="391835"/>
              </a:xfrm>
              <a:prstGeom prst="rect">
                <a:avLst/>
              </a:prstGeom>
              <a:noFill/>
              <a:ln w="3175"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b" anchorCtr="0" forceAA="0" compatLnSpc="1">
                <a:prstTxWarp prst="textNoShape">
                  <a:avLst/>
                </a:prstTxWarp>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r>
                  <a:rPr lang="zh-CN" altLang="en-US" sz="1600" b="1" dirty="0">
                    <a:solidFill>
                      <a:schemeClr val="tx1"/>
                    </a:solidFill>
                  </a:rPr>
                  <a:t>标题内容</a:t>
                </a:r>
                <a:endParaRPr lang="id-ID" altLang="zh-CN" sz="1600" b="1" dirty="0">
                  <a:solidFill>
                    <a:schemeClr val="tx1"/>
                  </a:solidFill>
                </a:endParaRPr>
              </a:p>
            </p:txBody>
          </p:sp>
        </p:grpSp>
        <p:grpSp>
          <p:nvGrpSpPr>
            <p:cNvPr id="17" name="ïŝḷîḑè">
              <a:extLst>
                <a:ext uri="{FF2B5EF4-FFF2-40B4-BE49-F238E27FC236}">
                  <a16:creationId xmlns:a16="http://schemas.microsoft.com/office/drawing/2014/main" id="{531D3BF6-652D-407C-9E46-6268F9CB7C8F}"/>
                </a:ext>
              </a:extLst>
            </p:cNvPr>
            <p:cNvGrpSpPr/>
            <p:nvPr/>
          </p:nvGrpSpPr>
          <p:grpSpPr>
            <a:xfrm>
              <a:off x="9740561" y="3343519"/>
              <a:ext cx="1778339" cy="977412"/>
              <a:chOff x="979803" y="1574486"/>
              <a:chExt cx="1553054" cy="977412"/>
            </a:xfrm>
          </p:grpSpPr>
          <p:sp>
            <p:nvSpPr>
              <p:cNvPr id="34" name="淘宝-想搞设计PPT(倒卖必究)-34">
                <a:extLst>
                  <a:ext uri="{FF2B5EF4-FFF2-40B4-BE49-F238E27FC236}">
                    <a16:creationId xmlns:a16="http://schemas.microsoft.com/office/drawing/2014/main" id="{F8E07573-A8E5-42F7-B445-E2E8E3B47ABD}"/>
                  </a:ext>
                </a:extLst>
              </p:cNvPr>
              <p:cNvSpPr/>
              <p:nvPr/>
            </p:nvSpPr>
            <p:spPr bwMode="auto">
              <a:xfrm>
                <a:off x="979803" y="1966323"/>
                <a:ext cx="1553054" cy="585575"/>
              </a:xfrm>
              <a:prstGeom prst="rect">
                <a:avLst/>
              </a:prstGeom>
              <a:noFill/>
              <a:ln>
                <a:noFill/>
              </a:ln>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171450" indent="-171450">
                  <a:lnSpc>
                    <a:spcPct val="150000"/>
                  </a:lnSpc>
                  <a:spcBef>
                    <a:spcPct val="0"/>
                  </a:spcBef>
                  <a:buFont typeface="Arial" panose="020B0604020202020204" pitchFamily="34" charset="0"/>
                  <a:buChar char="•"/>
                </a:pPr>
                <a:r>
                  <a:rPr lang="zh-CN" altLang="en-US" sz="1100" dirty="0">
                    <a:solidFill/>
                  </a:rPr>
                  <a:t>点击此处添加内容</a:t>
                </a:r>
                <a:endParaRPr lang="en-US" altLang="zh-CN" sz="1100" dirty="0"/>
              </a:p>
              <a:p>
                <a:pPr marL="171450" indent="-171450">
                  <a:lnSpc>
                    <a:spcPct val="150000"/>
                  </a:lnSpc>
                  <a:spcBef>
                    <a:spcPct val="0"/>
                  </a:spcBef>
                  <a:buFont typeface="Arial" panose="020B0604020202020204" pitchFamily="34" charset="0"/>
                  <a:buChar char="•"/>
                </a:pPr>
                <a:r>
                  <a:rPr lang="zh-CN" altLang="en-US" sz="1100" dirty="0"/>
                  <a:t>点击此处添加内容</a:t>
                </a:r>
                <a:endParaRPr lang="en-US" altLang="zh-CN" sz="1100" dirty="0"/>
              </a:p>
            </p:txBody>
          </p:sp>
          <p:sp>
            <p:nvSpPr>
              <p:cNvPr id="35" name="淘宝-想搞设计PPT(倒卖必究)-35">
                <a:extLst>
                  <a:ext uri="{FF2B5EF4-FFF2-40B4-BE49-F238E27FC236}">
                    <a16:creationId xmlns:a16="http://schemas.microsoft.com/office/drawing/2014/main" id="{11730C1D-1015-44CD-AF67-190E6C6E83CF}"/>
                  </a:ext>
                </a:extLst>
              </p:cNvPr>
              <p:cNvSpPr/>
              <p:nvPr/>
            </p:nvSpPr>
            <p:spPr>
              <a:xfrm>
                <a:off x="979803" y="1574486"/>
                <a:ext cx="1553054" cy="391835"/>
              </a:xfrm>
              <a:prstGeom prst="rect">
                <a:avLst/>
              </a:prstGeom>
              <a:noFill/>
              <a:ln w="3175"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b" anchorCtr="0" forceAA="0" compatLnSpc="1">
                <a:prstTxWarp prst="textNoShape">
                  <a:avLst/>
                </a:prstTxWarp>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r>
                  <a:rPr lang="zh-CN" altLang="en-US" sz="1600" b="1" dirty="0">
                    <a:solidFill>
                      <a:schemeClr val="tx1"/>
                    </a:solidFill>
                  </a:rPr>
                  <a:t>标题内容</a:t>
                </a:r>
                <a:endParaRPr lang="id-ID" altLang="zh-CN" sz="1600" b="1" dirty="0">
                  <a:solidFill>
                    <a:schemeClr val="tx1"/>
                  </a:solidFill>
                </a:endParaRPr>
              </a:p>
            </p:txBody>
          </p:sp>
        </p:grpSp>
        <p:cxnSp>
          <p:nvCxnSpPr>
            <p:cNvPr id="18" name="淘宝-想搞设计PPT(倒卖必究)-18">
              <a:extLst>
                <a:ext uri="{FF2B5EF4-FFF2-40B4-BE49-F238E27FC236}">
                  <a16:creationId xmlns:a16="http://schemas.microsoft.com/office/drawing/2014/main" id="{F0D4B260-E82B-4D57-8589-08DD05D966C6}"/>
                </a:ext>
              </a:extLst>
            </p:cNvPr>
            <p:cNvCxnSpPr/>
            <p:nvPr/>
          </p:nvCxnSpPr>
          <p:spPr>
            <a:xfrm>
              <a:off x="6583345" y="3634966"/>
              <a:ext cx="0" cy="685965"/>
            </a:xfrm>
            <a:prstGeom prst="line">
              <a:avLst/>
            </a:prstGeom>
            <a:ln w="3175" cap="rnd">
              <a:solidFill>
                <a:srgbClr val="BFBFBF"/>
              </a:solidFill>
              <a:round/>
            </a:ln>
          </p:spPr>
          <p:style>
            <a:lnRef idx="1">
              <a:schemeClr val="accent1"/>
            </a:lnRef>
            <a:fillRef idx="0">
              <a:schemeClr val="accent1"/>
            </a:fillRef>
            <a:effectRef idx="0">
              <a:schemeClr val="accent1"/>
            </a:effectRef>
            <a:fontRef idx="minor">
              <a:schemeClr val="tx1"/>
            </a:fontRef>
          </p:style>
        </p:cxnSp>
        <p:cxnSp>
          <p:nvCxnSpPr>
            <p:cNvPr id="19" name="淘宝-想搞设计PPT(倒卖必究)-19">
              <a:extLst>
                <a:ext uri="{FF2B5EF4-FFF2-40B4-BE49-F238E27FC236}">
                  <a16:creationId xmlns:a16="http://schemas.microsoft.com/office/drawing/2014/main" id="{F3D851E5-2AE7-4454-B829-B4D4333BD545}"/>
                </a:ext>
              </a:extLst>
            </p:cNvPr>
            <p:cNvCxnSpPr/>
            <p:nvPr/>
          </p:nvCxnSpPr>
          <p:spPr>
            <a:xfrm>
              <a:off x="9280934" y="3634966"/>
              <a:ext cx="0" cy="685965"/>
            </a:xfrm>
            <a:prstGeom prst="line">
              <a:avLst/>
            </a:prstGeom>
            <a:ln w="3175" cap="rnd">
              <a:solidFill>
                <a:srgbClr val="BFBFBF"/>
              </a:solidFill>
              <a:round/>
            </a:ln>
          </p:spPr>
          <p:style>
            <a:lnRef idx="1">
              <a:schemeClr val="accent1"/>
            </a:lnRef>
            <a:fillRef idx="0">
              <a:schemeClr val="accent1"/>
            </a:fillRef>
            <a:effectRef idx="0">
              <a:schemeClr val="accent1"/>
            </a:effectRef>
            <a:fontRef idx="minor">
              <a:schemeClr val="tx1"/>
            </a:fontRef>
          </p:style>
        </p:cxnSp>
        <p:sp>
          <p:nvSpPr>
            <p:cNvPr id="20" name="淘宝-想搞设计PPT(倒卖必究)-20">
              <a:extLst>
                <a:ext uri="{FF2B5EF4-FFF2-40B4-BE49-F238E27FC236}">
                  <a16:creationId xmlns:a16="http://schemas.microsoft.com/office/drawing/2014/main" id="{F205B9F8-2C44-45C1-9B59-7C805BA8F063}"/>
                </a:ext>
              </a:extLst>
            </p:cNvPr>
            <p:cNvSpPr/>
            <p:nvPr/>
          </p:nvSpPr>
          <p:spPr>
            <a:xfrm>
              <a:off x="1500327" y="4947605"/>
              <a:ext cx="10018573" cy="1257793"/>
            </a:xfrm>
            <a:prstGeom prst="roundRect">
              <a:avLst>
                <a:gd name="adj" fmla="val 4626"/>
              </a:avLst>
            </a:prstGeom>
            <a:solidFill>
              <a:srgbClr val="FFFFFF"/>
            </a:solidFill>
            <a:ln w="3175" cap="rnd">
              <a:solidFill>
                <a:srgbClr val="D9D9D9"/>
              </a:solidFill>
              <a:prstDash val="solid"/>
              <a:round/>
              <a:headEnd/>
              <a:tailEnd/>
            </a:ln>
            <a:effectLst>
              <a:outerShdw blurRad="50800" dist="381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endParaRPr lang="zh-CN" altLang="en-US" sz="2000" b="1" dirty="0">
                <a:solidFill>
                  <a:schemeClr val="bg1"/>
                </a:solidFill>
              </a:endParaRPr>
            </a:p>
          </p:txBody>
        </p:sp>
        <p:sp>
          <p:nvSpPr>
            <p:cNvPr id="21" name="淘宝-想搞设计PPT(倒卖必究)-21">
              <a:extLst>
                <a:ext uri="{FF2B5EF4-FFF2-40B4-BE49-F238E27FC236}">
                  <a16:creationId xmlns:a16="http://schemas.microsoft.com/office/drawing/2014/main" id="{D1BCD429-4D93-497E-95AF-907327350BC2}"/>
                </a:ext>
              </a:extLst>
            </p:cNvPr>
            <p:cNvSpPr/>
            <p:nvPr/>
          </p:nvSpPr>
          <p:spPr>
            <a:xfrm>
              <a:off x="1630410" y="5069873"/>
              <a:ext cx="2334826" cy="1013257"/>
            </a:xfrm>
            <a:prstGeom prst="roundRect">
              <a:avLst>
                <a:gd name="adj" fmla="val 4937"/>
              </a:avLst>
            </a:prstGeom>
            <a:blipFill>
              <a:blip r:embed="rId4"/>
              <a:stretch>
                <a:fillRect/>
              </a:stretch>
            </a:blipFill>
            <a:ln w="28575"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defTabSz="914377"/>
              <a:endParaRPr lang="zh-CN" altLang="en-US" dirty="0"/>
            </a:p>
          </p:txBody>
        </p:sp>
        <p:sp>
          <p:nvSpPr>
            <p:cNvPr id="22" name="淘宝-想搞设计PPT(倒卖必究)-22">
              <a:extLst>
                <a:ext uri="{FF2B5EF4-FFF2-40B4-BE49-F238E27FC236}">
                  <a16:creationId xmlns:a16="http://schemas.microsoft.com/office/drawing/2014/main" id="{54C40C52-C9D0-4738-ADEB-8A1503B7CEE9}"/>
                </a:ext>
              </a:extLst>
            </p:cNvPr>
            <p:cNvSpPr/>
            <p:nvPr/>
          </p:nvSpPr>
          <p:spPr>
            <a:xfrm>
              <a:off x="660400" y="4947605"/>
              <a:ext cx="715639" cy="715639"/>
            </a:xfrm>
            <a:prstGeom prst="roundRect">
              <a:avLst>
                <a:gd name="adj" fmla="val 6471"/>
              </a:avLst>
            </a:prstGeom>
            <a:solidFill>
              <a:srgbClr val="1C6FB9"/>
            </a:solidFill>
            <a:ln w="381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en-US" altLang="zh-CN" sz="2400" b="1" dirty="0">
                  <a:solidFill>
                    <a:schemeClr val="bg1"/>
                  </a:solidFill>
                </a:rPr>
                <a:t>03</a:t>
              </a:r>
              <a:endParaRPr lang="zh-CN" altLang="en-US" sz="2400" b="1" dirty="0">
                <a:solidFill>
                  <a:schemeClr val="bg1"/>
                </a:solidFill>
              </a:endParaRPr>
            </a:p>
          </p:txBody>
        </p:sp>
        <p:grpSp>
          <p:nvGrpSpPr>
            <p:cNvPr id="23" name="îŝḻíḋe">
              <a:extLst>
                <a:ext uri="{FF2B5EF4-FFF2-40B4-BE49-F238E27FC236}">
                  <a16:creationId xmlns:a16="http://schemas.microsoft.com/office/drawing/2014/main" id="{3A298BCB-EA2D-4EE3-8F6D-BD66819A7589}"/>
                </a:ext>
              </a:extLst>
            </p:cNvPr>
            <p:cNvGrpSpPr/>
            <p:nvPr/>
          </p:nvGrpSpPr>
          <p:grpSpPr>
            <a:xfrm>
              <a:off x="4345381" y="5087795"/>
              <a:ext cx="1778339" cy="977412"/>
              <a:chOff x="979803" y="1574486"/>
              <a:chExt cx="1553054" cy="977412"/>
            </a:xfrm>
          </p:grpSpPr>
          <p:sp>
            <p:nvSpPr>
              <p:cNvPr id="32" name="淘宝-想搞设计PPT(倒卖必究)-32">
                <a:extLst>
                  <a:ext uri="{FF2B5EF4-FFF2-40B4-BE49-F238E27FC236}">
                    <a16:creationId xmlns:a16="http://schemas.microsoft.com/office/drawing/2014/main" id="{F8E07573-A8E5-42F7-B445-E2E8E3B47ABD}"/>
                  </a:ext>
                </a:extLst>
              </p:cNvPr>
              <p:cNvSpPr/>
              <p:nvPr/>
            </p:nvSpPr>
            <p:spPr bwMode="auto">
              <a:xfrm>
                <a:off x="979803" y="1966323"/>
                <a:ext cx="1553054" cy="585575"/>
              </a:xfrm>
              <a:prstGeom prst="rect">
                <a:avLst/>
              </a:prstGeom>
              <a:noFill/>
              <a:ln>
                <a:noFill/>
              </a:ln>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171450" indent="-171450">
                  <a:lnSpc>
                    <a:spcPct val="150000"/>
                  </a:lnSpc>
                  <a:spcBef>
                    <a:spcPct val="0"/>
                  </a:spcBef>
                  <a:buFont typeface="Arial" panose="020B0604020202020204" pitchFamily="34" charset="0"/>
                  <a:buChar char="•"/>
                </a:pPr>
                <a:r>
                  <a:rPr lang="zh-CN" altLang="en-US" sz="1100" dirty="0">
                    <a:solidFill/>
                  </a:rPr>
                  <a:t>点击此处添加内容</a:t>
                </a:r>
                <a:endParaRPr lang="en-US" altLang="zh-CN" sz="1100" dirty="0"/>
              </a:p>
              <a:p>
                <a:pPr marL="171450" indent="-171450">
                  <a:lnSpc>
                    <a:spcPct val="150000"/>
                  </a:lnSpc>
                  <a:spcBef>
                    <a:spcPct val="0"/>
                  </a:spcBef>
                  <a:buFont typeface="Arial" panose="020B0604020202020204" pitchFamily="34" charset="0"/>
                  <a:buChar char="•"/>
                </a:pPr>
                <a:r>
                  <a:rPr lang="zh-CN" altLang="en-US" sz="1100" dirty="0"/>
                  <a:t>点击此处添加内容</a:t>
                </a:r>
                <a:endParaRPr lang="en-US" altLang="zh-CN" sz="1100" dirty="0"/>
              </a:p>
            </p:txBody>
          </p:sp>
          <p:sp>
            <p:nvSpPr>
              <p:cNvPr id="33" name="淘宝-想搞设计PPT(倒卖必究)-33">
                <a:extLst>
                  <a:ext uri="{FF2B5EF4-FFF2-40B4-BE49-F238E27FC236}">
                    <a16:creationId xmlns:a16="http://schemas.microsoft.com/office/drawing/2014/main" id="{91E67B9E-D1D1-499C-8CF1-22AC36DA90B4}"/>
                  </a:ext>
                </a:extLst>
              </p:cNvPr>
              <p:cNvSpPr/>
              <p:nvPr/>
            </p:nvSpPr>
            <p:spPr>
              <a:xfrm>
                <a:off x="979803" y="1574486"/>
                <a:ext cx="1553054" cy="391835"/>
              </a:xfrm>
              <a:prstGeom prst="rect">
                <a:avLst/>
              </a:prstGeom>
              <a:noFill/>
              <a:ln w="3175"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b" anchorCtr="0" forceAA="0" compatLnSpc="1">
                <a:prstTxWarp prst="textNoShape">
                  <a:avLst/>
                </a:prstTxWarp>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r>
                  <a:rPr lang="zh-CN" altLang="en-US" sz="1600" b="1" dirty="0">
                    <a:solidFill>
                      <a:schemeClr val="tx1"/>
                    </a:solidFill>
                  </a:rPr>
                  <a:t>标题内容</a:t>
                </a:r>
                <a:endParaRPr lang="id-ID" altLang="zh-CN" sz="1600" b="1" dirty="0">
                  <a:solidFill>
                    <a:schemeClr val="tx1"/>
                  </a:solidFill>
                </a:endParaRPr>
              </a:p>
            </p:txBody>
          </p:sp>
        </p:grpSp>
        <p:grpSp>
          <p:nvGrpSpPr>
            <p:cNvPr id="24" name="iślîďé">
              <a:extLst>
                <a:ext uri="{FF2B5EF4-FFF2-40B4-BE49-F238E27FC236}">
                  <a16:creationId xmlns:a16="http://schemas.microsoft.com/office/drawing/2014/main" id="{24FF8749-F021-4F33-96EA-C6503A27D093}"/>
                </a:ext>
              </a:extLst>
            </p:cNvPr>
            <p:cNvGrpSpPr/>
            <p:nvPr/>
          </p:nvGrpSpPr>
          <p:grpSpPr>
            <a:xfrm>
              <a:off x="7042970" y="5087795"/>
              <a:ext cx="1778339" cy="977412"/>
              <a:chOff x="979803" y="1574486"/>
              <a:chExt cx="1553054" cy="977412"/>
            </a:xfrm>
          </p:grpSpPr>
          <p:sp>
            <p:nvSpPr>
              <p:cNvPr id="30" name="淘宝-想搞设计PPT(倒卖必究)-30">
                <a:extLst>
                  <a:ext uri="{FF2B5EF4-FFF2-40B4-BE49-F238E27FC236}">
                    <a16:creationId xmlns:a16="http://schemas.microsoft.com/office/drawing/2014/main" id="{F8E07573-A8E5-42F7-B445-E2E8E3B47ABD}"/>
                  </a:ext>
                </a:extLst>
              </p:cNvPr>
              <p:cNvSpPr/>
              <p:nvPr/>
            </p:nvSpPr>
            <p:spPr bwMode="auto">
              <a:xfrm>
                <a:off x="979803" y="1966323"/>
                <a:ext cx="1553054" cy="585575"/>
              </a:xfrm>
              <a:prstGeom prst="rect">
                <a:avLst/>
              </a:prstGeom>
              <a:noFill/>
              <a:ln>
                <a:noFill/>
              </a:ln>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171450" indent="-171450">
                  <a:lnSpc>
                    <a:spcPct val="150000"/>
                  </a:lnSpc>
                  <a:spcBef>
                    <a:spcPct val="0"/>
                  </a:spcBef>
                  <a:buFont typeface="Arial" panose="020B0604020202020204" pitchFamily="34" charset="0"/>
                  <a:buChar char="•"/>
                </a:pPr>
                <a:r>
                  <a:rPr lang="zh-CN" altLang="en-US" sz="1100" dirty="0">
                    <a:solidFill/>
                  </a:rPr>
                  <a:t>点击此处添加内容</a:t>
                </a:r>
                <a:endParaRPr lang="en-US" altLang="zh-CN" sz="1100" dirty="0"/>
              </a:p>
              <a:p>
                <a:pPr marL="171450" indent="-171450">
                  <a:lnSpc>
                    <a:spcPct val="150000"/>
                  </a:lnSpc>
                  <a:spcBef>
                    <a:spcPct val="0"/>
                  </a:spcBef>
                  <a:buFont typeface="Arial" panose="020B0604020202020204" pitchFamily="34" charset="0"/>
                  <a:buChar char="•"/>
                </a:pPr>
                <a:r>
                  <a:rPr lang="zh-CN" altLang="en-US" sz="1100" dirty="0"/>
                  <a:t>点击此处添加内容</a:t>
                </a:r>
                <a:endParaRPr lang="en-US" altLang="zh-CN" sz="1100" dirty="0"/>
              </a:p>
            </p:txBody>
          </p:sp>
          <p:sp>
            <p:nvSpPr>
              <p:cNvPr id="31" name="淘宝-想搞设计PPT(倒卖必究)-31">
                <a:extLst>
                  <a:ext uri="{FF2B5EF4-FFF2-40B4-BE49-F238E27FC236}">
                    <a16:creationId xmlns:a16="http://schemas.microsoft.com/office/drawing/2014/main" id="{51E1F3CC-9DA5-40C0-83BB-07CE3BB12EDC}"/>
                  </a:ext>
                </a:extLst>
              </p:cNvPr>
              <p:cNvSpPr/>
              <p:nvPr/>
            </p:nvSpPr>
            <p:spPr>
              <a:xfrm>
                <a:off x="979803" y="1574486"/>
                <a:ext cx="1553054" cy="391835"/>
              </a:xfrm>
              <a:prstGeom prst="rect">
                <a:avLst/>
              </a:prstGeom>
              <a:noFill/>
              <a:ln w="3175"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b" anchorCtr="0" forceAA="0" compatLnSpc="1">
                <a:prstTxWarp prst="textNoShape">
                  <a:avLst/>
                </a:prstTxWarp>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r>
                  <a:rPr lang="zh-CN" altLang="en-US" sz="1600" b="1" dirty="0">
                    <a:solidFill>
                      <a:schemeClr val="tx1"/>
                    </a:solidFill>
                  </a:rPr>
                  <a:t>标题内容</a:t>
                </a:r>
                <a:endParaRPr lang="id-ID" altLang="zh-CN" sz="1600" b="1" dirty="0">
                  <a:solidFill>
                    <a:schemeClr val="tx1"/>
                  </a:solidFill>
                </a:endParaRPr>
              </a:p>
            </p:txBody>
          </p:sp>
        </p:grpSp>
        <p:grpSp>
          <p:nvGrpSpPr>
            <p:cNvPr id="25" name="íşḻíḋê">
              <a:extLst>
                <a:ext uri="{FF2B5EF4-FFF2-40B4-BE49-F238E27FC236}">
                  <a16:creationId xmlns:a16="http://schemas.microsoft.com/office/drawing/2014/main" id="{E96B9F35-4BCA-4668-9DF3-EFCB8319FC3A}"/>
                </a:ext>
              </a:extLst>
            </p:cNvPr>
            <p:cNvGrpSpPr/>
            <p:nvPr/>
          </p:nvGrpSpPr>
          <p:grpSpPr>
            <a:xfrm>
              <a:off x="9740561" y="5087795"/>
              <a:ext cx="1778339" cy="977412"/>
              <a:chOff x="979803" y="1574486"/>
              <a:chExt cx="1553054" cy="977412"/>
            </a:xfrm>
          </p:grpSpPr>
          <p:sp>
            <p:nvSpPr>
              <p:cNvPr id="28" name="淘宝-想搞设计PPT(倒卖必究)-28">
                <a:extLst>
                  <a:ext uri="{FF2B5EF4-FFF2-40B4-BE49-F238E27FC236}">
                    <a16:creationId xmlns:a16="http://schemas.microsoft.com/office/drawing/2014/main" id="{F8E07573-A8E5-42F7-B445-E2E8E3B47ABD}"/>
                  </a:ext>
                </a:extLst>
              </p:cNvPr>
              <p:cNvSpPr/>
              <p:nvPr/>
            </p:nvSpPr>
            <p:spPr bwMode="auto">
              <a:xfrm>
                <a:off x="979803" y="1966323"/>
                <a:ext cx="1553054" cy="585575"/>
              </a:xfrm>
              <a:prstGeom prst="rect">
                <a:avLst/>
              </a:prstGeom>
              <a:noFill/>
              <a:ln>
                <a:noFill/>
              </a:ln>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171450" indent="-171450">
                  <a:lnSpc>
                    <a:spcPct val="150000"/>
                  </a:lnSpc>
                  <a:spcBef>
                    <a:spcPct val="0"/>
                  </a:spcBef>
                  <a:buFont typeface="Arial" panose="020B0604020202020204" pitchFamily="34" charset="0"/>
                  <a:buChar char="•"/>
                </a:pPr>
                <a:r>
                  <a:rPr lang="zh-CN" altLang="en-US" sz="1100" dirty="0">
                    <a:solidFill/>
                  </a:rPr>
                  <a:t>点击此处添加内容</a:t>
                </a:r>
                <a:endParaRPr lang="en-US" altLang="zh-CN" sz="1100" dirty="0"/>
              </a:p>
              <a:p>
                <a:pPr marL="171450" indent="-171450">
                  <a:lnSpc>
                    <a:spcPct val="150000"/>
                  </a:lnSpc>
                  <a:spcBef>
                    <a:spcPct val="0"/>
                  </a:spcBef>
                  <a:buFont typeface="Arial" panose="020B0604020202020204" pitchFamily="34" charset="0"/>
                  <a:buChar char="•"/>
                </a:pPr>
                <a:r>
                  <a:rPr lang="zh-CN" altLang="en-US" sz="1100" dirty="0"/>
                  <a:t>点击此处添加内容</a:t>
                </a:r>
                <a:endParaRPr lang="en-US" altLang="zh-CN" sz="1100" dirty="0"/>
              </a:p>
            </p:txBody>
          </p:sp>
          <p:sp>
            <p:nvSpPr>
              <p:cNvPr id="29" name="淘宝-想搞设计PPT(倒卖必究)-29">
                <a:extLst>
                  <a:ext uri="{FF2B5EF4-FFF2-40B4-BE49-F238E27FC236}">
                    <a16:creationId xmlns:a16="http://schemas.microsoft.com/office/drawing/2014/main" id="{374A855B-2D80-4FD0-8EE4-FC2EA366E70C}"/>
                  </a:ext>
                </a:extLst>
              </p:cNvPr>
              <p:cNvSpPr/>
              <p:nvPr/>
            </p:nvSpPr>
            <p:spPr>
              <a:xfrm>
                <a:off x="979803" y="1574486"/>
                <a:ext cx="1553054" cy="391835"/>
              </a:xfrm>
              <a:prstGeom prst="rect">
                <a:avLst/>
              </a:prstGeom>
              <a:noFill/>
              <a:ln w="3175"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b" anchorCtr="0" forceAA="0" compatLnSpc="1">
                <a:prstTxWarp prst="textNoShape">
                  <a:avLst/>
                </a:prstTxWarp>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r>
                  <a:rPr lang="zh-CN" altLang="en-US" sz="1600" b="1" dirty="0">
                    <a:solidFill>
                      <a:schemeClr val="tx1"/>
                    </a:solidFill>
                  </a:rPr>
                  <a:t>标题内容</a:t>
                </a:r>
                <a:endParaRPr lang="id-ID" altLang="zh-CN" sz="1600" b="1" dirty="0">
                  <a:solidFill>
                    <a:schemeClr val="tx1"/>
                  </a:solidFill>
                </a:endParaRPr>
              </a:p>
            </p:txBody>
          </p:sp>
        </p:grpSp>
        <p:cxnSp>
          <p:nvCxnSpPr>
            <p:cNvPr id="26" name="淘宝-想搞设计PPT(倒卖必究)-26">
              <a:extLst>
                <a:ext uri="{FF2B5EF4-FFF2-40B4-BE49-F238E27FC236}">
                  <a16:creationId xmlns:a16="http://schemas.microsoft.com/office/drawing/2014/main" id="{E84690B0-1F32-4E8A-BC4C-F4F39DB2CDC7}"/>
                </a:ext>
              </a:extLst>
            </p:cNvPr>
            <p:cNvCxnSpPr/>
            <p:nvPr/>
          </p:nvCxnSpPr>
          <p:spPr>
            <a:xfrm>
              <a:off x="6583345" y="5379242"/>
              <a:ext cx="0" cy="685965"/>
            </a:xfrm>
            <a:prstGeom prst="line">
              <a:avLst/>
            </a:prstGeom>
            <a:ln w="3175" cap="rnd">
              <a:solidFill>
                <a:srgbClr val="BFBFBF"/>
              </a:solidFill>
              <a:round/>
            </a:ln>
          </p:spPr>
          <p:style>
            <a:lnRef idx="1">
              <a:schemeClr val="accent1"/>
            </a:lnRef>
            <a:fillRef idx="0">
              <a:schemeClr val="accent1"/>
            </a:fillRef>
            <a:effectRef idx="0">
              <a:schemeClr val="accent1"/>
            </a:effectRef>
            <a:fontRef idx="minor">
              <a:schemeClr val="tx1"/>
            </a:fontRef>
          </p:style>
        </p:cxnSp>
        <p:cxnSp>
          <p:nvCxnSpPr>
            <p:cNvPr id="27" name="淘宝-想搞设计PPT(倒卖必究)-27">
              <a:extLst>
                <a:ext uri="{FF2B5EF4-FFF2-40B4-BE49-F238E27FC236}">
                  <a16:creationId xmlns:a16="http://schemas.microsoft.com/office/drawing/2014/main" id="{CFA109F2-0A1C-4D7D-AA8E-95380393937C}"/>
                </a:ext>
              </a:extLst>
            </p:cNvPr>
            <p:cNvCxnSpPr/>
            <p:nvPr/>
          </p:nvCxnSpPr>
          <p:spPr>
            <a:xfrm>
              <a:off x="9280934" y="5379242"/>
              <a:ext cx="0" cy="685965"/>
            </a:xfrm>
            <a:prstGeom prst="line">
              <a:avLst/>
            </a:prstGeom>
            <a:ln w="3175" cap="rnd">
              <a:solidFill>
                <a:srgbClr val="BFBFBF"/>
              </a:solidFill>
              <a:round/>
            </a:ln>
          </p:spPr>
          <p:style>
            <a:lnRef idx="1">
              <a:schemeClr val="accent1"/>
            </a:lnRef>
            <a:fillRef idx="0">
              <a:schemeClr val="accent1"/>
            </a:fillRef>
            <a:effectRef idx="0">
              <a:schemeClr val="accent1"/>
            </a:effectRef>
            <a:fontRef idx="minor">
              <a:schemeClr val="tx1"/>
            </a:fontRef>
          </p:style>
        </p:cxnSp>
      </p:grpSp>
      <p:grpSp>
        <p:nvGrpSpPr>
          <p:cNvPr id="49" name="组合 48">
            <a:extLst>
              <a:ext uri="{FF2B5EF4-FFF2-40B4-BE49-F238E27FC236}">
                <a16:creationId xmlns:a16="http://schemas.microsoft.com/office/drawing/2014/main" id="{BE0E5506-3819-05D7-9A5E-DD81CCCE4759}"/>
              </a:ext>
            </a:extLst>
          </p:cNvPr>
          <p:cNvGrpSpPr/>
          <p:nvPr/>
        </p:nvGrpSpPr>
        <p:grpSpPr>
          <a:xfrm>
            <a:off x="3320458" y="333481"/>
            <a:ext cx="5572519" cy="778879"/>
            <a:chOff x="3320458" y="333481"/>
            <a:chExt cx="5572519" cy="778879"/>
          </a:xfrm>
        </p:grpSpPr>
        <p:sp>
          <p:nvSpPr>
            <p:cNvPr id="47" name="淘宝-想搞设计PPT(倒卖必究)-47">
              <a:extLst>
                <a:ext uri="{FF2B5EF4-FFF2-40B4-BE49-F238E27FC236}">
                  <a16:creationId xmlns:a16="http://schemas.microsoft.com/office/drawing/2014/main" id="{B81DE9B6-B61F-4D8A-AFA6-93B910355664}"/>
                </a:ext>
              </a:extLst>
            </p:cNvPr>
            <p:cNvSpPr txBox="1"/>
            <p:nvPr/>
          </p:nvSpPr>
          <p:spPr>
            <a:xfrm>
              <a:off x="4372909" y="333481"/>
              <a:ext cx="3467616" cy="584775"/>
            </a:xfrm>
            <a:prstGeom prst="rect">
              <a:avLst/>
            </a:prstGeom>
            <a:noFill/>
          </p:spPr>
          <p:txBody>
            <a:bodyPr wrap="non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200" b="1" i="0" u="none" strike="noStrike" kern="1200" cap="none" spc="0" normalizeH="0" baseline="0" noProof="0" dirty="0">
                  <a:ln>
                    <a:noFill/>
                  </a:ln>
                  <a:solidFill>
                    <a:srgbClr val="15548D"/>
                  </a:solidFill>
                  <a:effectLst/>
                  <a:uLnTx/>
                  <a:uFillTx/>
                  <a:latin typeface="Arial"/>
                  <a:ea typeface="字魂59号-创粗黑" panose="00000500000000000000" pitchFamily="2" charset="-122"/>
                  <a:cs typeface="+mn-cs"/>
                </a:rPr>
                <a:t>标题文字添加此处</a:t>
              </a:r>
            </a:p>
          </p:txBody>
        </p:sp>
        <p:sp>
          <p:nvSpPr>
            <p:cNvPr id="48" name="淘宝-想搞设计PPT(倒卖必究)-48">
              <a:extLst>
                <a:ext uri="{FF2B5EF4-FFF2-40B4-BE49-F238E27FC236}">
                  <a16:creationId xmlns:a16="http://schemas.microsoft.com/office/drawing/2014/main" id="{59A30063-0539-4D9B-97F5-A4EEC8F28591}"/>
                </a:ext>
              </a:extLst>
            </p:cNvPr>
            <p:cNvSpPr txBox="1"/>
            <p:nvPr/>
          </p:nvSpPr>
          <p:spPr>
            <a:xfrm>
              <a:off x="3320458" y="847351"/>
              <a:ext cx="5572519" cy="265009"/>
            </a:xfrm>
            <a:prstGeom prst="rect">
              <a:avLst/>
            </a:prstGeom>
            <a:noFill/>
          </p:spPr>
          <p:txBody>
            <a:bodyPr wrap="square" rtlCol="0">
              <a:spAutoFit/>
              <a:scene3d>
                <a:camera prst="orthographicFront"/>
                <a:lightRig rig="threePt" dir="t"/>
              </a:scene3d>
              <a:sp3d contourW="12700"/>
            </a:bodyPr>
            <a:lstStyle/>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altLang="zh-CN" sz="1050" b="0" i="0" u="none" strike="noStrike" kern="1200" cap="none" spc="0" normalizeH="0" baseline="0" noProof="0" dirty="0">
                  <a:ln>
                    <a:noFill/>
                  </a:ln>
                  <a:solidFill>
                    <a:schemeClr val="bg1">
                      <a:lumMod val="65000"/>
                    </a:schemeClr>
                  </a:solidFill>
                  <a:effectLst/>
                  <a:uLnTx/>
                  <a:uFillTx/>
                  <a:latin typeface="字魂59号-创粗黑" panose="00000500000000000000" pitchFamily="2" charset="-122"/>
                  <a:ea typeface="字魂59号-创粗黑" panose="00000500000000000000" pitchFamily="2" charset="-122"/>
                  <a:cs typeface="+mn-cs"/>
                </a:rPr>
                <a:t>print the presentation and make it into a film to be used in a wider field</a:t>
              </a:r>
            </a:p>
          </p:txBody>
        </p:sp>
      </p:grpSp>
      <p:grpSp>
        <p:nvGrpSpPr>
          <p:cNvPr id="53" name="组合 52">
            <a:extLst>
              <a:ext uri="{FF2B5EF4-FFF2-40B4-BE49-F238E27FC236}">
                <a16:creationId xmlns:a16="http://schemas.microsoft.com/office/drawing/2014/main" id="{57569A2F-1F03-7E9A-3B5E-CA6C4AA31EDC}"/>
              </a:ext>
            </a:extLst>
          </p:cNvPr>
          <p:cNvGrpSpPr/>
          <p:nvPr/>
        </p:nvGrpSpPr>
        <p:grpSpPr>
          <a:xfrm>
            <a:off x="-1345274" y="-788979"/>
            <a:ext cx="14733028" cy="8629318"/>
            <a:chOff x="-1345274" y="-788979"/>
            <a:chExt cx="14733028" cy="8629318"/>
          </a:xfrm>
        </p:grpSpPr>
        <p:sp>
          <p:nvSpPr>
            <p:cNvPr id="54" name="淘宝-想搞设计PPT(倒卖必究)-54">
              <a:extLst>
                <a:ext uri="{FF2B5EF4-FFF2-40B4-BE49-F238E27FC236}">
                  <a16:creationId xmlns:a16="http://schemas.microsoft.com/office/drawing/2014/main" id="{483170C4-2CF2-D497-B784-EA88A23C5EBF}"/>
                </a:ext>
              </a:extLst>
            </p:cNvPr>
            <p:cNvSpPr/>
            <p:nvPr/>
          </p:nvSpPr>
          <p:spPr>
            <a:xfrm rot="2329959">
              <a:off x="10691148" y="5333761"/>
              <a:ext cx="2696606" cy="2506578"/>
            </a:xfrm>
            <a:custGeom>
              <a:avLst/>
              <a:gdLst>
                <a:gd name="connsiteX0" fmla="*/ 820615 w 2461845"/>
                <a:gd name="connsiteY0" fmla="*/ 0 h 2396685"/>
                <a:gd name="connsiteX1" fmla="*/ 1400878 w 2461845"/>
                <a:gd name="connsiteY1" fmla="*/ 240353 h 2396685"/>
                <a:gd name="connsiteX2" fmla="*/ 1418212 w 2461845"/>
                <a:gd name="connsiteY2" fmla="*/ 261362 h 2396685"/>
                <a:gd name="connsiteX3" fmla="*/ 1475848 w 2461845"/>
                <a:gd name="connsiteY3" fmla="*/ 246542 h 2396685"/>
                <a:gd name="connsiteX4" fmla="*/ 1641230 w 2461845"/>
                <a:gd name="connsiteY4" fmla="*/ 229870 h 2396685"/>
                <a:gd name="connsiteX5" fmla="*/ 2461845 w 2461845"/>
                <a:gd name="connsiteY5" fmla="*/ 1050485 h 2396685"/>
                <a:gd name="connsiteX6" fmla="*/ 2100044 w 2461845"/>
                <a:gd name="connsiteY6" fmla="*/ 1730952 h 2396685"/>
                <a:gd name="connsiteX7" fmla="*/ 2031973 w 2461845"/>
                <a:gd name="connsiteY7" fmla="*/ 1767900 h 2396685"/>
                <a:gd name="connsiteX8" fmla="*/ 2018552 w 2461845"/>
                <a:gd name="connsiteY8" fmla="*/ 1820096 h 2396685"/>
                <a:gd name="connsiteX9" fmla="*/ 1234830 w 2461845"/>
                <a:gd name="connsiteY9" fmla="*/ 2396685 h 2396685"/>
                <a:gd name="connsiteX10" fmla="*/ 414215 w 2461845"/>
                <a:gd name="connsiteY10" fmla="*/ 1576070 h 2396685"/>
                <a:gd name="connsiteX11" fmla="*/ 416502 w 2461845"/>
                <a:gd name="connsiteY11" fmla="*/ 1530773 h 2396685"/>
                <a:gd name="connsiteX12" fmla="*/ 361802 w 2461845"/>
                <a:gd name="connsiteY12" fmla="*/ 1501082 h 2396685"/>
                <a:gd name="connsiteX13" fmla="*/ 0 w 2461845"/>
                <a:gd name="connsiteY13" fmla="*/ 820615 h 2396685"/>
                <a:gd name="connsiteX14" fmla="*/ 820615 w 2461845"/>
                <a:gd name="connsiteY14" fmla="*/ 0 h 2396685"/>
                <a:gd name="connsiteX0" fmla="*/ 820615 w 2461845"/>
                <a:gd name="connsiteY0" fmla="*/ 0 h 2396685"/>
                <a:gd name="connsiteX1" fmla="*/ 1400878 w 2461845"/>
                <a:gd name="connsiteY1" fmla="*/ 240353 h 2396685"/>
                <a:gd name="connsiteX2" fmla="*/ 1418212 w 2461845"/>
                <a:gd name="connsiteY2" fmla="*/ 261362 h 2396685"/>
                <a:gd name="connsiteX3" fmla="*/ 1475848 w 2461845"/>
                <a:gd name="connsiteY3" fmla="*/ 246542 h 2396685"/>
                <a:gd name="connsiteX4" fmla="*/ 1641230 w 2461845"/>
                <a:gd name="connsiteY4" fmla="*/ 229870 h 2396685"/>
                <a:gd name="connsiteX5" fmla="*/ 2461845 w 2461845"/>
                <a:gd name="connsiteY5" fmla="*/ 1050485 h 2396685"/>
                <a:gd name="connsiteX6" fmla="*/ 2100044 w 2461845"/>
                <a:gd name="connsiteY6" fmla="*/ 1730952 h 2396685"/>
                <a:gd name="connsiteX7" fmla="*/ 2031973 w 2461845"/>
                <a:gd name="connsiteY7" fmla="*/ 1767900 h 2396685"/>
                <a:gd name="connsiteX8" fmla="*/ 2018552 w 2461845"/>
                <a:gd name="connsiteY8" fmla="*/ 1820096 h 2396685"/>
                <a:gd name="connsiteX9" fmla="*/ 1234830 w 2461845"/>
                <a:gd name="connsiteY9" fmla="*/ 2396685 h 2396685"/>
                <a:gd name="connsiteX10" fmla="*/ 414215 w 2461845"/>
                <a:gd name="connsiteY10" fmla="*/ 1576070 h 2396685"/>
                <a:gd name="connsiteX11" fmla="*/ 416502 w 2461845"/>
                <a:gd name="connsiteY11" fmla="*/ 1530773 h 2396685"/>
                <a:gd name="connsiteX12" fmla="*/ 361802 w 2461845"/>
                <a:gd name="connsiteY12" fmla="*/ 1501082 h 2396685"/>
                <a:gd name="connsiteX13" fmla="*/ 0 w 2461845"/>
                <a:gd name="connsiteY13" fmla="*/ 820615 h 2396685"/>
                <a:gd name="connsiteX14" fmla="*/ 820615 w 2461845"/>
                <a:gd name="connsiteY14" fmla="*/ 0 h 2396685"/>
                <a:gd name="connsiteX0" fmla="*/ 911445 w 2552675"/>
                <a:gd name="connsiteY0" fmla="*/ 0 h 2396685"/>
                <a:gd name="connsiteX1" fmla="*/ 1491708 w 2552675"/>
                <a:gd name="connsiteY1" fmla="*/ 240353 h 2396685"/>
                <a:gd name="connsiteX2" fmla="*/ 1509042 w 2552675"/>
                <a:gd name="connsiteY2" fmla="*/ 261362 h 2396685"/>
                <a:gd name="connsiteX3" fmla="*/ 1566678 w 2552675"/>
                <a:gd name="connsiteY3" fmla="*/ 246542 h 2396685"/>
                <a:gd name="connsiteX4" fmla="*/ 1732060 w 2552675"/>
                <a:gd name="connsiteY4" fmla="*/ 229870 h 2396685"/>
                <a:gd name="connsiteX5" fmla="*/ 2552675 w 2552675"/>
                <a:gd name="connsiteY5" fmla="*/ 1050485 h 2396685"/>
                <a:gd name="connsiteX6" fmla="*/ 2190874 w 2552675"/>
                <a:gd name="connsiteY6" fmla="*/ 1730952 h 2396685"/>
                <a:gd name="connsiteX7" fmla="*/ 2122803 w 2552675"/>
                <a:gd name="connsiteY7" fmla="*/ 1767900 h 2396685"/>
                <a:gd name="connsiteX8" fmla="*/ 2109382 w 2552675"/>
                <a:gd name="connsiteY8" fmla="*/ 1820096 h 2396685"/>
                <a:gd name="connsiteX9" fmla="*/ 1325660 w 2552675"/>
                <a:gd name="connsiteY9" fmla="*/ 2396685 h 2396685"/>
                <a:gd name="connsiteX10" fmla="*/ 505045 w 2552675"/>
                <a:gd name="connsiteY10" fmla="*/ 1576070 h 2396685"/>
                <a:gd name="connsiteX11" fmla="*/ 507332 w 2552675"/>
                <a:gd name="connsiteY11" fmla="*/ 1530773 h 2396685"/>
                <a:gd name="connsiteX12" fmla="*/ 452632 w 2552675"/>
                <a:gd name="connsiteY12" fmla="*/ 1501082 h 2396685"/>
                <a:gd name="connsiteX13" fmla="*/ 90830 w 2552675"/>
                <a:gd name="connsiteY13" fmla="*/ 820615 h 2396685"/>
                <a:gd name="connsiteX14" fmla="*/ 911445 w 2552675"/>
                <a:gd name="connsiteY14" fmla="*/ 0 h 2396685"/>
                <a:gd name="connsiteX0" fmla="*/ 911445 w 2552675"/>
                <a:gd name="connsiteY0" fmla="*/ 0 h 2396685"/>
                <a:gd name="connsiteX1" fmla="*/ 1491708 w 2552675"/>
                <a:gd name="connsiteY1" fmla="*/ 240353 h 2396685"/>
                <a:gd name="connsiteX2" fmla="*/ 1509042 w 2552675"/>
                <a:gd name="connsiteY2" fmla="*/ 261362 h 2396685"/>
                <a:gd name="connsiteX3" fmla="*/ 1566678 w 2552675"/>
                <a:gd name="connsiteY3" fmla="*/ 246542 h 2396685"/>
                <a:gd name="connsiteX4" fmla="*/ 1732060 w 2552675"/>
                <a:gd name="connsiteY4" fmla="*/ 229870 h 2396685"/>
                <a:gd name="connsiteX5" fmla="*/ 2552675 w 2552675"/>
                <a:gd name="connsiteY5" fmla="*/ 1050485 h 2396685"/>
                <a:gd name="connsiteX6" fmla="*/ 2190874 w 2552675"/>
                <a:gd name="connsiteY6" fmla="*/ 1730952 h 2396685"/>
                <a:gd name="connsiteX7" fmla="*/ 2122803 w 2552675"/>
                <a:gd name="connsiteY7" fmla="*/ 1767900 h 2396685"/>
                <a:gd name="connsiteX8" fmla="*/ 2109382 w 2552675"/>
                <a:gd name="connsiteY8" fmla="*/ 1820096 h 2396685"/>
                <a:gd name="connsiteX9" fmla="*/ 1325660 w 2552675"/>
                <a:gd name="connsiteY9" fmla="*/ 2396685 h 2396685"/>
                <a:gd name="connsiteX10" fmla="*/ 505045 w 2552675"/>
                <a:gd name="connsiteY10" fmla="*/ 1576070 h 2396685"/>
                <a:gd name="connsiteX11" fmla="*/ 507332 w 2552675"/>
                <a:gd name="connsiteY11" fmla="*/ 1530773 h 2396685"/>
                <a:gd name="connsiteX12" fmla="*/ 452632 w 2552675"/>
                <a:gd name="connsiteY12" fmla="*/ 1501082 h 2396685"/>
                <a:gd name="connsiteX13" fmla="*/ 90830 w 2552675"/>
                <a:gd name="connsiteY13" fmla="*/ 820615 h 2396685"/>
                <a:gd name="connsiteX14" fmla="*/ 911445 w 2552675"/>
                <a:gd name="connsiteY14" fmla="*/ 0 h 2396685"/>
                <a:gd name="connsiteX0" fmla="*/ 1081174 w 2722404"/>
                <a:gd name="connsiteY0" fmla="*/ 0 h 2396685"/>
                <a:gd name="connsiteX1" fmla="*/ 1661437 w 2722404"/>
                <a:gd name="connsiteY1" fmla="*/ 240353 h 2396685"/>
                <a:gd name="connsiteX2" fmla="*/ 1678771 w 2722404"/>
                <a:gd name="connsiteY2" fmla="*/ 261362 h 2396685"/>
                <a:gd name="connsiteX3" fmla="*/ 1736407 w 2722404"/>
                <a:gd name="connsiteY3" fmla="*/ 246542 h 2396685"/>
                <a:gd name="connsiteX4" fmla="*/ 1901789 w 2722404"/>
                <a:gd name="connsiteY4" fmla="*/ 229870 h 2396685"/>
                <a:gd name="connsiteX5" fmla="*/ 2722404 w 2722404"/>
                <a:gd name="connsiteY5" fmla="*/ 1050485 h 2396685"/>
                <a:gd name="connsiteX6" fmla="*/ 2360603 w 2722404"/>
                <a:gd name="connsiteY6" fmla="*/ 1730952 h 2396685"/>
                <a:gd name="connsiteX7" fmla="*/ 2292532 w 2722404"/>
                <a:gd name="connsiteY7" fmla="*/ 1767900 h 2396685"/>
                <a:gd name="connsiteX8" fmla="*/ 2279111 w 2722404"/>
                <a:gd name="connsiteY8" fmla="*/ 1820096 h 2396685"/>
                <a:gd name="connsiteX9" fmla="*/ 1495389 w 2722404"/>
                <a:gd name="connsiteY9" fmla="*/ 2396685 h 2396685"/>
                <a:gd name="connsiteX10" fmla="*/ 674774 w 2722404"/>
                <a:gd name="connsiteY10" fmla="*/ 1576070 h 2396685"/>
                <a:gd name="connsiteX11" fmla="*/ 677061 w 2722404"/>
                <a:gd name="connsiteY11" fmla="*/ 1530773 h 2396685"/>
                <a:gd name="connsiteX12" fmla="*/ 44022 w 2722404"/>
                <a:gd name="connsiteY12" fmla="*/ 1618313 h 2396685"/>
                <a:gd name="connsiteX13" fmla="*/ 260559 w 2722404"/>
                <a:gd name="connsiteY13" fmla="*/ 820615 h 2396685"/>
                <a:gd name="connsiteX14" fmla="*/ 1081174 w 2722404"/>
                <a:gd name="connsiteY14" fmla="*/ 0 h 2396685"/>
                <a:gd name="connsiteX0" fmla="*/ 1081174 w 2722404"/>
                <a:gd name="connsiteY0" fmla="*/ 0 h 2396685"/>
                <a:gd name="connsiteX1" fmla="*/ 1661437 w 2722404"/>
                <a:gd name="connsiteY1" fmla="*/ 240353 h 2396685"/>
                <a:gd name="connsiteX2" fmla="*/ 1678771 w 2722404"/>
                <a:gd name="connsiteY2" fmla="*/ 261362 h 2396685"/>
                <a:gd name="connsiteX3" fmla="*/ 1736407 w 2722404"/>
                <a:gd name="connsiteY3" fmla="*/ 246542 h 2396685"/>
                <a:gd name="connsiteX4" fmla="*/ 1901789 w 2722404"/>
                <a:gd name="connsiteY4" fmla="*/ 229870 h 2396685"/>
                <a:gd name="connsiteX5" fmla="*/ 2722404 w 2722404"/>
                <a:gd name="connsiteY5" fmla="*/ 1050485 h 2396685"/>
                <a:gd name="connsiteX6" fmla="*/ 2360603 w 2722404"/>
                <a:gd name="connsiteY6" fmla="*/ 1730952 h 2396685"/>
                <a:gd name="connsiteX7" fmla="*/ 2292532 w 2722404"/>
                <a:gd name="connsiteY7" fmla="*/ 1767900 h 2396685"/>
                <a:gd name="connsiteX8" fmla="*/ 2279111 w 2722404"/>
                <a:gd name="connsiteY8" fmla="*/ 1820096 h 2396685"/>
                <a:gd name="connsiteX9" fmla="*/ 1495389 w 2722404"/>
                <a:gd name="connsiteY9" fmla="*/ 2396685 h 2396685"/>
                <a:gd name="connsiteX10" fmla="*/ 674774 w 2722404"/>
                <a:gd name="connsiteY10" fmla="*/ 1576070 h 2396685"/>
                <a:gd name="connsiteX11" fmla="*/ 309738 w 2722404"/>
                <a:gd name="connsiteY11" fmla="*/ 2054404 h 2396685"/>
                <a:gd name="connsiteX12" fmla="*/ 44022 w 2722404"/>
                <a:gd name="connsiteY12" fmla="*/ 1618313 h 2396685"/>
                <a:gd name="connsiteX13" fmla="*/ 260559 w 2722404"/>
                <a:gd name="connsiteY13" fmla="*/ 820615 h 2396685"/>
                <a:gd name="connsiteX14" fmla="*/ 1081174 w 2722404"/>
                <a:gd name="connsiteY14" fmla="*/ 0 h 2396685"/>
                <a:gd name="connsiteX0" fmla="*/ 1081174 w 2722404"/>
                <a:gd name="connsiteY0" fmla="*/ 0 h 2535067"/>
                <a:gd name="connsiteX1" fmla="*/ 1661437 w 2722404"/>
                <a:gd name="connsiteY1" fmla="*/ 240353 h 2535067"/>
                <a:gd name="connsiteX2" fmla="*/ 1678771 w 2722404"/>
                <a:gd name="connsiteY2" fmla="*/ 261362 h 2535067"/>
                <a:gd name="connsiteX3" fmla="*/ 1736407 w 2722404"/>
                <a:gd name="connsiteY3" fmla="*/ 246542 h 2535067"/>
                <a:gd name="connsiteX4" fmla="*/ 1901789 w 2722404"/>
                <a:gd name="connsiteY4" fmla="*/ 229870 h 2535067"/>
                <a:gd name="connsiteX5" fmla="*/ 2722404 w 2722404"/>
                <a:gd name="connsiteY5" fmla="*/ 1050485 h 2535067"/>
                <a:gd name="connsiteX6" fmla="*/ 2360603 w 2722404"/>
                <a:gd name="connsiteY6" fmla="*/ 1730952 h 2535067"/>
                <a:gd name="connsiteX7" fmla="*/ 2292532 w 2722404"/>
                <a:gd name="connsiteY7" fmla="*/ 1767900 h 2535067"/>
                <a:gd name="connsiteX8" fmla="*/ 2279111 w 2722404"/>
                <a:gd name="connsiteY8" fmla="*/ 1820096 h 2535067"/>
                <a:gd name="connsiteX9" fmla="*/ 1495389 w 2722404"/>
                <a:gd name="connsiteY9" fmla="*/ 2396685 h 2535067"/>
                <a:gd name="connsiteX10" fmla="*/ 1010836 w 2722404"/>
                <a:gd name="connsiteY10" fmla="*/ 2271639 h 2535067"/>
                <a:gd name="connsiteX11" fmla="*/ 309738 w 2722404"/>
                <a:gd name="connsiteY11" fmla="*/ 2054404 h 2535067"/>
                <a:gd name="connsiteX12" fmla="*/ 44022 w 2722404"/>
                <a:gd name="connsiteY12" fmla="*/ 1618313 h 2535067"/>
                <a:gd name="connsiteX13" fmla="*/ 260559 w 2722404"/>
                <a:gd name="connsiteY13" fmla="*/ 820615 h 2535067"/>
                <a:gd name="connsiteX14" fmla="*/ 1081174 w 2722404"/>
                <a:gd name="connsiteY14" fmla="*/ 0 h 2535067"/>
                <a:gd name="connsiteX0" fmla="*/ 1081174 w 2722404"/>
                <a:gd name="connsiteY0" fmla="*/ 0 h 2548703"/>
                <a:gd name="connsiteX1" fmla="*/ 1661437 w 2722404"/>
                <a:gd name="connsiteY1" fmla="*/ 240353 h 2548703"/>
                <a:gd name="connsiteX2" fmla="*/ 1678771 w 2722404"/>
                <a:gd name="connsiteY2" fmla="*/ 261362 h 2548703"/>
                <a:gd name="connsiteX3" fmla="*/ 1736407 w 2722404"/>
                <a:gd name="connsiteY3" fmla="*/ 246542 h 2548703"/>
                <a:gd name="connsiteX4" fmla="*/ 1901789 w 2722404"/>
                <a:gd name="connsiteY4" fmla="*/ 229870 h 2548703"/>
                <a:gd name="connsiteX5" fmla="*/ 2722404 w 2722404"/>
                <a:gd name="connsiteY5" fmla="*/ 1050485 h 2548703"/>
                <a:gd name="connsiteX6" fmla="*/ 2360603 w 2722404"/>
                <a:gd name="connsiteY6" fmla="*/ 1730952 h 2548703"/>
                <a:gd name="connsiteX7" fmla="*/ 2292532 w 2722404"/>
                <a:gd name="connsiteY7" fmla="*/ 1767900 h 2548703"/>
                <a:gd name="connsiteX8" fmla="*/ 2279111 w 2722404"/>
                <a:gd name="connsiteY8" fmla="*/ 1820096 h 2548703"/>
                <a:gd name="connsiteX9" fmla="*/ 1979943 w 2722404"/>
                <a:gd name="connsiteY9" fmla="*/ 2427946 h 2548703"/>
                <a:gd name="connsiteX10" fmla="*/ 1010836 w 2722404"/>
                <a:gd name="connsiteY10" fmla="*/ 2271639 h 2548703"/>
                <a:gd name="connsiteX11" fmla="*/ 309738 w 2722404"/>
                <a:gd name="connsiteY11" fmla="*/ 2054404 h 2548703"/>
                <a:gd name="connsiteX12" fmla="*/ 44022 w 2722404"/>
                <a:gd name="connsiteY12" fmla="*/ 1618313 h 2548703"/>
                <a:gd name="connsiteX13" fmla="*/ 260559 w 2722404"/>
                <a:gd name="connsiteY13" fmla="*/ 820615 h 2548703"/>
                <a:gd name="connsiteX14" fmla="*/ 1081174 w 2722404"/>
                <a:gd name="connsiteY14" fmla="*/ 0 h 2548703"/>
                <a:gd name="connsiteX0" fmla="*/ 1081174 w 2722404"/>
                <a:gd name="connsiteY0" fmla="*/ 0 h 2548703"/>
                <a:gd name="connsiteX1" fmla="*/ 1661437 w 2722404"/>
                <a:gd name="connsiteY1" fmla="*/ 240353 h 2548703"/>
                <a:gd name="connsiteX2" fmla="*/ 1678771 w 2722404"/>
                <a:gd name="connsiteY2" fmla="*/ 261362 h 2548703"/>
                <a:gd name="connsiteX3" fmla="*/ 1736407 w 2722404"/>
                <a:gd name="connsiteY3" fmla="*/ 246542 h 2548703"/>
                <a:gd name="connsiteX4" fmla="*/ 1901789 w 2722404"/>
                <a:gd name="connsiteY4" fmla="*/ 229870 h 2548703"/>
                <a:gd name="connsiteX5" fmla="*/ 2722404 w 2722404"/>
                <a:gd name="connsiteY5" fmla="*/ 1050485 h 2548703"/>
                <a:gd name="connsiteX6" fmla="*/ 2360603 w 2722404"/>
                <a:gd name="connsiteY6" fmla="*/ 1730952 h 2548703"/>
                <a:gd name="connsiteX7" fmla="*/ 2292532 w 2722404"/>
                <a:gd name="connsiteY7" fmla="*/ 1767900 h 2548703"/>
                <a:gd name="connsiteX8" fmla="*/ 2279111 w 2722404"/>
                <a:gd name="connsiteY8" fmla="*/ 1820096 h 2548703"/>
                <a:gd name="connsiteX9" fmla="*/ 1979943 w 2722404"/>
                <a:gd name="connsiteY9" fmla="*/ 2427946 h 2548703"/>
                <a:gd name="connsiteX10" fmla="*/ 1010836 w 2722404"/>
                <a:gd name="connsiteY10" fmla="*/ 2271639 h 2548703"/>
                <a:gd name="connsiteX11" fmla="*/ 411338 w 2722404"/>
                <a:gd name="connsiteY11" fmla="*/ 2132557 h 2548703"/>
                <a:gd name="connsiteX12" fmla="*/ 44022 w 2722404"/>
                <a:gd name="connsiteY12" fmla="*/ 1618313 h 2548703"/>
                <a:gd name="connsiteX13" fmla="*/ 260559 w 2722404"/>
                <a:gd name="connsiteY13" fmla="*/ 820615 h 2548703"/>
                <a:gd name="connsiteX14" fmla="*/ 1081174 w 2722404"/>
                <a:gd name="connsiteY14" fmla="*/ 0 h 2548703"/>
                <a:gd name="connsiteX0" fmla="*/ 1081174 w 2722404"/>
                <a:gd name="connsiteY0" fmla="*/ 0 h 2428424"/>
                <a:gd name="connsiteX1" fmla="*/ 1661437 w 2722404"/>
                <a:gd name="connsiteY1" fmla="*/ 240353 h 2428424"/>
                <a:gd name="connsiteX2" fmla="*/ 1678771 w 2722404"/>
                <a:gd name="connsiteY2" fmla="*/ 261362 h 2428424"/>
                <a:gd name="connsiteX3" fmla="*/ 1736407 w 2722404"/>
                <a:gd name="connsiteY3" fmla="*/ 246542 h 2428424"/>
                <a:gd name="connsiteX4" fmla="*/ 1901789 w 2722404"/>
                <a:gd name="connsiteY4" fmla="*/ 229870 h 2428424"/>
                <a:gd name="connsiteX5" fmla="*/ 2722404 w 2722404"/>
                <a:gd name="connsiteY5" fmla="*/ 1050485 h 2428424"/>
                <a:gd name="connsiteX6" fmla="*/ 2360603 w 2722404"/>
                <a:gd name="connsiteY6" fmla="*/ 1730952 h 2428424"/>
                <a:gd name="connsiteX7" fmla="*/ 2292532 w 2722404"/>
                <a:gd name="connsiteY7" fmla="*/ 1767900 h 2428424"/>
                <a:gd name="connsiteX8" fmla="*/ 2279111 w 2722404"/>
                <a:gd name="connsiteY8" fmla="*/ 1820096 h 2428424"/>
                <a:gd name="connsiteX9" fmla="*/ 1979943 w 2722404"/>
                <a:gd name="connsiteY9" fmla="*/ 2427946 h 2428424"/>
                <a:gd name="connsiteX10" fmla="*/ 1339082 w 2722404"/>
                <a:gd name="connsiteY10" fmla="*/ 1873054 h 2428424"/>
                <a:gd name="connsiteX11" fmla="*/ 411338 w 2722404"/>
                <a:gd name="connsiteY11" fmla="*/ 2132557 h 2428424"/>
                <a:gd name="connsiteX12" fmla="*/ 44022 w 2722404"/>
                <a:gd name="connsiteY12" fmla="*/ 1618313 h 2428424"/>
                <a:gd name="connsiteX13" fmla="*/ 260559 w 2722404"/>
                <a:gd name="connsiteY13" fmla="*/ 820615 h 2428424"/>
                <a:gd name="connsiteX14" fmla="*/ 1081174 w 2722404"/>
                <a:gd name="connsiteY14" fmla="*/ 0 h 2428424"/>
                <a:gd name="connsiteX0" fmla="*/ 1081174 w 2722404"/>
                <a:gd name="connsiteY0" fmla="*/ 0 h 2428424"/>
                <a:gd name="connsiteX1" fmla="*/ 1661437 w 2722404"/>
                <a:gd name="connsiteY1" fmla="*/ 240353 h 2428424"/>
                <a:gd name="connsiteX2" fmla="*/ 1678771 w 2722404"/>
                <a:gd name="connsiteY2" fmla="*/ 261362 h 2428424"/>
                <a:gd name="connsiteX3" fmla="*/ 1736407 w 2722404"/>
                <a:gd name="connsiteY3" fmla="*/ 246542 h 2428424"/>
                <a:gd name="connsiteX4" fmla="*/ 1901789 w 2722404"/>
                <a:gd name="connsiteY4" fmla="*/ 229870 h 2428424"/>
                <a:gd name="connsiteX5" fmla="*/ 2722404 w 2722404"/>
                <a:gd name="connsiteY5" fmla="*/ 1050485 h 2428424"/>
                <a:gd name="connsiteX6" fmla="*/ 2360603 w 2722404"/>
                <a:gd name="connsiteY6" fmla="*/ 1730952 h 2428424"/>
                <a:gd name="connsiteX7" fmla="*/ 2292532 w 2722404"/>
                <a:gd name="connsiteY7" fmla="*/ 1767900 h 2428424"/>
                <a:gd name="connsiteX8" fmla="*/ 2279111 w 2722404"/>
                <a:gd name="connsiteY8" fmla="*/ 1820096 h 2428424"/>
                <a:gd name="connsiteX9" fmla="*/ 1979943 w 2722404"/>
                <a:gd name="connsiteY9" fmla="*/ 2427946 h 2428424"/>
                <a:gd name="connsiteX10" fmla="*/ 1339082 w 2722404"/>
                <a:gd name="connsiteY10" fmla="*/ 1873054 h 2428424"/>
                <a:gd name="connsiteX11" fmla="*/ 411338 w 2722404"/>
                <a:gd name="connsiteY11" fmla="*/ 2132557 h 2428424"/>
                <a:gd name="connsiteX12" fmla="*/ 44022 w 2722404"/>
                <a:gd name="connsiteY12" fmla="*/ 1618313 h 2428424"/>
                <a:gd name="connsiteX13" fmla="*/ 260559 w 2722404"/>
                <a:gd name="connsiteY13" fmla="*/ 820615 h 2428424"/>
                <a:gd name="connsiteX14" fmla="*/ 1081174 w 2722404"/>
                <a:gd name="connsiteY14" fmla="*/ 0 h 2428424"/>
                <a:gd name="connsiteX0" fmla="*/ 1055376 w 2696606"/>
                <a:gd name="connsiteY0" fmla="*/ 0 h 2428424"/>
                <a:gd name="connsiteX1" fmla="*/ 1635639 w 2696606"/>
                <a:gd name="connsiteY1" fmla="*/ 240353 h 2428424"/>
                <a:gd name="connsiteX2" fmla="*/ 1652973 w 2696606"/>
                <a:gd name="connsiteY2" fmla="*/ 261362 h 2428424"/>
                <a:gd name="connsiteX3" fmla="*/ 1710609 w 2696606"/>
                <a:gd name="connsiteY3" fmla="*/ 246542 h 2428424"/>
                <a:gd name="connsiteX4" fmla="*/ 1875991 w 2696606"/>
                <a:gd name="connsiteY4" fmla="*/ 229870 h 2428424"/>
                <a:gd name="connsiteX5" fmla="*/ 2696606 w 2696606"/>
                <a:gd name="connsiteY5" fmla="*/ 1050485 h 2428424"/>
                <a:gd name="connsiteX6" fmla="*/ 2334805 w 2696606"/>
                <a:gd name="connsiteY6" fmla="*/ 1730952 h 2428424"/>
                <a:gd name="connsiteX7" fmla="*/ 2266734 w 2696606"/>
                <a:gd name="connsiteY7" fmla="*/ 1767900 h 2428424"/>
                <a:gd name="connsiteX8" fmla="*/ 2253313 w 2696606"/>
                <a:gd name="connsiteY8" fmla="*/ 1820096 h 2428424"/>
                <a:gd name="connsiteX9" fmla="*/ 1954145 w 2696606"/>
                <a:gd name="connsiteY9" fmla="*/ 2427946 h 2428424"/>
                <a:gd name="connsiteX10" fmla="*/ 1313284 w 2696606"/>
                <a:gd name="connsiteY10" fmla="*/ 1873054 h 2428424"/>
                <a:gd name="connsiteX11" fmla="*/ 385540 w 2696606"/>
                <a:gd name="connsiteY11" fmla="*/ 2132557 h 2428424"/>
                <a:gd name="connsiteX12" fmla="*/ 18224 w 2696606"/>
                <a:gd name="connsiteY12" fmla="*/ 1618313 h 2428424"/>
                <a:gd name="connsiteX13" fmla="*/ 234761 w 2696606"/>
                <a:gd name="connsiteY13" fmla="*/ 820615 h 2428424"/>
                <a:gd name="connsiteX14" fmla="*/ 1055376 w 2696606"/>
                <a:gd name="connsiteY14" fmla="*/ 0 h 2428424"/>
                <a:gd name="connsiteX0" fmla="*/ 1055376 w 2696606"/>
                <a:gd name="connsiteY0" fmla="*/ 0 h 2428424"/>
                <a:gd name="connsiteX1" fmla="*/ 1635639 w 2696606"/>
                <a:gd name="connsiteY1" fmla="*/ 240353 h 2428424"/>
                <a:gd name="connsiteX2" fmla="*/ 1652973 w 2696606"/>
                <a:gd name="connsiteY2" fmla="*/ 261362 h 2428424"/>
                <a:gd name="connsiteX3" fmla="*/ 1710609 w 2696606"/>
                <a:gd name="connsiteY3" fmla="*/ 246542 h 2428424"/>
                <a:gd name="connsiteX4" fmla="*/ 1875991 w 2696606"/>
                <a:gd name="connsiteY4" fmla="*/ 229870 h 2428424"/>
                <a:gd name="connsiteX5" fmla="*/ 2696606 w 2696606"/>
                <a:gd name="connsiteY5" fmla="*/ 1050485 h 2428424"/>
                <a:gd name="connsiteX6" fmla="*/ 2334805 w 2696606"/>
                <a:gd name="connsiteY6" fmla="*/ 1730952 h 2428424"/>
                <a:gd name="connsiteX7" fmla="*/ 2266734 w 2696606"/>
                <a:gd name="connsiteY7" fmla="*/ 1767900 h 2428424"/>
                <a:gd name="connsiteX8" fmla="*/ 2253313 w 2696606"/>
                <a:gd name="connsiteY8" fmla="*/ 1820096 h 2428424"/>
                <a:gd name="connsiteX9" fmla="*/ 1954145 w 2696606"/>
                <a:gd name="connsiteY9" fmla="*/ 2427946 h 2428424"/>
                <a:gd name="connsiteX10" fmla="*/ 1313284 w 2696606"/>
                <a:gd name="connsiteY10" fmla="*/ 1873054 h 2428424"/>
                <a:gd name="connsiteX11" fmla="*/ 385540 w 2696606"/>
                <a:gd name="connsiteY11" fmla="*/ 2132557 h 2428424"/>
                <a:gd name="connsiteX12" fmla="*/ 18224 w 2696606"/>
                <a:gd name="connsiteY12" fmla="*/ 1618313 h 2428424"/>
                <a:gd name="connsiteX13" fmla="*/ 234761 w 2696606"/>
                <a:gd name="connsiteY13" fmla="*/ 820615 h 2428424"/>
                <a:gd name="connsiteX14" fmla="*/ 1055376 w 2696606"/>
                <a:gd name="connsiteY14" fmla="*/ 0 h 2428424"/>
                <a:gd name="connsiteX0" fmla="*/ 1055376 w 2696606"/>
                <a:gd name="connsiteY0" fmla="*/ 0 h 2428424"/>
                <a:gd name="connsiteX1" fmla="*/ 1635639 w 2696606"/>
                <a:gd name="connsiteY1" fmla="*/ 240353 h 2428424"/>
                <a:gd name="connsiteX2" fmla="*/ 1652973 w 2696606"/>
                <a:gd name="connsiteY2" fmla="*/ 261362 h 2428424"/>
                <a:gd name="connsiteX3" fmla="*/ 1710609 w 2696606"/>
                <a:gd name="connsiteY3" fmla="*/ 246542 h 2428424"/>
                <a:gd name="connsiteX4" fmla="*/ 1875991 w 2696606"/>
                <a:gd name="connsiteY4" fmla="*/ 229870 h 2428424"/>
                <a:gd name="connsiteX5" fmla="*/ 2696606 w 2696606"/>
                <a:gd name="connsiteY5" fmla="*/ 1050485 h 2428424"/>
                <a:gd name="connsiteX6" fmla="*/ 2334805 w 2696606"/>
                <a:gd name="connsiteY6" fmla="*/ 1730952 h 2428424"/>
                <a:gd name="connsiteX7" fmla="*/ 2266734 w 2696606"/>
                <a:gd name="connsiteY7" fmla="*/ 1767900 h 2428424"/>
                <a:gd name="connsiteX8" fmla="*/ 2253313 w 2696606"/>
                <a:gd name="connsiteY8" fmla="*/ 1820096 h 2428424"/>
                <a:gd name="connsiteX9" fmla="*/ 1954145 w 2696606"/>
                <a:gd name="connsiteY9" fmla="*/ 2427946 h 2428424"/>
                <a:gd name="connsiteX10" fmla="*/ 1313284 w 2696606"/>
                <a:gd name="connsiteY10" fmla="*/ 1873054 h 2428424"/>
                <a:gd name="connsiteX11" fmla="*/ 385540 w 2696606"/>
                <a:gd name="connsiteY11" fmla="*/ 2132557 h 2428424"/>
                <a:gd name="connsiteX12" fmla="*/ 18224 w 2696606"/>
                <a:gd name="connsiteY12" fmla="*/ 1618313 h 2428424"/>
                <a:gd name="connsiteX13" fmla="*/ 234761 w 2696606"/>
                <a:gd name="connsiteY13" fmla="*/ 820615 h 2428424"/>
                <a:gd name="connsiteX14" fmla="*/ 1055376 w 2696606"/>
                <a:gd name="connsiteY14" fmla="*/ 0 h 2428424"/>
                <a:gd name="connsiteX0" fmla="*/ 1055376 w 2696606"/>
                <a:gd name="connsiteY0" fmla="*/ 0 h 2428424"/>
                <a:gd name="connsiteX1" fmla="*/ 1635639 w 2696606"/>
                <a:gd name="connsiteY1" fmla="*/ 240353 h 2428424"/>
                <a:gd name="connsiteX2" fmla="*/ 1652973 w 2696606"/>
                <a:gd name="connsiteY2" fmla="*/ 261362 h 2428424"/>
                <a:gd name="connsiteX3" fmla="*/ 1710609 w 2696606"/>
                <a:gd name="connsiteY3" fmla="*/ 246542 h 2428424"/>
                <a:gd name="connsiteX4" fmla="*/ 1875991 w 2696606"/>
                <a:gd name="connsiteY4" fmla="*/ 229870 h 2428424"/>
                <a:gd name="connsiteX5" fmla="*/ 2696606 w 2696606"/>
                <a:gd name="connsiteY5" fmla="*/ 1050485 h 2428424"/>
                <a:gd name="connsiteX6" fmla="*/ 2334805 w 2696606"/>
                <a:gd name="connsiteY6" fmla="*/ 1730952 h 2428424"/>
                <a:gd name="connsiteX7" fmla="*/ 2266734 w 2696606"/>
                <a:gd name="connsiteY7" fmla="*/ 1767900 h 2428424"/>
                <a:gd name="connsiteX8" fmla="*/ 2253313 w 2696606"/>
                <a:gd name="connsiteY8" fmla="*/ 1820096 h 2428424"/>
                <a:gd name="connsiteX9" fmla="*/ 1954145 w 2696606"/>
                <a:gd name="connsiteY9" fmla="*/ 2427946 h 2428424"/>
                <a:gd name="connsiteX10" fmla="*/ 1313284 w 2696606"/>
                <a:gd name="connsiteY10" fmla="*/ 1873054 h 2428424"/>
                <a:gd name="connsiteX11" fmla="*/ 385540 w 2696606"/>
                <a:gd name="connsiteY11" fmla="*/ 2132557 h 2428424"/>
                <a:gd name="connsiteX12" fmla="*/ 18224 w 2696606"/>
                <a:gd name="connsiteY12" fmla="*/ 1618313 h 2428424"/>
                <a:gd name="connsiteX13" fmla="*/ 234761 w 2696606"/>
                <a:gd name="connsiteY13" fmla="*/ 820615 h 2428424"/>
                <a:gd name="connsiteX14" fmla="*/ 1055376 w 2696606"/>
                <a:gd name="connsiteY14" fmla="*/ 0 h 2428424"/>
                <a:gd name="connsiteX0" fmla="*/ 844361 w 2696606"/>
                <a:gd name="connsiteY0" fmla="*/ 0 h 2506578"/>
                <a:gd name="connsiteX1" fmla="*/ 1635639 w 2696606"/>
                <a:gd name="connsiteY1" fmla="*/ 318507 h 2506578"/>
                <a:gd name="connsiteX2" fmla="*/ 1652973 w 2696606"/>
                <a:gd name="connsiteY2" fmla="*/ 339516 h 2506578"/>
                <a:gd name="connsiteX3" fmla="*/ 1710609 w 2696606"/>
                <a:gd name="connsiteY3" fmla="*/ 324696 h 2506578"/>
                <a:gd name="connsiteX4" fmla="*/ 1875991 w 2696606"/>
                <a:gd name="connsiteY4" fmla="*/ 308024 h 2506578"/>
                <a:gd name="connsiteX5" fmla="*/ 2696606 w 2696606"/>
                <a:gd name="connsiteY5" fmla="*/ 1128639 h 2506578"/>
                <a:gd name="connsiteX6" fmla="*/ 2334805 w 2696606"/>
                <a:gd name="connsiteY6" fmla="*/ 1809106 h 2506578"/>
                <a:gd name="connsiteX7" fmla="*/ 2266734 w 2696606"/>
                <a:gd name="connsiteY7" fmla="*/ 1846054 h 2506578"/>
                <a:gd name="connsiteX8" fmla="*/ 2253313 w 2696606"/>
                <a:gd name="connsiteY8" fmla="*/ 1898250 h 2506578"/>
                <a:gd name="connsiteX9" fmla="*/ 1954145 w 2696606"/>
                <a:gd name="connsiteY9" fmla="*/ 2506100 h 2506578"/>
                <a:gd name="connsiteX10" fmla="*/ 1313284 w 2696606"/>
                <a:gd name="connsiteY10" fmla="*/ 1951208 h 2506578"/>
                <a:gd name="connsiteX11" fmla="*/ 385540 w 2696606"/>
                <a:gd name="connsiteY11" fmla="*/ 2210711 h 2506578"/>
                <a:gd name="connsiteX12" fmla="*/ 18224 w 2696606"/>
                <a:gd name="connsiteY12" fmla="*/ 1696467 h 2506578"/>
                <a:gd name="connsiteX13" fmla="*/ 234761 w 2696606"/>
                <a:gd name="connsiteY13" fmla="*/ 898769 h 2506578"/>
                <a:gd name="connsiteX14" fmla="*/ 844361 w 2696606"/>
                <a:gd name="connsiteY14" fmla="*/ 0 h 2506578"/>
                <a:gd name="connsiteX0" fmla="*/ 844361 w 2696606"/>
                <a:gd name="connsiteY0" fmla="*/ 0 h 2506578"/>
                <a:gd name="connsiteX1" fmla="*/ 1635639 w 2696606"/>
                <a:gd name="connsiteY1" fmla="*/ 318507 h 2506578"/>
                <a:gd name="connsiteX2" fmla="*/ 1652973 w 2696606"/>
                <a:gd name="connsiteY2" fmla="*/ 339516 h 2506578"/>
                <a:gd name="connsiteX3" fmla="*/ 1710609 w 2696606"/>
                <a:gd name="connsiteY3" fmla="*/ 324696 h 2506578"/>
                <a:gd name="connsiteX4" fmla="*/ 1875991 w 2696606"/>
                <a:gd name="connsiteY4" fmla="*/ 308024 h 2506578"/>
                <a:gd name="connsiteX5" fmla="*/ 2696606 w 2696606"/>
                <a:gd name="connsiteY5" fmla="*/ 1128639 h 2506578"/>
                <a:gd name="connsiteX6" fmla="*/ 2334805 w 2696606"/>
                <a:gd name="connsiteY6" fmla="*/ 1809106 h 2506578"/>
                <a:gd name="connsiteX7" fmla="*/ 2266734 w 2696606"/>
                <a:gd name="connsiteY7" fmla="*/ 1846054 h 2506578"/>
                <a:gd name="connsiteX8" fmla="*/ 2253313 w 2696606"/>
                <a:gd name="connsiteY8" fmla="*/ 1898250 h 2506578"/>
                <a:gd name="connsiteX9" fmla="*/ 1954145 w 2696606"/>
                <a:gd name="connsiteY9" fmla="*/ 2506100 h 2506578"/>
                <a:gd name="connsiteX10" fmla="*/ 1313284 w 2696606"/>
                <a:gd name="connsiteY10" fmla="*/ 1951208 h 2506578"/>
                <a:gd name="connsiteX11" fmla="*/ 385540 w 2696606"/>
                <a:gd name="connsiteY11" fmla="*/ 2210711 h 2506578"/>
                <a:gd name="connsiteX12" fmla="*/ 18224 w 2696606"/>
                <a:gd name="connsiteY12" fmla="*/ 1696467 h 2506578"/>
                <a:gd name="connsiteX13" fmla="*/ 234761 w 2696606"/>
                <a:gd name="connsiteY13" fmla="*/ 898769 h 2506578"/>
                <a:gd name="connsiteX14" fmla="*/ 844361 w 2696606"/>
                <a:gd name="connsiteY14" fmla="*/ 0 h 2506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696606" h="2506578">
                  <a:moveTo>
                    <a:pt x="844361" y="0"/>
                  </a:moveTo>
                  <a:cubicBezTo>
                    <a:pt x="2196384" y="1391139"/>
                    <a:pt x="1487137" y="170005"/>
                    <a:pt x="1635639" y="318507"/>
                  </a:cubicBezTo>
                  <a:lnTo>
                    <a:pt x="1652973" y="339516"/>
                  </a:lnTo>
                  <a:lnTo>
                    <a:pt x="1710609" y="324696"/>
                  </a:lnTo>
                  <a:cubicBezTo>
                    <a:pt x="1764029" y="313765"/>
                    <a:pt x="1819340" y="308024"/>
                    <a:pt x="1875991" y="308024"/>
                  </a:cubicBezTo>
                  <a:cubicBezTo>
                    <a:pt x="2329204" y="308024"/>
                    <a:pt x="2696606" y="675426"/>
                    <a:pt x="2696606" y="1128639"/>
                  </a:cubicBezTo>
                  <a:cubicBezTo>
                    <a:pt x="2696606" y="1411897"/>
                    <a:pt x="2553090" y="1661635"/>
                    <a:pt x="2334805" y="1809106"/>
                  </a:cubicBezTo>
                  <a:lnTo>
                    <a:pt x="2266734" y="1846054"/>
                  </a:lnTo>
                  <a:lnTo>
                    <a:pt x="2253313" y="1898250"/>
                  </a:lnTo>
                  <a:cubicBezTo>
                    <a:pt x="2149414" y="2232296"/>
                    <a:pt x="2110816" y="2497274"/>
                    <a:pt x="1954145" y="2506100"/>
                  </a:cubicBezTo>
                  <a:cubicBezTo>
                    <a:pt x="1797474" y="2514926"/>
                    <a:pt x="1313284" y="2404421"/>
                    <a:pt x="1313284" y="1951208"/>
                  </a:cubicBezTo>
                  <a:cubicBezTo>
                    <a:pt x="1314046" y="1936109"/>
                    <a:pt x="601383" y="2253168"/>
                    <a:pt x="385540" y="2210711"/>
                  </a:cubicBezTo>
                  <a:cubicBezTo>
                    <a:pt x="169697" y="2168254"/>
                    <a:pt x="-68291" y="1929907"/>
                    <a:pt x="18224" y="1696467"/>
                  </a:cubicBezTo>
                  <a:cubicBezTo>
                    <a:pt x="104739" y="1463027"/>
                    <a:pt x="477038" y="1221104"/>
                    <a:pt x="234761" y="898769"/>
                  </a:cubicBezTo>
                  <a:cubicBezTo>
                    <a:pt x="-109116" y="375217"/>
                    <a:pt x="391148" y="0"/>
                    <a:pt x="844361" y="0"/>
                  </a:cubicBezTo>
                  <a:close/>
                </a:path>
              </a:pathLst>
            </a:custGeom>
            <a:gradFill>
              <a:gsLst>
                <a:gs pos="0">
                  <a:srgbClr val="125286"/>
                </a:gs>
                <a:gs pos="100000">
                  <a:srgbClr val="2195F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字魂59号-创粗黑" panose="00000500000000000000" pitchFamily="2" charset="-122"/>
              </a:endParaRPr>
            </a:p>
          </p:txBody>
        </p:sp>
        <p:sp>
          <p:nvSpPr>
            <p:cNvPr id="55" name="淘宝-想搞设计PPT(倒卖必究)-55">
              <a:extLst>
                <a:ext uri="{FF2B5EF4-FFF2-40B4-BE49-F238E27FC236}">
                  <a16:creationId xmlns:a16="http://schemas.microsoft.com/office/drawing/2014/main" id="{71D0291C-C73F-0852-6588-70D4AAC75F13}"/>
                </a:ext>
              </a:extLst>
            </p:cNvPr>
            <p:cNvSpPr/>
            <p:nvPr/>
          </p:nvSpPr>
          <p:spPr>
            <a:xfrm rot="1151942" flipH="1">
              <a:off x="-1345274" y="-788979"/>
              <a:ext cx="2075163" cy="3313977"/>
            </a:xfrm>
            <a:custGeom>
              <a:avLst/>
              <a:gdLst>
                <a:gd name="connsiteX0" fmla="*/ 820615 w 2461845"/>
                <a:gd name="connsiteY0" fmla="*/ 0 h 2396685"/>
                <a:gd name="connsiteX1" fmla="*/ 1400878 w 2461845"/>
                <a:gd name="connsiteY1" fmla="*/ 240353 h 2396685"/>
                <a:gd name="connsiteX2" fmla="*/ 1418212 w 2461845"/>
                <a:gd name="connsiteY2" fmla="*/ 261362 h 2396685"/>
                <a:gd name="connsiteX3" fmla="*/ 1475848 w 2461845"/>
                <a:gd name="connsiteY3" fmla="*/ 246542 h 2396685"/>
                <a:gd name="connsiteX4" fmla="*/ 1641230 w 2461845"/>
                <a:gd name="connsiteY4" fmla="*/ 229870 h 2396685"/>
                <a:gd name="connsiteX5" fmla="*/ 2461845 w 2461845"/>
                <a:gd name="connsiteY5" fmla="*/ 1050485 h 2396685"/>
                <a:gd name="connsiteX6" fmla="*/ 2100044 w 2461845"/>
                <a:gd name="connsiteY6" fmla="*/ 1730952 h 2396685"/>
                <a:gd name="connsiteX7" fmla="*/ 2031973 w 2461845"/>
                <a:gd name="connsiteY7" fmla="*/ 1767900 h 2396685"/>
                <a:gd name="connsiteX8" fmla="*/ 2018552 w 2461845"/>
                <a:gd name="connsiteY8" fmla="*/ 1820096 h 2396685"/>
                <a:gd name="connsiteX9" fmla="*/ 1234830 w 2461845"/>
                <a:gd name="connsiteY9" fmla="*/ 2396685 h 2396685"/>
                <a:gd name="connsiteX10" fmla="*/ 414215 w 2461845"/>
                <a:gd name="connsiteY10" fmla="*/ 1576070 h 2396685"/>
                <a:gd name="connsiteX11" fmla="*/ 416502 w 2461845"/>
                <a:gd name="connsiteY11" fmla="*/ 1530773 h 2396685"/>
                <a:gd name="connsiteX12" fmla="*/ 361802 w 2461845"/>
                <a:gd name="connsiteY12" fmla="*/ 1501082 h 2396685"/>
                <a:gd name="connsiteX13" fmla="*/ 0 w 2461845"/>
                <a:gd name="connsiteY13" fmla="*/ 820615 h 2396685"/>
                <a:gd name="connsiteX14" fmla="*/ 820615 w 2461845"/>
                <a:gd name="connsiteY14" fmla="*/ 0 h 2396685"/>
                <a:gd name="connsiteX0" fmla="*/ 820615 w 2461845"/>
                <a:gd name="connsiteY0" fmla="*/ 0 h 2396685"/>
                <a:gd name="connsiteX1" fmla="*/ 1400878 w 2461845"/>
                <a:gd name="connsiteY1" fmla="*/ 240353 h 2396685"/>
                <a:gd name="connsiteX2" fmla="*/ 1418212 w 2461845"/>
                <a:gd name="connsiteY2" fmla="*/ 261362 h 2396685"/>
                <a:gd name="connsiteX3" fmla="*/ 1475848 w 2461845"/>
                <a:gd name="connsiteY3" fmla="*/ 246542 h 2396685"/>
                <a:gd name="connsiteX4" fmla="*/ 1641230 w 2461845"/>
                <a:gd name="connsiteY4" fmla="*/ 229870 h 2396685"/>
                <a:gd name="connsiteX5" fmla="*/ 2461845 w 2461845"/>
                <a:gd name="connsiteY5" fmla="*/ 1050485 h 2396685"/>
                <a:gd name="connsiteX6" fmla="*/ 2100044 w 2461845"/>
                <a:gd name="connsiteY6" fmla="*/ 1730952 h 2396685"/>
                <a:gd name="connsiteX7" fmla="*/ 2031973 w 2461845"/>
                <a:gd name="connsiteY7" fmla="*/ 1767900 h 2396685"/>
                <a:gd name="connsiteX8" fmla="*/ 2018552 w 2461845"/>
                <a:gd name="connsiteY8" fmla="*/ 1820096 h 2396685"/>
                <a:gd name="connsiteX9" fmla="*/ 1234830 w 2461845"/>
                <a:gd name="connsiteY9" fmla="*/ 2396685 h 2396685"/>
                <a:gd name="connsiteX10" fmla="*/ 414215 w 2461845"/>
                <a:gd name="connsiteY10" fmla="*/ 1576070 h 2396685"/>
                <a:gd name="connsiteX11" fmla="*/ 416502 w 2461845"/>
                <a:gd name="connsiteY11" fmla="*/ 1530773 h 2396685"/>
                <a:gd name="connsiteX12" fmla="*/ 361802 w 2461845"/>
                <a:gd name="connsiteY12" fmla="*/ 1501082 h 2396685"/>
                <a:gd name="connsiteX13" fmla="*/ 0 w 2461845"/>
                <a:gd name="connsiteY13" fmla="*/ 820615 h 2396685"/>
                <a:gd name="connsiteX14" fmla="*/ 820615 w 2461845"/>
                <a:gd name="connsiteY14" fmla="*/ 0 h 2396685"/>
                <a:gd name="connsiteX0" fmla="*/ 911445 w 2552675"/>
                <a:gd name="connsiteY0" fmla="*/ 0 h 2396685"/>
                <a:gd name="connsiteX1" fmla="*/ 1491708 w 2552675"/>
                <a:gd name="connsiteY1" fmla="*/ 240353 h 2396685"/>
                <a:gd name="connsiteX2" fmla="*/ 1509042 w 2552675"/>
                <a:gd name="connsiteY2" fmla="*/ 261362 h 2396685"/>
                <a:gd name="connsiteX3" fmla="*/ 1566678 w 2552675"/>
                <a:gd name="connsiteY3" fmla="*/ 246542 h 2396685"/>
                <a:gd name="connsiteX4" fmla="*/ 1732060 w 2552675"/>
                <a:gd name="connsiteY4" fmla="*/ 229870 h 2396685"/>
                <a:gd name="connsiteX5" fmla="*/ 2552675 w 2552675"/>
                <a:gd name="connsiteY5" fmla="*/ 1050485 h 2396685"/>
                <a:gd name="connsiteX6" fmla="*/ 2190874 w 2552675"/>
                <a:gd name="connsiteY6" fmla="*/ 1730952 h 2396685"/>
                <a:gd name="connsiteX7" fmla="*/ 2122803 w 2552675"/>
                <a:gd name="connsiteY7" fmla="*/ 1767900 h 2396685"/>
                <a:gd name="connsiteX8" fmla="*/ 2109382 w 2552675"/>
                <a:gd name="connsiteY8" fmla="*/ 1820096 h 2396685"/>
                <a:gd name="connsiteX9" fmla="*/ 1325660 w 2552675"/>
                <a:gd name="connsiteY9" fmla="*/ 2396685 h 2396685"/>
                <a:gd name="connsiteX10" fmla="*/ 505045 w 2552675"/>
                <a:gd name="connsiteY10" fmla="*/ 1576070 h 2396685"/>
                <a:gd name="connsiteX11" fmla="*/ 507332 w 2552675"/>
                <a:gd name="connsiteY11" fmla="*/ 1530773 h 2396685"/>
                <a:gd name="connsiteX12" fmla="*/ 452632 w 2552675"/>
                <a:gd name="connsiteY12" fmla="*/ 1501082 h 2396685"/>
                <a:gd name="connsiteX13" fmla="*/ 90830 w 2552675"/>
                <a:gd name="connsiteY13" fmla="*/ 820615 h 2396685"/>
                <a:gd name="connsiteX14" fmla="*/ 911445 w 2552675"/>
                <a:gd name="connsiteY14" fmla="*/ 0 h 2396685"/>
                <a:gd name="connsiteX0" fmla="*/ 911445 w 2552675"/>
                <a:gd name="connsiteY0" fmla="*/ 0 h 2396685"/>
                <a:gd name="connsiteX1" fmla="*/ 1491708 w 2552675"/>
                <a:gd name="connsiteY1" fmla="*/ 240353 h 2396685"/>
                <a:gd name="connsiteX2" fmla="*/ 1509042 w 2552675"/>
                <a:gd name="connsiteY2" fmla="*/ 261362 h 2396685"/>
                <a:gd name="connsiteX3" fmla="*/ 1566678 w 2552675"/>
                <a:gd name="connsiteY3" fmla="*/ 246542 h 2396685"/>
                <a:gd name="connsiteX4" fmla="*/ 1732060 w 2552675"/>
                <a:gd name="connsiteY4" fmla="*/ 229870 h 2396685"/>
                <a:gd name="connsiteX5" fmla="*/ 2552675 w 2552675"/>
                <a:gd name="connsiteY5" fmla="*/ 1050485 h 2396685"/>
                <a:gd name="connsiteX6" fmla="*/ 2190874 w 2552675"/>
                <a:gd name="connsiteY6" fmla="*/ 1730952 h 2396685"/>
                <a:gd name="connsiteX7" fmla="*/ 2122803 w 2552675"/>
                <a:gd name="connsiteY7" fmla="*/ 1767900 h 2396685"/>
                <a:gd name="connsiteX8" fmla="*/ 2109382 w 2552675"/>
                <a:gd name="connsiteY8" fmla="*/ 1820096 h 2396685"/>
                <a:gd name="connsiteX9" fmla="*/ 1325660 w 2552675"/>
                <a:gd name="connsiteY9" fmla="*/ 2396685 h 2396685"/>
                <a:gd name="connsiteX10" fmla="*/ 505045 w 2552675"/>
                <a:gd name="connsiteY10" fmla="*/ 1576070 h 2396685"/>
                <a:gd name="connsiteX11" fmla="*/ 507332 w 2552675"/>
                <a:gd name="connsiteY11" fmla="*/ 1530773 h 2396685"/>
                <a:gd name="connsiteX12" fmla="*/ 452632 w 2552675"/>
                <a:gd name="connsiteY12" fmla="*/ 1501082 h 2396685"/>
                <a:gd name="connsiteX13" fmla="*/ 90830 w 2552675"/>
                <a:gd name="connsiteY13" fmla="*/ 820615 h 2396685"/>
                <a:gd name="connsiteX14" fmla="*/ 911445 w 2552675"/>
                <a:gd name="connsiteY14" fmla="*/ 0 h 2396685"/>
                <a:gd name="connsiteX0" fmla="*/ 1081174 w 2722404"/>
                <a:gd name="connsiteY0" fmla="*/ 0 h 2396685"/>
                <a:gd name="connsiteX1" fmla="*/ 1661437 w 2722404"/>
                <a:gd name="connsiteY1" fmla="*/ 240353 h 2396685"/>
                <a:gd name="connsiteX2" fmla="*/ 1678771 w 2722404"/>
                <a:gd name="connsiteY2" fmla="*/ 261362 h 2396685"/>
                <a:gd name="connsiteX3" fmla="*/ 1736407 w 2722404"/>
                <a:gd name="connsiteY3" fmla="*/ 246542 h 2396685"/>
                <a:gd name="connsiteX4" fmla="*/ 1901789 w 2722404"/>
                <a:gd name="connsiteY4" fmla="*/ 229870 h 2396685"/>
                <a:gd name="connsiteX5" fmla="*/ 2722404 w 2722404"/>
                <a:gd name="connsiteY5" fmla="*/ 1050485 h 2396685"/>
                <a:gd name="connsiteX6" fmla="*/ 2360603 w 2722404"/>
                <a:gd name="connsiteY6" fmla="*/ 1730952 h 2396685"/>
                <a:gd name="connsiteX7" fmla="*/ 2292532 w 2722404"/>
                <a:gd name="connsiteY7" fmla="*/ 1767900 h 2396685"/>
                <a:gd name="connsiteX8" fmla="*/ 2279111 w 2722404"/>
                <a:gd name="connsiteY8" fmla="*/ 1820096 h 2396685"/>
                <a:gd name="connsiteX9" fmla="*/ 1495389 w 2722404"/>
                <a:gd name="connsiteY9" fmla="*/ 2396685 h 2396685"/>
                <a:gd name="connsiteX10" fmla="*/ 674774 w 2722404"/>
                <a:gd name="connsiteY10" fmla="*/ 1576070 h 2396685"/>
                <a:gd name="connsiteX11" fmla="*/ 677061 w 2722404"/>
                <a:gd name="connsiteY11" fmla="*/ 1530773 h 2396685"/>
                <a:gd name="connsiteX12" fmla="*/ 44022 w 2722404"/>
                <a:gd name="connsiteY12" fmla="*/ 1618313 h 2396685"/>
                <a:gd name="connsiteX13" fmla="*/ 260559 w 2722404"/>
                <a:gd name="connsiteY13" fmla="*/ 820615 h 2396685"/>
                <a:gd name="connsiteX14" fmla="*/ 1081174 w 2722404"/>
                <a:gd name="connsiteY14" fmla="*/ 0 h 2396685"/>
                <a:gd name="connsiteX0" fmla="*/ 1081174 w 2722404"/>
                <a:gd name="connsiteY0" fmla="*/ 0 h 2396685"/>
                <a:gd name="connsiteX1" fmla="*/ 1661437 w 2722404"/>
                <a:gd name="connsiteY1" fmla="*/ 240353 h 2396685"/>
                <a:gd name="connsiteX2" fmla="*/ 1678771 w 2722404"/>
                <a:gd name="connsiteY2" fmla="*/ 261362 h 2396685"/>
                <a:gd name="connsiteX3" fmla="*/ 1736407 w 2722404"/>
                <a:gd name="connsiteY3" fmla="*/ 246542 h 2396685"/>
                <a:gd name="connsiteX4" fmla="*/ 1901789 w 2722404"/>
                <a:gd name="connsiteY4" fmla="*/ 229870 h 2396685"/>
                <a:gd name="connsiteX5" fmla="*/ 2722404 w 2722404"/>
                <a:gd name="connsiteY5" fmla="*/ 1050485 h 2396685"/>
                <a:gd name="connsiteX6" fmla="*/ 2360603 w 2722404"/>
                <a:gd name="connsiteY6" fmla="*/ 1730952 h 2396685"/>
                <a:gd name="connsiteX7" fmla="*/ 2292532 w 2722404"/>
                <a:gd name="connsiteY7" fmla="*/ 1767900 h 2396685"/>
                <a:gd name="connsiteX8" fmla="*/ 2279111 w 2722404"/>
                <a:gd name="connsiteY8" fmla="*/ 1820096 h 2396685"/>
                <a:gd name="connsiteX9" fmla="*/ 1495389 w 2722404"/>
                <a:gd name="connsiteY9" fmla="*/ 2396685 h 2396685"/>
                <a:gd name="connsiteX10" fmla="*/ 674774 w 2722404"/>
                <a:gd name="connsiteY10" fmla="*/ 1576070 h 2396685"/>
                <a:gd name="connsiteX11" fmla="*/ 309738 w 2722404"/>
                <a:gd name="connsiteY11" fmla="*/ 2054404 h 2396685"/>
                <a:gd name="connsiteX12" fmla="*/ 44022 w 2722404"/>
                <a:gd name="connsiteY12" fmla="*/ 1618313 h 2396685"/>
                <a:gd name="connsiteX13" fmla="*/ 260559 w 2722404"/>
                <a:gd name="connsiteY13" fmla="*/ 820615 h 2396685"/>
                <a:gd name="connsiteX14" fmla="*/ 1081174 w 2722404"/>
                <a:gd name="connsiteY14" fmla="*/ 0 h 2396685"/>
                <a:gd name="connsiteX0" fmla="*/ 1081174 w 2722404"/>
                <a:gd name="connsiteY0" fmla="*/ 0 h 2535067"/>
                <a:gd name="connsiteX1" fmla="*/ 1661437 w 2722404"/>
                <a:gd name="connsiteY1" fmla="*/ 240353 h 2535067"/>
                <a:gd name="connsiteX2" fmla="*/ 1678771 w 2722404"/>
                <a:gd name="connsiteY2" fmla="*/ 261362 h 2535067"/>
                <a:gd name="connsiteX3" fmla="*/ 1736407 w 2722404"/>
                <a:gd name="connsiteY3" fmla="*/ 246542 h 2535067"/>
                <a:gd name="connsiteX4" fmla="*/ 1901789 w 2722404"/>
                <a:gd name="connsiteY4" fmla="*/ 229870 h 2535067"/>
                <a:gd name="connsiteX5" fmla="*/ 2722404 w 2722404"/>
                <a:gd name="connsiteY5" fmla="*/ 1050485 h 2535067"/>
                <a:gd name="connsiteX6" fmla="*/ 2360603 w 2722404"/>
                <a:gd name="connsiteY6" fmla="*/ 1730952 h 2535067"/>
                <a:gd name="connsiteX7" fmla="*/ 2292532 w 2722404"/>
                <a:gd name="connsiteY7" fmla="*/ 1767900 h 2535067"/>
                <a:gd name="connsiteX8" fmla="*/ 2279111 w 2722404"/>
                <a:gd name="connsiteY8" fmla="*/ 1820096 h 2535067"/>
                <a:gd name="connsiteX9" fmla="*/ 1495389 w 2722404"/>
                <a:gd name="connsiteY9" fmla="*/ 2396685 h 2535067"/>
                <a:gd name="connsiteX10" fmla="*/ 1010836 w 2722404"/>
                <a:gd name="connsiteY10" fmla="*/ 2271639 h 2535067"/>
                <a:gd name="connsiteX11" fmla="*/ 309738 w 2722404"/>
                <a:gd name="connsiteY11" fmla="*/ 2054404 h 2535067"/>
                <a:gd name="connsiteX12" fmla="*/ 44022 w 2722404"/>
                <a:gd name="connsiteY12" fmla="*/ 1618313 h 2535067"/>
                <a:gd name="connsiteX13" fmla="*/ 260559 w 2722404"/>
                <a:gd name="connsiteY13" fmla="*/ 820615 h 2535067"/>
                <a:gd name="connsiteX14" fmla="*/ 1081174 w 2722404"/>
                <a:gd name="connsiteY14" fmla="*/ 0 h 2535067"/>
                <a:gd name="connsiteX0" fmla="*/ 1081174 w 2722404"/>
                <a:gd name="connsiteY0" fmla="*/ 0 h 2548703"/>
                <a:gd name="connsiteX1" fmla="*/ 1661437 w 2722404"/>
                <a:gd name="connsiteY1" fmla="*/ 240353 h 2548703"/>
                <a:gd name="connsiteX2" fmla="*/ 1678771 w 2722404"/>
                <a:gd name="connsiteY2" fmla="*/ 261362 h 2548703"/>
                <a:gd name="connsiteX3" fmla="*/ 1736407 w 2722404"/>
                <a:gd name="connsiteY3" fmla="*/ 246542 h 2548703"/>
                <a:gd name="connsiteX4" fmla="*/ 1901789 w 2722404"/>
                <a:gd name="connsiteY4" fmla="*/ 229870 h 2548703"/>
                <a:gd name="connsiteX5" fmla="*/ 2722404 w 2722404"/>
                <a:gd name="connsiteY5" fmla="*/ 1050485 h 2548703"/>
                <a:gd name="connsiteX6" fmla="*/ 2360603 w 2722404"/>
                <a:gd name="connsiteY6" fmla="*/ 1730952 h 2548703"/>
                <a:gd name="connsiteX7" fmla="*/ 2292532 w 2722404"/>
                <a:gd name="connsiteY7" fmla="*/ 1767900 h 2548703"/>
                <a:gd name="connsiteX8" fmla="*/ 2279111 w 2722404"/>
                <a:gd name="connsiteY8" fmla="*/ 1820096 h 2548703"/>
                <a:gd name="connsiteX9" fmla="*/ 1979943 w 2722404"/>
                <a:gd name="connsiteY9" fmla="*/ 2427946 h 2548703"/>
                <a:gd name="connsiteX10" fmla="*/ 1010836 w 2722404"/>
                <a:gd name="connsiteY10" fmla="*/ 2271639 h 2548703"/>
                <a:gd name="connsiteX11" fmla="*/ 309738 w 2722404"/>
                <a:gd name="connsiteY11" fmla="*/ 2054404 h 2548703"/>
                <a:gd name="connsiteX12" fmla="*/ 44022 w 2722404"/>
                <a:gd name="connsiteY12" fmla="*/ 1618313 h 2548703"/>
                <a:gd name="connsiteX13" fmla="*/ 260559 w 2722404"/>
                <a:gd name="connsiteY13" fmla="*/ 820615 h 2548703"/>
                <a:gd name="connsiteX14" fmla="*/ 1081174 w 2722404"/>
                <a:gd name="connsiteY14" fmla="*/ 0 h 2548703"/>
                <a:gd name="connsiteX0" fmla="*/ 1081174 w 2722404"/>
                <a:gd name="connsiteY0" fmla="*/ 0 h 2548703"/>
                <a:gd name="connsiteX1" fmla="*/ 1661437 w 2722404"/>
                <a:gd name="connsiteY1" fmla="*/ 240353 h 2548703"/>
                <a:gd name="connsiteX2" fmla="*/ 1678771 w 2722404"/>
                <a:gd name="connsiteY2" fmla="*/ 261362 h 2548703"/>
                <a:gd name="connsiteX3" fmla="*/ 1736407 w 2722404"/>
                <a:gd name="connsiteY3" fmla="*/ 246542 h 2548703"/>
                <a:gd name="connsiteX4" fmla="*/ 1901789 w 2722404"/>
                <a:gd name="connsiteY4" fmla="*/ 229870 h 2548703"/>
                <a:gd name="connsiteX5" fmla="*/ 2722404 w 2722404"/>
                <a:gd name="connsiteY5" fmla="*/ 1050485 h 2548703"/>
                <a:gd name="connsiteX6" fmla="*/ 2360603 w 2722404"/>
                <a:gd name="connsiteY6" fmla="*/ 1730952 h 2548703"/>
                <a:gd name="connsiteX7" fmla="*/ 2292532 w 2722404"/>
                <a:gd name="connsiteY7" fmla="*/ 1767900 h 2548703"/>
                <a:gd name="connsiteX8" fmla="*/ 2279111 w 2722404"/>
                <a:gd name="connsiteY8" fmla="*/ 1820096 h 2548703"/>
                <a:gd name="connsiteX9" fmla="*/ 1979943 w 2722404"/>
                <a:gd name="connsiteY9" fmla="*/ 2427946 h 2548703"/>
                <a:gd name="connsiteX10" fmla="*/ 1010836 w 2722404"/>
                <a:gd name="connsiteY10" fmla="*/ 2271639 h 2548703"/>
                <a:gd name="connsiteX11" fmla="*/ 411338 w 2722404"/>
                <a:gd name="connsiteY11" fmla="*/ 2132557 h 2548703"/>
                <a:gd name="connsiteX12" fmla="*/ 44022 w 2722404"/>
                <a:gd name="connsiteY12" fmla="*/ 1618313 h 2548703"/>
                <a:gd name="connsiteX13" fmla="*/ 260559 w 2722404"/>
                <a:gd name="connsiteY13" fmla="*/ 820615 h 2548703"/>
                <a:gd name="connsiteX14" fmla="*/ 1081174 w 2722404"/>
                <a:gd name="connsiteY14" fmla="*/ 0 h 2548703"/>
                <a:gd name="connsiteX0" fmla="*/ 1081174 w 2722404"/>
                <a:gd name="connsiteY0" fmla="*/ 0 h 2428424"/>
                <a:gd name="connsiteX1" fmla="*/ 1661437 w 2722404"/>
                <a:gd name="connsiteY1" fmla="*/ 240353 h 2428424"/>
                <a:gd name="connsiteX2" fmla="*/ 1678771 w 2722404"/>
                <a:gd name="connsiteY2" fmla="*/ 261362 h 2428424"/>
                <a:gd name="connsiteX3" fmla="*/ 1736407 w 2722404"/>
                <a:gd name="connsiteY3" fmla="*/ 246542 h 2428424"/>
                <a:gd name="connsiteX4" fmla="*/ 1901789 w 2722404"/>
                <a:gd name="connsiteY4" fmla="*/ 229870 h 2428424"/>
                <a:gd name="connsiteX5" fmla="*/ 2722404 w 2722404"/>
                <a:gd name="connsiteY5" fmla="*/ 1050485 h 2428424"/>
                <a:gd name="connsiteX6" fmla="*/ 2360603 w 2722404"/>
                <a:gd name="connsiteY6" fmla="*/ 1730952 h 2428424"/>
                <a:gd name="connsiteX7" fmla="*/ 2292532 w 2722404"/>
                <a:gd name="connsiteY7" fmla="*/ 1767900 h 2428424"/>
                <a:gd name="connsiteX8" fmla="*/ 2279111 w 2722404"/>
                <a:gd name="connsiteY8" fmla="*/ 1820096 h 2428424"/>
                <a:gd name="connsiteX9" fmla="*/ 1979943 w 2722404"/>
                <a:gd name="connsiteY9" fmla="*/ 2427946 h 2428424"/>
                <a:gd name="connsiteX10" fmla="*/ 1339082 w 2722404"/>
                <a:gd name="connsiteY10" fmla="*/ 1873054 h 2428424"/>
                <a:gd name="connsiteX11" fmla="*/ 411338 w 2722404"/>
                <a:gd name="connsiteY11" fmla="*/ 2132557 h 2428424"/>
                <a:gd name="connsiteX12" fmla="*/ 44022 w 2722404"/>
                <a:gd name="connsiteY12" fmla="*/ 1618313 h 2428424"/>
                <a:gd name="connsiteX13" fmla="*/ 260559 w 2722404"/>
                <a:gd name="connsiteY13" fmla="*/ 820615 h 2428424"/>
                <a:gd name="connsiteX14" fmla="*/ 1081174 w 2722404"/>
                <a:gd name="connsiteY14" fmla="*/ 0 h 2428424"/>
                <a:gd name="connsiteX0" fmla="*/ 1081174 w 2722404"/>
                <a:gd name="connsiteY0" fmla="*/ 0 h 2428424"/>
                <a:gd name="connsiteX1" fmla="*/ 1661437 w 2722404"/>
                <a:gd name="connsiteY1" fmla="*/ 240353 h 2428424"/>
                <a:gd name="connsiteX2" fmla="*/ 1678771 w 2722404"/>
                <a:gd name="connsiteY2" fmla="*/ 261362 h 2428424"/>
                <a:gd name="connsiteX3" fmla="*/ 1736407 w 2722404"/>
                <a:gd name="connsiteY3" fmla="*/ 246542 h 2428424"/>
                <a:gd name="connsiteX4" fmla="*/ 1901789 w 2722404"/>
                <a:gd name="connsiteY4" fmla="*/ 229870 h 2428424"/>
                <a:gd name="connsiteX5" fmla="*/ 2722404 w 2722404"/>
                <a:gd name="connsiteY5" fmla="*/ 1050485 h 2428424"/>
                <a:gd name="connsiteX6" fmla="*/ 2360603 w 2722404"/>
                <a:gd name="connsiteY6" fmla="*/ 1730952 h 2428424"/>
                <a:gd name="connsiteX7" fmla="*/ 2292532 w 2722404"/>
                <a:gd name="connsiteY7" fmla="*/ 1767900 h 2428424"/>
                <a:gd name="connsiteX8" fmla="*/ 2279111 w 2722404"/>
                <a:gd name="connsiteY8" fmla="*/ 1820096 h 2428424"/>
                <a:gd name="connsiteX9" fmla="*/ 1979943 w 2722404"/>
                <a:gd name="connsiteY9" fmla="*/ 2427946 h 2428424"/>
                <a:gd name="connsiteX10" fmla="*/ 1339082 w 2722404"/>
                <a:gd name="connsiteY10" fmla="*/ 1873054 h 2428424"/>
                <a:gd name="connsiteX11" fmla="*/ 411338 w 2722404"/>
                <a:gd name="connsiteY11" fmla="*/ 2132557 h 2428424"/>
                <a:gd name="connsiteX12" fmla="*/ 44022 w 2722404"/>
                <a:gd name="connsiteY12" fmla="*/ 1618313 h 2428424"/>
                <a:gd name="connsiteX13" fmla="*/ 260559 w 2722404"/>
                <a:gd name="connsiteY13" fmla="*/ 820615 h 2428424"/>
                <a:gd name="connsiteX14" fmla="*/ 1081174 w 2722404"/>
                <a:gd name="connsiteY14" fmla="*/ 0 h 2428424"/>
                <a:gd name="connsiteX0" fmla="*/ 1055376 w 2696606"/>
                <a:gd name="connsiteY0" fmla="*/ 0 h 2428424"/>
                <a:gd name="connsiteX1" fmla="*/ 1635639 w 2696606"/>
                <a:gd name="connsiteY1" fmla="*/ 240353 h 2428424"/>
                <a:gd name="connsiteX2" fmla="*/ 1652973 w 2696606"/>
                <a:gd name="connsiteY2" fmla="*/ 261362 h 2428424"/>
                <a:gd name="connsiteX3" fmla="*/ 1710609 w 2696606"/>
                <a:gd name="connsiteY3" fmla="*/ 246542 h 2428424"/>
                <a:gd name="connsiteX4" fmla="*/ 1875991 w 2696606"/>
                <a:gd name="connsiteY4" fmla="*/ 229870 h 2428424"/>
                <a:gd name="connsiteX5" fmla="*/ 2696606 w 2696606"/>
                <a:gd name="connsiteY5" fmla="*/ 1050485 h 2428424"/>
                <a:gd name="connsiteX6" fmla="*/ 2334805 w 2696606"/>
                <a:gd name="connsiteY6" fmla="*/ 1730952 h 2428424"/>
                <a:gd name="connsiteX7" fmla="*/ 2266734 w 2696606"/>
                <a:gd name="connsiteY7" fmla="*/ 1767900 h 2428424"/>
                <a:gd name="connsiteX8" fmla="*/ 2253313 w 2696606"/>
                <a:gd name="connsiteY8" fmla="*/ 1820096 h 2428424"/>
                <a:gd name="connsiteX9" fmla="*/ 1954145 w 2696606"/>
                <a:gd name="connsiteY9" fmla="*/ 2427946 h 2428424"/>
                <a:gd name="connsiteX10" fmla="*/ 1313284 w 2696606"/>
                <a:gd name="connsiteY10" fmla="*/ 1873054 h 2428424"/>
                <a:gd name="connsiteX11" fmla="*/ 385540 w 2696606"/>
                <a:gd name="connsiteY11" fmla="*/ 2132557 h 2428424"/>
                <a:gd name="connsiteX12" fmla="*/ 18224 w 2696606"/>
                <a:gd name="connsiteY12" fmla="*/ 1618313 h 2428424"/>
                <a:gd name="connsiteX13" fmla="*/ 234761 w 2696606"/>
                <a:gd name="connsiteY13" fmla="*/ 820615 h 2428424"/>
                <a:gd name="connsiteX14" fmla="*/ 1055376 w 2696606"/>
                <a:gd name="connsiteY14" fmla="*/ 0 h 2428424"/>
                <a:gd name="connsiteX0" fmla="*/ 1055376 w 2696606"/>
                <a:gd name="connsiteY0" fmla="*/ 0 h 2428424"/>
                <a:gd name="connsiteX1" fmla="*/ 1635639 w 2696606"/>
                <a:gd name="connsiteY1" fmla="*/ 240353 h 2428424"/>
                <a:gd name="connsiteX2" fmla="*/ 1652973 w 2696606"/>
                <a:gd name="connsiteY2" fmla="*/ 261362 h 2428424"/>
                <a:gd name="connsiteX3" fmla="*/ 1710609 w 2696606"/>
                <a:gd name="connsiteY3" fmla="*/ 246542 h 2428424"/>
                <a:gd name="connsiteX4" fmla="*/ 1875991 w 2696606"/>
                <a:gd name="connsiteY4" fmla="*/ 229870 h 2428424"/>
                <a:gd name="connsiteX5" fmla="*/ 2696606 w 2696606"/>
                <a:gd name="connsiteY5" fmla="*/ 1050485 h 2428424"/>
                <a:gd name="connsiteX6" fmla="*/ 2334805 w 2696606"/>
                <a:gd name="connsiteY6" fmla="*/ 1730952 h 2428424"/>
                <a:gd name="connsiteX7" fmla="*/ 2266734 w 2696606"/>
                <a:gd name="connsiteY7" fmla="*/ 1767900 h 2428424"/>
                <a:gd name="connsiteX8" fmla="*/ 2253313 w 2696606"/>
                <a:gd name="connsiteY8" fmla="*/ 1820096 h 2428424"/>
                <a:gd name="connsiteX9" fmla="*/ 1954145 w 2696606"/>
                <a:gd name="connsiteY9" fmla="*/ 2427946 h 2428424"/>
                <a:gd name="connsiteX10" fmla="*/ 1313284 w 2696606"/>
                <a:gd name="connsiteY10" fmla="*/ 1873054 h 2428424"/>
                <a:gd name="connsiteX11" fmla="*/ 385540 w 2696606"/>
                <a:gd name="connsiteY11" fmla="*/ 2132557 h 2428424"/>
                <a:gd name="connsiteX12" fmla="*/ 18224 w 2696606"/>
                <a:gd name="connsiteY12" fmla="*/ 1618313 h 2428424"/>
                <a:gd name="connsiteX13" fmla="*/ 234761 w 2696606"/>
                <a:gd name="connsiteY13" fmla="*/ 820615 h 2428424"/>
                <a:gd name="connsiteX14" fmla="*/ 1055376 w 2696606"/>
                <a:gd name="connsiteY14" fmla="*/ 0 h 2428424"/>
                <a:gd name="connsiteX0" fmla="*/ 1055376 w 2696606"/>
                <a:gd name="connsiteY0" fmla="*/ 0 h 2428424"/>
                <a:gd name="connsiteX1" fmla="*/ 1635639 w 2696606"/>
                <a:gd name="connsiteY1" fmla="*/ 240353 h 2428424"/>
                <a:gd name="connsiteX2" fmla="*/ 1652973 w 2696606"/>
                <a:gd name="connsiteY2" fmla="*/ 261362 h 2428424"/>
                <a:gd name="connsiteX3" fmla="*/ 1710609 w 2696606"/>
                <a:gd name="connsiteY3" fmla="*/ 246542 h 2428424"/>
                <a:gd name="connsiteX4" fmla="*/ 1875991 w 2696606"/>
                <a:gd name="connsiteY4" fmla="*/ 229870 h 2428424"/>
                <a:gd name="connsiteX5" fmla="*/ 2696606 w 2696606"/>
                <a:gd name="connsiteY5" fmla="*/ 1050485 h 2428424"/>
                <a:gd name="connsiteX6" fmla="*/ 2334805 w 2696606"/>
                <a:gd name="connsiteY6" fmla="*/ 1730952 h 2428424"/>
                <a:gd name="connsiteX7" fmla="*/ 2266734 w 2696606"/>
                <a:gd name="connsiteY7" fmla="*/ 1767900 h 2428424"/>
                <a:gd name="connsiteX8" fmla="*/ 2253313 w 2696606"/>
                <a:gd name="connsiteY8" fmla="*/ 1820096 h 2428424"/>
                <a:gd name="connsiteX9" fmla="*/ 1954145 w 2696606"/>
                <a:gd name="connsiteY9" fmla="*/ 2427946 h 2428424"/>
                <a:gd name="connsiteX10" fmla="*/ 1313284 w 2696606"/>
                <a:gd name="connsiteY10" fmla="*/ 1873054 h 2428424"/>
                <a:gd name="connsiteX11" fmla="*/ 385540 w 2696606"/>
                <a:gd name="connsiteY11" fmla="*/ 2132557 h 2428424"/>
                <a:gd name="connsiteX12" fmla="*/ 18224 w 2696606"/>
                <a:gd name="connsiteY12" fmla="*/ 1618313 h 2428424"/>
                <a:gd name="connsiteX13" fmla="*/ 234761 w 2696606"/>
                <a:gd name="connsiteY13" fmla="*/ 820615 h 2428424"/>
                <a:gd name="connsiteX14" fmla="*/ 1055376 w 2696606"/>
                <a:gd name="connsiteY14" fmla="*/ 0 h 2428424"/>
                <a:gd name="connsiteX0" fmla="*/ 1055376 w 2696606"/>
                <a:gd name="connsiteY0" fmla="*/ 0 h 2428424"/>
                <a:gd name="connsiteX1" fmla="*/ 1635639 w 2696606"/>
                <a:gd name="connsiteY1" fmla="*/ 240353 h 2428424"/>
                <a:gd name="connsiteX2" fmla="*/ 1652973 w 2696606"/>
                <a:gd name="connsiteY2" fmla="*/ 261362 h 2428424"/>
                <a:gd name="connsiteX3" fmla="*/ 1710609 w 2696606"/>
                <a:gd name="connsiteY3" fmla="*/ 246542 h 2428424"/>
                <a:gd name="connsiteX4" fmla="*/ 1875991 w 2696606"/>
                <a:gd name="connsiteY4" fmla="*/ 229870 h 2428424"/>
                <a:gd name="connsiteX5" fmla="*/ 2696606 w 2696606"/>
                <a:gd name="connsiteY5" fmla="*/ 1050485 h 2428424"/>
                <a:gd name="connsiteX6" fmla="*/ 2334805 w 2696606"/>
                <a:gd name="connsiteY6" fmla="*/ 1730952 h 2428424"/>
                <a:gd name="connsiteX7" fmla="*/ 2266734 w 2696606"/>
                <a:gd name="connsiteY7" fmla="*/ 1767900 h 2428424"/>
                <a:gd name="connsiteX8" fmla="*/ 2253313 w 2696606"/>
                <a:gd name="connsiteY8" fmla="*/ 1820096 h 2428424"/>
                <a:gd name="connsiteX9" fmla="*/ 1954145 w 2696606"/>
                <a:gd name="connsiteY9" fmla="*/ 2427946 h 2428424"/>
                <a:gd name="connsiteX10" fmla="*/ 1313284 w 2696606"/>
                <a:gd name="connsiteY10" fmla="*/ 1873054 h 2428424"/>
                <a:gd name="connsiteX11" fmla="*/ 385540 w 2696606"/>
                <a:gd name="connsiteY11" fmla="*/ 2132557 h 2428424"/>
                <a:gd name="connsiteX12" fmla="*/ 18224 w 2696606"/>
                <a:gd name="connsiteY12" fmla="*/ 1618313 h 2428424"/>
                <a:gd name="connsiteX13" fmla="*/ 234761 w 2696606"/>
                <a:gd name="connsiteY13" fmla="*/ 820615 h 2428424"/>
                <a:gd name="connsiteX14" fmla="*/ 1055376 w 2696606"/>
                <a:gd name="connsiteY14" fmla="*/ 0 h 2428424"/>
                <a:gd name="connsiteX0" fmla="*/ 844361 w 2696606"/>
                <a:gd name="connsiteY0" fmla="*/ 0 h 2506578"/>
                <a:gd name="connsiteX1" fmla="*/ 1635639 w 2696606"/>
                <a:gd name="connsiteY1" fmla="*/ 318507 h 2506578"/>
                <a:gd name="connsiteX2" fmla="*/ 1652973 w 2696606"/>
                <a:gd name="connsiteY2" fmla="*/ 339516 h 2506578"/>
                <a:gd name="connsiteX3" fmla="*/ 1710609 w 2696606"/>
                <a:gd name="connsiteY3" fmla="*/ 324696 h 2506578"/>
                <a:gd name="connsiteX4" fmla="*/ 1875991 w 2696606"/>
                <a:gd name="connsiteY4" fmla="*/ 308024 h 2506578"/>
                <a:gd name="connsiteX5" fmla="*/ 2696606 w 2696606"/>
                <a:gd name="connsiteY5" fmla="*/ 1128639 h 2506578"/>
                <a:gd name="connsiteX6" fmla="*/ 2334805 w 2696606"/>
                <a:gd name="connsiteY6" fmla="*/ 1809106 h 2506578"/>
                <a:gd name="connsiteX7" fmla="*/ 2266734 w 2696606"/>
                <a:gd name="connsiteY7" fmla="*/ 1846054 h 2506578"/>
                <a:gd name="connsiteX8" fmla="*/ 2253313 w 2696606"/>
                <a:gd name="connsiteY8" fmla="*/ 1898250 h 2506578"/>
                <a:gd name="connsiteX9" fmla="*/ 1954145 w 2696606"/>
                <a:gd name="connsiteY9" fmla="*/ 2506100 h 2506578"/>
                <a:gd name="connsiteX10" fmla="*/ 1313284 w 2696606"/>
                <a:gd name="connsiteY10" fmla="*/ 1951208 h 2506578"/>
                <a:gd name="connsiteX11" fmla="*/ 385540 w 2696606"/>
                <a:gd name="connsiteY11" fmla="*/ 2210711 h 2506578"/>
                <a:gd name="connsiteX12" fmla="*/ 18224 w 2696606"/>
                <a:gd name="connsiteY12" fmla="*/ 1696467 h 2506578"/>
                <a:gd name="connsiteX13" fmla="*/ 234761 w 2696606"/>
                <a:gd name="connsiteY13" fmla="*/ 898769 h 2506578"/>
                <a:gd name="connsiteX14" fmla="*/ 844361 w 2696606"/>
                <a:gd name="connsiteY14" fmla="*/ 0 h 2506578"/>
                <a:gd name="connsiteX0" fmla="*/ 844361 w 2696606"/>
                <a:gd name="connsiteY0" fmla="*/ 0 h 2506578"/>
                <a:gd name="connsiteX1" fmla="*/ 1635639 w 2696606"/>
                <a:gd name="connsiteY1" fmla="*/ 318507 h 2506578"/>
                <a:gd name="connsiteX2" fmla="*/ 1652973 w 2696606"/>
                <a:gd name="connsiteY2" fmla="*/ 339516 h 2506578"/>
                <a:gd name="connsiteX3" fmla="*/ 1710609 w 2696606"/>
                <a:gd name="connsiteY3" fmla="*/ 324696 h 2506578"/>
                <a:gd name="connsiteX4" fmla="*/ 1875991 w 2696606"/>
                <a:gd name="connsiteY4" fmla="*/ 308024 h 2506578"/>
                <a:gd name="connsiteX5" fmla="*/ 2696606 w 2696606"/>
                <a:gd name="connsiteY5" fmla="*/ 1128639 h 2506578"/>
                <a:gd name="connsiteX6" fmla="*/ 2334805 w 2696606"/>
                <a:gd name="connsiteY6" fmla="*/ 1809106 h 2506578"/>
                <a:gd name="connsiteX7" fmla="*/ 2266734 w 2696606"/>
                <a:gd name="connsiteY7" fmla="*/ 1846054 h 2506578"/>
                <a:gd name="connsiteX8" fmla="*/ 2253313 w 2696606"/>
                <a:gd name="connsiteY8" fmla="*/ 1898250 h 2506578"/>
                <a:gd name="connsiteX9" fmla="*/ 1954145 w 2696606"/>
                <a:gd name="connsiteY9" fmla="*/ 2506100 h 2506578"/>
                <a:gd name="connsiteX10" fmla="*/ 1313284 w 2696606"/>
                <a:gd name="connsiteY10" fmla="*/ 1951208 h 2506578"/>
                <a:gd name="connsiteX11" fmla="*/ 385540 w 2696606"/>
                <a:gd name="connsiteY11" fmla="*/ 2210711 h 2506578"/>
                <a:gd name="connsiteX12" fmla="*/ 18224 w 2696606"/>
                <a:gd name="connsiteY12" fmla="*/ 1696467 h 2506578"/>
                <a:gd name="connsiteX13" fmla="*/ 234761 w 2696606"/>
                <a:gd name="connsiteY13" fmla="*/ 898769 h 2506578"/>
                <a:gd name="connsiteX14" fmla="*/ 844361 w 2696606"/>
                <a:gd name="connsiteY14" fmla="*/ 0 h 2506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696606" h="2506578">
                  <a:moveTo>
                    <a:pt x="844361" y="0"/>
                  </a:moveTo>
                  <a:cubicBezTo>
                    <a:pt x="2196384" y="1391139"/>
                    <a:pt x="1487137" y="170005"/>
                    <a:pt x="1635639" y="318507"/>
                  </a:cubicBezTo>
                  <a:lnTo>
                    <a:pt x="1652973" y="339516"/>
                  </a:lnTo>
                  <a:lnTo>
                    <a:pt x="1710609" y="324696"/>
                  </a:lnTo>
                  <a:cubicBezTo>
                    <a:pt x="1764029" y="313765"/>
                    <a:pt x="1819340" y="308024"/>
                    <a:pt x="1875991" y="308024"/>
                  </a:cubicBezTo>
                  <a:cubicBezTo>
                    <a:pt x="2329204" y="308024"/>
                    <a:pt x="2696606" y="675426"/>
                    <a:pt x="2696606" y="1128639"/>
                  </a:cubicBezTo>
                  <a:cubicBezTo>
                    <a:pt x="2696606" y="1411897"/>
                    <a:pt x="2553090" y="1661635"/>
                    <a:pt x="2334805" y="1809106"/>
                  </a:cubicBezTo>
                  <a:lnTo>
                    <a:pt x="2266734" y="1846054"/>
                  </a:lnTo>
                  <a:lnTo>
                    <a:pt x="2253313" y="1898250"/>
                  </a:lnTo>
                  <a:cubicBezTo>
                    <a:pt x="2149414" y="2232296"/>
                    <a:pt x="2110816" y="2497274"/>
                    <a:pt x="1954145" y="2506100"/>
                  </a:cubicBezTo>
                  <a:cubicBezTo>
                    <a:pt x="1797474" y="2514926"/>
                    <a:pt x="1313284" y="2404421"/>
                    <a:pt x="1313284" y="1951208"/>
                  </a:cubicBezTo>
                  <a:cubicBezTo>
                    <a:pt x="1314046" y="1936109"/>
                    <a:pt x="601383" y="2253168"/>
                    <a:pt x="385540" y="2210711"/>
                  </a:cubicBezTo>
                  <a:cubicBezTo>
                    <a:pt x="169697" y="2168254"/>
                    <a:pt x="-68291" y="1929907"/>
                    <a:pt x="18224" y="1696467"/>
                  </a:cubicBezTo>
                  <a:cubicBezTo>
                    <a:pt x="104739" y="1463027"/>
                    <a:pt x="477038" y="1221104"/>
                    <a:pt x="234761" y="898769"/>
                  </a:cubicBezTo>
                  <a:cubicBezTo>
                    <a:pt x="-109116" y="375217"/>
                    <a:pt x="391148" y="0"/>
                    <a:pt x="844361" y="0"/>
                  </a:cubicBezTo>
                  <a:close/>
                </a:path>
              </a:pathLst>
            </a:custGeom>
            <a:gradFill>
              <a:gsLst>
                <a:gs pos="0">
                  <a:srgbClr val="125286"/>
                </a:gs>
                <a:gs pos="100000">
                  <a:srgbClr val="2195F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字魂59号-创粗黑" panose="00000500000000000000" pitchFamily="2" charset="-122"/>
              </a:endParaRPr>
            </a:p>
          </p:txBody>
        </p:sp>
      </p:grpSp>
      <p:pic>
        <p:nvPicPr>
          <p:cNvPr id="58" name="Picture 57" descr="华中科技大学.png"/>
          <p:cNvPicPr>
            <a:picLocks noChangeAspect="1"/>
          </p:cNvPicPr>
          <p:nvPr/>
        </p:nvPicPr>
        <p:blipFill>
          <a:blip r:embed="rId6"/>
          <a:stretch>
            <a:fillRect/>
          </a:stretch>
        </p:blipFill>
        <p:spPr>
          <a:xfrm>
            <a:off x="10302752" y="353435"/>
            <a:ext cx="1756624" cy="385828"/>
          </a:xfrm>
          <a:prstGeom prst="rect">
            <a:avLst/>
          </a:prstGeom>
        </p:spPr>
      </p:pic>
    </p:spTree>
    <p:extLst>
      <p:ext uri="{BB962C8B-B14F-4D97-AF65-F5344CB8AC3E}">
        <p14:creationId xmlns:p14="http://schemas.microsoft.com/office/powerpoint/2010/main" val="277627183"/>
      </p:ext>
    </p:extLst>
  </p:cSld>
  <p:clrMapOvr>
    <a:masterClrMapping/>
  </p:clrMapOvr>
  <mc:AlternateContent xmlns:mc="http://schemas.openxmlformats.org/markup-compatibility/2006" xmlns:p14="http://schemas.microsoft.com/office/powerpoint/2010/main">
    <mc:Choice Requires="p14">
      <p:transition spd="slow" p14:dur="1750" advClick="0" advTm="3000">
        <p:random/>
      </p:transition>
    </mc:Choice>
    <mc:Fallback xmlns="">
      <p:transition spd="slow" advClick="0" advTm="3000">
        <p:random/>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淘宝-想搞设计PPT(倒卖必究)-2" descr="e7d195523061f1c0f55f9af68525816972d868573ada39bc763F3977967589A5F92C178830C92595A6CE4D0132F8C206B2B04C416AAA86B7FD80AB023F78DAEB544E2F013E11B2B95AD21703D1C90034A379EC9026EFAAF5D8D3F6EDD7215B01313628C106AEB41116489E5C05F8950C3ECE596C8FF54A37023B6C2CA6ED6047B6328EC071A08E649D84E0BEC9811C20" hidden="1"/>
          <p:cNvSpPr txBox="1"/>
          <p:nvPr/>
        </p:nvSpPr>
        <p:spPr>
          <a:xfrm>
            <a:off x="-41140" y="901700"/>
            <a:ext cx="234680" cy="50800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wordArtVert" wrap="square" lIns="25400" tIns="25400" rIns="25400" bIns="25400" numCol="1" spcCol="38100" rtlCol="0" anchor="ctr">
            <a:spAutoFit/>
          </a:bodyPr>
          <a:lstStyle/>
          <a:p>
            <a:pPr algn="ctr" defTabSz="412750" latinLnBrk="1" hangingPunct="0"/>
            <a:r>
              <a:rPr lang="en-US" altLang="zh-CN" sz="100" dirty="0">
                <a:solidFill>
                  <a:srgbClr val="000000"/>
                </a:solidFill>
                <a:ea typeface="字魂59号-创粗黑" panose="00000500000000000000" pitchFamily="2" charset="-122"/>
                <a:sym typeface="Helvetica Light"/>
              </a:rPr>
              <a:t>e7d195523061f1c0f55f9af68525816972d868573ada39bc763F3977967589A5F92C178830C92595A6CE4D0132F8C206B2B04C416AAA86B7FD80AB023F78DAEB544E2F013E11B2B95AD21703D1C90034A379EC9026EFAAF5D8D3F6EDD7215B01313628C106AEB41116489E5C05F8950C3ECE596C8FF54A37023B6C2CA6ED6047B6328EC071A08E649D84E0BEC9811C20</a:t>
            </a:r>
            <a:endParaRPr lang="zh-CN" altLang="en-US" sz="100" dirty="0">
              <a:solidFill>
                <a:srgbClr val="000000"/>
              </a:solidFill>
              <a:ea typeface="字魂59号-创粗黑" panose="00000500000000000000" pitchFamily="2" charset="-122"/>
              <a:sym typeface="Helvetica Light"/>
            </a:endParaRPr>
          </a:p>
        </p:txBody>
      </p:sp>
      <p:grpSp>
        <p:nvGrpSpPr>
          <p:cNvPr id="5" name="组合 4">
            <a:extLst>
              <a:ext uri="{FF2B5EF4-FFF2-40B4-BE49-F238E27FC236}">
                <a16:creationId xmlns:a16="http://schemas.microsoft.com/office/drawing/2014/main" id="{C259AD28-1207-0FFD-3F25-B1A341A6BBFE}"/>
              </a:ext>
            </a:extLst>
          </p:cNvPr>
          <p:cNvGrpSpPr/>
          <p:nvPr/>
        </p:nvGrpSpPr>
        <p:grpSpPr>
          <a:xfrm>
            <a:off x="7893828" y="2369316"/>
            <a:ext cx="3155086" cy="1454185"/>
            <a:chOff x="7893828" y="2369316"/>
            <a:chExt cx="3155086" cy="1454185"/>
          </a:xfrm>
        </p:grpSpPr>
        <p:sp>
          <p:nvSpPr>
            <p:cNvPr id="18" name="淘宝-想搞设计PPT(倒卖必究)-18"/>
            <p:cNvSpPr/>
            <p:nvPr/>
          </p:nvSpPr>
          <p:spPr>
            <a:xfrm>
              <a:off x="7893828" y="2844772"/>
              <a:ext cx="3155086" cy="978729"/>
            </a:xfrm>
            <a:prstGeom prst="rect">
              <a:avLst/>
            </a:prstGeom>
          </p:spPr>
          <p:txBody>
            <a:bodyPr wrap="square">
              <a:spAutoFit/>
              <a:scene3d>
                <a:camera prst="orthographicFront"/>
                <a:lightRig rig="threePt" dir="t"/>
              </a:scene3d>
              <a:sp3d contourW="12700"/>
            </a:bodyPr>
            <a:lstStyle/>
            <a:p>
              <a:pPr algn="r">
                <a:lnSpc>
                  <a:spcPct val="120000"/>
                </a:lnSpc>
              </a:pPr>
              <a:r>
                <a:rPr lang="zh-CN" altLang="en-US" sz="1600" dirty="0">
                  <a:solidFill>
                    <a:schemeClr val="tx1">
                      <a:lumMod val="50000"/>
                      <a:lumOff val="50000"/>
                    </a:schemeClr>
                  </a:solidFill>
                  <a:latin typeface="字魂59号-创粗黑" panose="00000500000000000000" pitchFamily="2" charset="-122"/>
                  <a:ea typeface="字魂59号-创粗黑" panose="00000500000000000000" pitchFamily="2" charset="-122"/>
                </a:rPr>
                <a:t>用户可以在投影仪或者计算机上进行演示也可以将演示文稿打印出来制作成胶片</a:t>
              </a:r>
            </a:p>
          </p:txBody>
        </p:sp>
        <p:sp>
          <p:nvSpPr>
            <p:cNvPr id="19" name="淘宝-想搞设计PPT(倒卖必究)-19"/>
            <p:cNvSpPr/>
            <p:nvPr/>
          </p:nvSpPr>
          <p:spPr>
            <a:xfrm>
              <a:off x="8806940" y="2369316"/>
              <a:ext cx="2241974" cy="505010"/>
            </a:xfrm>
            <a:prstGeom prst="rect">
              <a:avLst/>
            </a:prstGeom>
          </p:spPr>
          <p:txBody>
            <a:bodyPr wrap="square">
              <a:spAutoFit/>
              <a:scene3d>
                <a:camera prst="orthographicFront"/>
                <a:lightRig rig="threePt" dir="t"/>
              </a:scene3d>
              <a:sp3d contourW="12700"/>
            </a:bodyPr>
            <a:lstStyle/>
            <a:p>
              <a:pPr algn="r">
                <a:lnSpc>
                  <a:spcPct val="120000"/>
                </a:lnSpc>
              </a:pPr>
              <a:r>
                <a:rPr lang="zh-CN" altLang="en-US" sz="2400" b="1" dirty="0">
                  <a:solidFill>
                    <a:schemeClr val="tx1">
                      <a:lumMod val="65000"/>
                      <a:lumOff val="35000"/>
                    </a:schemeClr>
                  </a:solidFill>
                  <a:latin typeface="字魂59号-创粗黑" panose="00000500000000000000" pitchFamily="2" charset="-122"/>
                  <a:ea typeface="字魂59号-创粗黑" panose="00000500000000000000" pitchFamily="2" charset="-122"/>
                </a:rPr>
                <a:t>标题文字添加</a:t>
              </a:r>
            </a:p>
          </p:txBody>
        </p:sp>
      </p:grpSp>
      <p:grpSp>
        <p:nvGrpSpPr>
          <p:cNvPr id="4" name="组合 3">
            <a:extLst>
              <a:ext uri="{FF2B5EF4-FFF2-40B4-BE49-F238E27FC236}">
                <a16:creationId xmlns:a16="http://schemas.microsoft.com/office/drawing/2014/main" id="{7B0F661C-AA90-89CF-445D-18FC292BCE43}"/>
              </a:ext>
            </a:extLst>
          </p:cNvPr>
          <p:cNvGrpSpPr/>
          <p:nvPr/>
        </p:nvGrpSpPr>
        <p:grpSpPr>
          <a:xfrm>
            <a:off x="3622663" y="4773490"/>
            <a:ext cx="4969794" cy="1158720"/>
            <a:chOff x="3622663" y="4773490"/>
            <a:chExt cx="4969794" cy="1158720"/>
          </a:xfrm>
        </p:grpSpPr>
        <p:sp>
          <p:nvSpPr>
            <p:cNvPr id="22" name="淘宝-想搞设计PPT(倒卖必究)-22"/>
            <p:cNvSpPr/>
            <p:nvPr/>
          </p:nvSpPr>
          <p:spPr>
            <a:xfrm>
              <a:off x="3622663" y="5248946"/>
              <a:ext cx="4969794" cy="683264"/>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600" dirty="0">
                  <a:solidFill>
                    <a:schemeClr val="tx1">
                      <a:lumMod val="50000"/>
                      <a:lumOff val="50000"/>
                    </a:schemeClr>
                  </a:solidFill>
                  <a:latin typeface="字魂59号-创粗黑" panose="00000500000000000000" pitchFamily="2" charset="-122"/>
                  <a:ea typeface="字魂59号-创粗黑" panose="00000500000000000000" pitchFamily="2" charset="-122"/>
                </a:rPr>
                <a:t>用户可以在投影仪或者计算机上进行演示也可以将演示文稿打印出来制作成胶片</a:t>
              </a:r>
            </a:p>
          </p:txBody>
        </p:sp>
        <p:sp>
          <p:nvSpPr>
            <p:cNvPr id="23" name="淘宝-想搞设计PPT(倒卖必究)-23"/>
            <p:cNvSpPr/>
            <p:nvPr/>
          </p:nvSpPr>
          <p:spPr>
            <a:xfrm>
              <a:off x="4986573" y="4773490"/>
              <a:ext cx="2241974" cy="505010"/>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2400" b="1" dirty="0">
                  <a:solidFill>
                    <a:schemeClr val="tx1">
                      <a:lumMod val="65000"/>
                      <a:lumOff val="35000"/>
                    </a:schemeClr>
                  </a:solidFill>
                  <a:latin typeface="字魂59号-创粗黑" panose="00000500000000000000" pitchFamily="2" charset="-122"/>
                  <a:ea typeface="字魂59号-创粗黑" panose="00000500000000000000" pitchFamily="2" charset="-122"/>
                </a:rPr>
                <a:t>标题文字添加</a:t>
              </a:r>
            </a:p>
          </p:txBody>
        </p:sp>
      </p:grpSp>
      <p:grpSp>
        <p:nvGrpSpPr>
          <p:cNvPr id="3" name="组合 2">
            <a:extLst>
              <a:ext uri="{FF2B5EF4-FFF2-40B4-BE49-F238E27FC236}">
                <a16:creationId xmlns:a16="http://schemas.microsoft.com/office/drawing/2014/main" id="{7A2F33DB-2B27-D72E-114E-A2187D5C519D}"/>
              </a:ext>
            </a:extLst>
          </p:cNvPr>
          <p:cNvGrpSpPr/>
          <p:nvPr/>
        </p:nvGrpSpPr>
        <p:grpSpPr>
          <a:xfrm>
            <a:off x="3320458" y="333481"/>
            <a:ext cx="5572519" cy="778879"/>
            <a:chOff x="3320458" y="333481"/>
            <a:chExt cx="5572519" cy="778879"/>
          </a:xfrm>
        </p:grpSpPr>
        <p:sp>
          <p:nvSpPr>
            <p:cNvPr id="25" name="淘宝-想搞设计PPT(倒卖必究)-25"/>
            <p:cNvSpPr txBox="1"/>
            <p:nvPr/>
          </p:nvSpPr>
          <p:spPr>
            <a:xfrm>
              <a:off x="4372909" y="333481"/>
              <a:ext cx="3467616" cy="584775"/>
            </a:xfrm>
            <a:prstGeom prst="rect">
              <a:avLst/>
            </a:prstGeom>
            <a:noFill/>
          </p:spPr>
          <p:txBody>
            <a:bodyPr wrap="non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200" b="1" i="0" u="none" strike="noStrike" kern="1200" cap="none" spc="0" normalizeH="0" baseline="0" noProof="0" dirty="0">
                  <a:ln>
                    <a:noFill/>
                  </a:ln>
                  <a:solidFill>
                    <a:srgbClr val="15548D"/>
                  </a:solidFill>
                  <a:effectLst/>
                  <a:uLnTx/>
                  <a:uFillTx/>
                  <a:latin typeface="Arial"/>
                  <a:ea typeface="字魂59号-创粗黑" panose="00000500000000000000" pitchFamily="2" charset="-122"/>
                  <a:cs typeface="+mn-cs"/>
                </a:rPr>
                <a:t>标题文字添加此处</a:t>
              </a:r>
            </a:p>
          </p:txBody>
        </p:sp>
        <p:sp>
          <p:nvSpPr>
            <p:cNvPr id="26" name="淘宝-想搞设计PPT(倒卖必究)-26"/>
            <p:cNvSpPr txBox="1"/>
            <p:nvPr/>
          </p:nvSpPr>
          <p:spPr>
            <a:xfrm>
              <a:off x="3320458" y="847351"/>
              <a:ext cx="5572519" cy="265009"/>
            </a:xfrm>
            <a:prstGeom prst="rect">
              <a:avLst/>
            </a:prstGeom>
            <a:noFill/>
          </p:spPr>
          <p:txBody>
            <a:bodyPr wrap="square" rtlCol="0">
              <a:spAutoFit/>
              <a:scene3d>
                <a:camera prst="orthographicFront"/>
                <a:lightRig rig="threePt" dir="t"/>
              </a:scene3d>
              <a:sp3d contourW="12700"/>
            </a:bodyPr>
            <a:lstStyle/>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altLang="zh-CN" sz="1050" b="0" i="0" u="none" strike="noStrike" kern="1200" cap="none" spc="0" normalizeH="0" baseline="0" noProof="0" dirty="0">
                  <a:ln>
                    <a:noFill/>
                  </a:ln>
                  <a:solidFill>
                    <a:schemeClr val="bg1">
                      <a:lumMod val="65000"/>
                    </a:schemeClr>
                  </a:solidFill>
                  <a:effectLst/>
                  <a:uLnTx/>
                  <a:uFillTx/>
                  <a:latin typeface="字魂59号-创粗黑" panose="00000500000000000000" pitchFamily="2" charset="-122"/>
                  <a:ea typeface="字魂59号-创粗黑" panose="00000500000000000000" pitchFamily="2" charset="-122"/>
                  <a:cs typeface="+mn-cs"/>
                </a:rPr>
                <a:t>print the presentation and make it into a film to be used in a wider field</a:t>
              </a:r>
            </a:p>
          </p:txBody>
        </p:sp>
      </p:grpSp>
      <p:grpSp>
        <p:nvGrpSpPr>
          <p:cNvPr id="10" name="组合 9">
            <a:extLst>
              <a:ext uri="{FF2B5EF4-FFF2-40B4-BE49-F238E27FC236}">
                <a16:creationId xmlns:a16="http://schemas.microsoft.com/office/drawing/2014/main" id="{E7E652A6-21E9-1A7F-6157-8D23E6D70710}"/>
              </a:ext>
            </a:extLst>
          </p:cNvPr>
          <p:cNvGrpSpPr/>
          <p:nvPr/>
        </p:nvGrpSpPr>
        <p:grpSpPr>
          <a:xfrm>
            <a:off x="4775201" y="2177346"/>
            <a:ext cx="2641599" cy="2411231"/>
            <a:chOff x="4348411" y="2137833"/>
            <a:chExt cx="3495179" cy="3190374"/>
          </a:xfrm>
        </p:grpSpPr>
        <p:sp>
          <p:nvSpPr>
            <p:cNvPr id="11" name="淘宝-想搞设计PPT(倒卖必究)-11" descr="e7d195523061f1c0f55f9af68525816972d868573ada39bc763F3977967589A5F92C178830C92595A6CE4D0132F8C206B2B04C416AAA86B7FD80AB023F78DAEB544E2F013E11B2B95AD21703D1C90034A379EC9026EFAAF5D8D3F6EDD7215B01313628C106AEB41116489E5C05F8950C3ECE596C8FF54A37023B6C2CA6ED6047B6328EC071A08E649D84E0BEC9811C20">
              <a:extLst>
                <a:ext uri="{FF2B5EF4-FFF2-40B4-BE49-F238E27FC236}">
                  <a16:creationId xmlns:a16="http://schemas.microsoft.com/office/drawing/2014/main" id="{0E2506C4-23A2-E012-D68F-17EE1AB03503}"/>
                </a:ext>
              </a:extLst>
            </p:cNvPr>
            <p:cNvSpPr/>
            <p:nvPr/>
          </p:nvSpPr>
          <p:spPr>
            <a:xfrm>
              <a:off x="6149703" y="2155384"/>
              <a:ext cx="1693887" cy="2706454"/>
            </a:xfrm>
            <a:custGeom>
              <a:avLst/>
              <a:gdLst/>
              <a:ahLst/>
              <a:cxnLst>
                <a:cxn ang="0">
                  <a:pos x="wd2" y="hd2"/>
                </a:cxn>
                <a:cxn ang="5400000">
                  <a:pos x="wd2" y="hd2"/>
                </a:cxn>
                <a:cxn ang="10800000">
                  <a:pos x="wd2" y="hd2"/>
                </a:cxn>
                <a:cxn ang="16200000">
                  <a:pos x="wd2" y="hd2"/>
                </a:cxn>
              </a:cxnLst>
              <a:rect l="0" t="0" r="r" b="b"/>
              <a:pathLst>
                <a:path w="21093" h="21600" extrusionOk="0">
                  <a:moveTo>
                    <a:pt x="19900" y="2673"/>
                  </a:moveTo>
                  <a:cubicBezTo>
                    <a:pt x="19391" y="2108"/>
                    <a:pt x="18200" y="786"/>
                    <a:pt x="15452" y="321"/>
                  </a:cubicBezTo>
                  <a:cubicBezTo>
                    <a:pt x="14377" y="140"/>
                    <a:pt x="12929" y="14"/>
                    <a:pt x="11776" y="0"/>
                  </a:cubicBezTo>
                  <a:lnTo>
                    <a:pt x="4009" y="8563"/>
                  </a:lnTo>
                  <a:lnTo>
                    <a:pt x="3983" y="8563"/>
                  </a:lnTo>
                  <a:lnTo>
                    <a:pt x="0" y="12983"/>
                  </a:lnTo>
                  <a:lnTo>
                    <a:pt x="7667" y="21600"/>
                  </a:lnTo>
                  <a:cubicBezTo>
                    <a:pt x="7706" y="21558"/>
                    <a:pt x="7744" y="21516"/>
                    <a:pt x="7780" y="21477"/>
                  </a:cubicBezTo>
                  <a:lnTo>
                    <a:pt x="19343" y="8640"/>
                  </a:lnTo>
                  <a:cubicBezTo>
                    <a:pt x="19365" y="8615"/>
                    <a:pt x="19389" y="8589"/>
                    <a:pt x="19411" y="8563"/>
                  </a:cubicBezTo>
                  <a:cubicBezTo>
                    <a:pt x="19981" y="7911"/>
                    <a:pt x="20554" y="7022"/>
                    <a:pt x="20854" y="6318"/>
                  </a:cubicBezTo>
                  <a:cubicBezTo>
                    <a:pt x="21600" y="4559"/>
                    <a:pt x="20409" y="3238"/>
                    <a:pt x="19900" y="2673"/>
                  </a:cubicBezTo>
                  <a:close/>
                </a:path>
              </a:pathLst>
            </a:custGeom>
            <a:solidFill>
              <a:srgbClr val="4BA7FA"/>
            </a:solidFill>
            <a:ln w="12700" cap="flat">
              <a:noFill/>
              <a:miter lim="400000"/>
            </a:ln>
            <a:effectLst/>
          </p:spPr>
          <p:txBody>
            <a:bodyPr wrap="square" lIns="19050" tIns="19050" rIns="19050" bIns="19050" numCol="1"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defRPr sz="3200"/>
              </a:pPr>
              <a:endParaRPr sz="1600" dirty="0">
                <a:latin typeface="字魂59号-创粗黑" panose="00000500000000000000" pitchFamily="2" charset="-122"/>
                <a:ea typeface="字魂59号-创粗黑" panose="00000500000000000000" pitchFamily="2" charset="-122"/>
              </a:endParaRPr>
            </a:p>
          </p:txBody>
        </p:sp>
        <p:sp>
          <p:nvSpPr>
            <p:cNvPr id="12" name="淘宝-想搞设计PPT(倒卖必究)-12" descr="e7d195523061f1c0f55f9af68525816972d868573ada39bc763F3977967589A5F92C178830C92595A6CE4D0132F8C206B2B04C416AAA86B7FD80AB023F78DAEB544E2F013E11B2B95AD21703D1C90034A379EC9026EFAAF5D8D3F6EDD7215B01313628C106AEB41116489E5C05F8950C3ECE596C8FF54A37023B6C2CA6ED6047B6328EC071A08E649D84E0BEC9811C20">
              <a:extLst>
                <a:ext uri="{FF2B5EF4-FFF2-40B4-BE49-F238E27FC236}">
                  <a16:creationId xmlns:a16="http://schemas.microsoft.com/office/drawing/2014/main" id="{429967A0-4107-E9C6-9392-479DE6328D72}"/>
                </a:ext>
              </a:extLst>
            </p:cNvPr>
            <p:cNvSpPr/>
            <p:nvPr/>
          </p:nvSpPr>
          <p:spPr>
            <a:xfrm>
              <a:off x="4348411" y="2137833"/>
              <a:ext cx="2638619" cy="1077086"/>
            </a:xfrm>
            <a:custGeom>
              <a:avLst/>
              <a:gdLst/>
              <a:ahLst/>
              <a:cxnLst>
                <a:cxn ang="0">
                  <a:pos x="wd2" y="hd2"/>
                </a:cxn>
                <a:cxn ang="5400000">
                  <a:pos x="wd2" y="hd2"/>
                </a:cxn>
                <a:cxn ang="10800000">
                  <a:pos x="wd2" y="hd2"/>
                </a:cxn>
                <a:cxn ang="16200000">
                  <a:pos x="wd2" y="hd2"/>
                </a:cxn>
              </a:cxnLst>
              <a:rect l="0" t="0" r="r" b="b"/>
              <a:pathLst>
                <a:path w="21270" h="21600" extrusionOk="0">
                  <a:moveTo>
                    <a:pt x="21126" y="0"/>
                  </a:moveTo>
                  <a:lnTo>
                    <a:pt x="6156" y="116"/>
                  </a:lnTo>
                  <a:cubicBezTo>
                    <a:pt x="6126" y="118"/>
                    <a:pt x="6095" y="118"/>
                    <a:pt x="6066" y="120"/>
                  </a:cubicBezTo>
                  <a:cubicBezTo>
                    <a:pt x="5312" y="151"/>
                    <a:pt x="4348" y="476"/>
                    <a:pt x="3637" y="950"/>
                  </a:cubicBezTo>
                  <a:cubicBezTo>
                    <a:pt x="1859" y="2129"/>
                    <a:pt x="1092" y="5460"/>
                    <a:pt x="764" y="6880"/>
                  </a:cubicBezTo>
                  <a:cubicBezTo>
                    <a:pt x="436" y="8302"/>
                    <a:pt x="-330" y="11632"/>
                    <a:pt x="159" y="16046"/>
                  </a:cubicBezTo>
                  <a:cubicBezTo>
                    <a:pt x="350" y="17772"/>
                    <a:pt x="711" y="19944"/>
                    <a:pt x="1074" y="21567"/>
                  </a:cubicBezTo>
                  <a:lnTo>
                    <a:pt x="11078" y="21564"/>
                  </a:lnTo>
                  <a:lnTo>
                    <a:pt x="11086" y="21600"/>
                  </a:lnTo>
                  <a:lnTo>
                    <a:pt x="16242" y="21560"/>
                  </a:lnTo>
                  <a:lnTo>
                    <a:pt x="21270" y="3"/>
                  </a:lnTo>
                  <a:cubicBezTo>
                    <a:pt x="21222" y="0"/>
                    <a:pt x="21172" y="0"/>
                    <a:pt x="21126" y="0"/>
                  </a:cubicBezTo>
                  <a:close/>
                </a:path>
              </a:pathLst>
            </a:custGeom>
            <a:solidFill>
              <a:srgbClr val="0486FA"/>
            </a:solidFill>
            <a:ln w="12700" cap="flat">
              <a:noFill/>
              <a:miter lim="400000"/>
            </a:ln>
            <a:effectLst/>
          </p:spPr>
          <p:txBody>
            <a:bodyPr wrap="square" lIns="19050" tIns="19050" rIns="19050" bIns="19050" numCol="1"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defRPr sz="3200"/>
              </a:pPr>
              <a:endParaRPr sz="1600" dirty="0">
                <a:latin typeface="字魂59号-创粗黑" panose="00000500000000000000" pitchFamily="2" charset="-122"/>
                <a:ea typeface="字魂59号-创粗黑" panose="00000500000000000000" pitchFamily="2" charset="-122"/>
              </a:endParaRPr>
            </a:p>
          </p:txBody>
        </p:sp>
        <p:sp>
          <p:nvSpPr>
            <p:cNvPr id="13" name="淘宝-想搞设计PPT(倒卖必究)-13" descr="e7d195523061f1c0f55f9af68525816972d868573ada39bc763F3977967589A5F92C178830C92595A6CE4D0132F8C206B2B04C416AAA86B7FD80AB023F78DAEB544E2F013E11B2B95AD21703D1C90034A379EC9026EFAAF5D8D3F6EDD7215B01313628C106AEB41116489E5C05F8950C3ECE596C8FF54A37023B6C2CA6ED6047B6328EC071A08E649D84E0BEC9811C20">
              <a:extLst>
                <a:ext uri="{FF2B5EF4-FFF2-40B4-BE49-F238E27FC236}">
                  <a16:creationId xmlns:a16="http://schemas.microsoft.com/office/drawing/2014/main" id="{253B9543-5698-4C4B-EA2E-36C1C9677A88}"/>
                </a:ext>
              </a:extLst>
            </p:cNvPr>
            <p:cNvSpPr/>
            <p:nvPr/>
          </p:nvSpPr>
          <p:spPr>
            <a:xfrm>
              <a:off x="4517403" y="3297563"/>
              <a:ext cx="2175269" cy="2030644"/>
            </a:xfrm>
            <a:custGeom>
              <a:avLst/>
              <a:gdLst/>
              <a:ahLst/>
              <a:cxnLst>
                <a:cxn ang="0">
                  <a:pos x="wd2" y="hd2"/>
                </a:cxn>
                <a:cxn ang="5400000">
                  <a:pos x="wd2" y="hd2"/>
                </a:cxn>
                <a:cxn ang="10800000">
                  <a:pos x="wd2" y="hd2"/>
                </a:cxn>
                <a:cxn ang="16200000">
                  <a:pos x="wd2" y="hd2"/>
                </a:cxn>
              </a:cxnLst>
              <a:rect l="0" t="0" r="r" b="b"/>
              <a:pathLst>
                <a:path w="21600" h="21600" extrusionOk="0">
                  <a:moveTo>
                    <a:pt x="15486" y="5892"/>
                  </a:moveTo>
                  <a:lnTo>
                    <a:pt x="15483" y="5899"/>
                  </a:lnTo>
                  <a:lnTo>
                    <a:pt x="12303" y="0"/>
                  </a:lnTo>
                  <a:lnTo>
                    <a:pt x="0" y="0"/>
                  </a:lnTo>
                  <a:cubicBezTo>
                    <a:pt x="18" y="35"/>
                    <a:pt x="36" y="70"/>
                    <a:pt x="55" y="103"/>
                  </a:cubicBezTo>
                  <a:lnTo>
                    <a:pt x="9274" y="17212"/>
                  </a:lnTo>
                  <a:cubicBezTo>
                    <a:pt x="9747" y="18087"/>
                    <a:pt x="10510" y="19158"/>
                    <a:pt x="11173" y="19874"/>
                  </a:cubicBezTo>
                  <a:cubicBezTo>
                    <a:pt x="12770" y="21600"/>
                    <a:pt x="14671" y="21600"/>
                    <a:pt x="15483" y="21600"/>
                  </a:cubicBezTo>
                  <a:cubicBezTo>
                    <a:pt x="16294" y="21600"/>
                    <a:pt x="18193" y="21600"/>
                    <a:pt x="19791" y="19876"/>
                  </a:cubicBezTo>
                  <a:cubicBezTo>
                    <a:pt x="20414" y="19203"/>
                    <a:pt x="21125" y="18218"/>
                    <a:pt x="21600" y="17376"/>
                  </a:cubicBezTo>
                  <a:lnTo>
                    <a:pt x="15486" y="5892"/>
                  </a:lnTo>
                  <a:close/>
                </a:path>
              </a:pathLst>
            </a:custGeom>
            <a:solidFill>
              <a:srgbClr val="4AA0ED"/>
            </a:solidFill>
            <a:ln w="12700" cap="flat">
              <a:noFill/>
              <a:miter lim="400000"/>
            </a:ln>
            <a:effectLst/>
          </p:spPr>
          <p:txBody>
            <a:bodyPr wrap="square" lIns="19050" tIns="19050" rIns="19050" bIns="19050" numCol="1"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defRPr sz="3200"/>
              </a:pPr>
              <a:endParaRPr sz="1600" dirty="0">
                <a:latin typeface="字魂59号-创粗黑" panose="00000500000000000000" pitchFamily="2" charset="-122"/>
                <a:ea typeface="字魂59号-创粗黑" panose="00000500000000000000" pitchFamily="2" charset="-122"/>
              </a:endParaRPr>
            </a:p>
          </p:txBody>
        </p:sp>
        <p:sp>
          <p:nvSpPr>
            <p:cNvPr id="20" name="淘宝-想搞设计PPT(倒卖必究)-20" descr="e7d195523061f1c0f55f9af68525816972d868573ada39bc763F3977967589A5F92C178830C92595A6CE4D0132F8C206B2B04C416AAA86B7FD80AB023F78DAEB544E2F013E11B2B95AD21703D1C90034A379EC9026EFAAF5D8D3F6EDD7215B01313628C106AEB41116489E5C05F8950C3ECE596C8FF54A37023B6C2CA6ED6047B6328EC071A08E649D84E0BEC9811C20">
              <a:extLst>
                <a:ext uri="{FF2B5EF4-FFF2-40B4-BE49-F238E27FC236}">
                  <a16:creationId xmlns:a16="http://schemas.microsoft.com/office/drawing/2014/main" id="{26E53417-9437-1540-3F23-03D5D280D853}"/>
                </a:ext>
              </a:extLst>
            </p:cNvPr>
            <p:cNvSpPr/>
            <p:nvPr/>
          </p:nvSpPr>
          <p:spPr>
            <a:xfrm>
              <a:off x="4668806" y="2391833"/>
              <a:ext cx="551454" cy="635001"/>
            </a:xfrm>
            <a:custGeom>
              <a:avLst/>
              <a:gdLst>
                <a:gd name="connsiteX0" fmla="*/ 184010 w 292270"/>
                <a:gd name="connsiteY0" fmla="*/ 131763 h 336550"/>
                <a:gd name="connsiteX1" fmla="*/ 178567 w 292270"/>
                <a:gd name="connsiteY1" fmla="*/ 141923 h 336550"/>
                <a:gd name="connsiteX2" fmla="*/ 184010 w 292270"/>
                <a:gd name="connsiteY2" fmla="*/ 150813 h 336550"/>
                <a:gd name="connsiteX3" fmla="*/ 188092 w 292270"/>
                <a:gd name="connsiteY3" fmla="*/ 141923 h 336550"/>
                <a:gd name="connsiteX4" fmla="*/ 184010 w 292270"/>
                <a:gd name="connsiteY4" fmla="*/ 131763 h 336550"/>
                <a:gd name="connsiteX5" fmla="*/ 141147 w 292270"/>
                <a:gd name="connsiteY5" fmla="*/ 131763 h 336550"/>
                <a:gd name="connsiteX6" fmla="*/ 135704 w 292270"/>
                <a:gd name="connsiteY6" fmla="*/ 141923 h 336550"/>
                <a:gd name="connsiteX7" fmla="*/ 141147 w 292270"/>
                <a:gd name="connsiteY7" fmla="*/ 150813 h 336550"/>
                <a:gd name="connsiteX8" fmla="*/ 145229 w 292270"/>
                <a:gd name="connsiteY8" fmla="*/ 141923 h 336550"/>
                <a:gd name="connsiteX9" fmla="*/ 141147 w 292270"/>
                <a:gd name="connsiteY9" fmla="*/ 131763 h 336550"/>
                <a:gd name="connsiteX10" fmla="*/ 96811 w 292270"/>
                <a:gd name="connsiteY10" fmla="*/ 131763 h 336550"/>
                <a:gd name="connsiteX11" fmla="*/ 92842 w 292270"/>
                <a:gd name="connsiteY11" fmla="*/ 134938 h 336550"/>
                <a:gd name="connsiteX12" fmla="*/ 100780 w 292270"/>
                <a:gd name="connsiteY12" fmla="*/ 134938 h 336550"/>
                <a:gd name="connsiteX13" fmla="*/ 96811 w 292270"/>
                <a:gd name="connsiteY13" fmla="*/ 131763 h 336550"/>
                <a:gd name="connsiteX14" fmla="*/ 225310 w 292270"/>
                <a:gd name="connsiteY14" fmla="*/ 127000 h 336550"/>
                <a:gd name="connsiteX15" fmla="*/ 226721 w 292270"/>
                <a:gd name="connsiteY15" fmla="*/ 127000 h 336550"/>
                <a:gd name="connsiteX16" fmla="*/ 229543 w 292270"/>
                <a:gd name="connsiteY16" fmla="*/ 127000 h 336550"/>
                <a:gd name="connsiteX17" fmla="*/ 230954 w 292270"/>
                <a:gd name="connsiteY17" fmla="*/ 127000 h 336550"/>
                <a:gd name="connsiteX18" fmla="*/ 230954 w 292270"/>
                <a:gd name="connsiteY18" fmla="*/ 155792 h 336550"/>
                <a:gd name="connsiteX19" fmla="*/ 229543 w 292270"/>
                <a:gd name="connsiteY19" fmla="*/ 157163 h 336550"/>
                <a:gd name="connsiteX20" fmla="*/ 225310 w 292270"/>
                <a:gd name="connsiteY20" fmla="*/ 157163 h 336550"/>
                <a:gd name="connsiteX21" fmla="*/ 225310 w 292270"/>
                <a:gd name="connsiteY21" fmla="*/ 155792 h 336550"/>
                <a:gd name="connsiteX22" fmla="*/ 225310 w 292270"/>
                <a:gd name="connsiteY22" fmla="*/ 132484 h 336550"/>
                <a:gd name="connsiteX23" fmla="*/ 221076 w 292270"/>
                <a:gd name="connsiteY23" fmla="*/ 133855 h 336550"/>
                <a:gd name="connsiteX24" fmla="*/ 221076 w 292270"/>
                <a:gd name="connsiteY24" fmla="*/ 135227 h 336550"/>
                <a:gd name="connsiteX25" fmla="*/ 219665 w 292270"/>
                <a:gd name="connsiteY25" fmla="*/ 133855 h 336550"/>
                <a:gd name="connsiteX26" fmla="*/ 219665 w 292270"/>
                <a:gd name="connsiteY26" fmla="*/ 131113 h 336550"/>
                <a:gd name="connsiteX27" fmla="*/ 219665 w 292270"/>
                <a:gd name="connsiteY27" fmla="*/ 129742 h 336550"/>
                <a:gd name="connsiteX28" fmla="*/ 225310 w 292270"/>
                <a:gd name="connsiteY28" fmla="*/ 127000 h 336550"/>
                <a:gd name="connsiteX29" fmla="*/ 203791 w 292270"/>
                <a:gd name="connsiteY29" fmla="*/ 127000 h 336550"/>
                <a:gd name="connsiteX30" fmla="*/ 207495 w 292270"/>
                <a:gd name="connsiteY30" fmla="*/ 127000 h 336550"/>
                <a:gd name="connsiteX31" fmla="*/ 208730 w 292270"/>
                <a:gd name="connsiteY31" fmla="*/ 127000 h 336550"/>
                <a:gd name="connsiteX32" fmla="*/ 208730 w 292270"/>
                <a:gd name="connsiteY32" fmla="*/ 155792 h 336550"/>
                <a:gd name="connsiteX33" fmla="*/ 207495 w 292270"/>
                <a:gd name="connsiteY33" fmla="*/ 157163 h 336550"/>
                <a:gd name="connsiteX34" fmla="*/ 203791 w 292270"/>
                <a:gd name="connsiteY34" fmla="*/ 157163 h 336550"/>
                <a:gd name="connsiteX35" fmla="*/ 202556 w 292270"/>
                <a:gd name="connsiteY35" fmla="*/ 155792 h 336550"/>
                <a:gd name="connsiteX36" fmla="*/ 202556 w 292270"/>
                <a:gd name="connsiteY36" fmla="*/ 132484 h 336550"/>
                <a:gd name="connsiteX37" fmla="*/ 200086 w 292270"/>
                <a:gd name="connsiteY37" fmla="*/ 133855 h 336550"/>
                <a:gd name="connsiteX38" fmla="*/ 198852 w 292270"/>
                <a:gd name="connsiteY38" fmla="*/ 135227 h 336550"/>
                <a:gd name="connsiteX39" fmla="*/ 198852 w 292270"/>
                <a:gd name="connsiteY39" fmla="*/ 133855 h 336550"/>
                <a:gd name="connsiteX40" fmla="*/ 197617 w 292270"/>
                <a:gd name="connsiteY40" fmla="*/ 131113 h 336550"/>
                <a:gd name="connsiteX41" fmla="*/ 198852 w 292270"/>
                <a:gd name="connsiteY41" fmla="*/ 129742 h 336550"/>
                <a:gd name="connsiteX42" fmla="*/ 203791 w 292270"/>
                <a:gd name="connsiteY42" fmla="*/ 127000 h 336550"/>
                <a:gd name="connsiteX43" fmla="*/ 183964 w 292270"/>
                <a:gd name="connsiteY43" fmla="*/ 127000 h 336550"/>
                <a:gd name="connsiteX44" fmla="*/ 192854 w 292270"/>
                <a:gd name="connsiteY44" fmla="*/ 141426 h 336550"/>
                <a:gd name="connsiteX45" fmla="*/ 182694 w 292270"/>
                <a:gd name="connsiteY45" fmla="*/ 157163 h 336550"/>
                <a:gd name="connsiteX46" fmla="*/ 173804 w 292270"/>
                <a:gd name="connsiteY46" fmla="*/ 142737 h 336550"/>
                <a:gd name="connsiteX47" fmla="*/ 183964 w 292270"/>
                <a:gd name="connsiteY47" fmla="*/ 127000 h 336550"/>
                <a:gd name="connsiteX48" fmla="*/ 161699 w 292270"/>
                <a:gd name="connsiteY48" fmla="*/ 127000 h 336550"/>
                <a:gd name="connsiteX49" fmla="*/ 164478 w 292270"/>
                <a:gd name="connsiteY49" fmla="*/ 127000 h 336550"/>
                <a:gd name="connsiteX50" fmla="*/ 165867 w 292270"/>
                <a:gd name="connsiteY50" fmla="*/ 127000 h 336550"/>
                <a:gd name="connsiteX51" fmla="*/ 165867 w 292270"/>
                <a:gd name="connsiteY51" fmla="*/ 155792 h 336550"/>
                <a:gd name="connsiteX52" fmla="*/ 164478 w 292270"/>
                <a:gd name="connsiteY52" fmla="*/ 157163 h 336550"/>
                <a:gd name="connsiteX53" fmla="*/ 161699 w 292270"/>
                <a:gd name="connsiteY53" fmla="*/ 157163 h 336550"/>
                <a:gd name="connsiteX54" fmla="*/ 160310 w 292270"/>
                <a:gd name="connsiteY54" fmla="*/ 155792 h 336550"/>
                <a:gd name="connsiteX55" fmla="*/ 160310 w 292270"/>
                <a:gd name="connsiteY55" fmla="*/ 132484 h 336550"/>
                <a:gd name="connsiteX56" fmla="*/ 156143 w 292270"/>
                <a:gd name="connsiteY56" fmla="*/ 133855 h 336550"/>
                <a:gd name="connsiteX57" fmla="*/ 156143 w 292270"/>
                <a:gd name="connsiteY57" fmla="*/ 135227 h 336550"/>
                <a:gd name="connsiteX58" fmla="*/ 154754 w 292270"/>
                <a:gd name="connsiteY58" fmla="*/ 133855 h 336550"/>
                <a:gd name="connsiteX59" fmla="*/ 154754 w 292270"/>
                <a:gd name="connsiteY59" fmla="*/ 131113 h 336550"/>
                <a:gd name="connsiteX60" fmla="*/ 154754 w 292270"/>
                <a:gd name="connsiteY60" fmla="*/ 129742 h 336550"/>
                <a:gd name="connsiteX61" fmla="*/ 161699 w 292270"/>
                <a:gd name="connsiteY61" fmla="*/ 127000 h 336550"/>
                <a:gd name="connsiteX62" fmla="*/ 141261 w 292270"/>
                <a:gd name="connsiteY62" fmla="*/ 127000 h 336550"/>
                <a:gd name="connsiteX63" fmla="*/ 151580 w 292270"/>
                <a:gd name="connsiteY63" fmla="*/ 141426 h 336550"/>
                <a:gd name="connsiteX64" fmla="*/ 141261 w 292270"/>
                <a:gd name="connsiteY64" fmla="*/ 157163 h 336550"/>
                <a:gd name="connsiteX65" fmla="*/ 130942 w 292270"/>
                <a:gd name="connsiteY65" fmla="*/ 142737 h 336550"/>
                <a:gd name="connsiteX66" fmla="*/ 141261 w 292270"/>
                <a:gd name="connsiteY66" fmla="*/ 127000 h 336550"/>
                <a:gd name="connsiteX67" fmla="*/ 247736 w 292270"/>
                <a:gd name="connsiteY67" fmla="*/ 80963 h 336550"/>
                <a:gd name="connsiteX68" fmla="*/ 243654 w 292270"/>
                <a:gd name="connsiteY68" fmla="*/ 91970 h 336550"/>
                <a:gd name="connsiteX69" fmla="*/ 247736 w 292270"/>
                <a:gd name="connsiteY69" fmla="*/ 101601 h 336550"/>
                <a:gd name="connsiteX70" fmla="*/ 253179 w 292270"/>
                <a:gd name="connsiteY70" fmla="*/ 90594 h 336550"/>
                <a:gd name="connsiteX71" fmla="*/ 247736 w 292270"/>
                <a:gd name="connsiteY71" fmla="*/ 80963 h 336550"/>
                <a:gd name="connsiteX72" fmla="*/ 205328 w 292270"/>
                <a:gd name="connsiteY72" fmla="*/ 80963 h 336550"/>
                <a:gd name="connsiteX73" fmla="*/ 200792 w 292270"/>
                <a:gd name="connsiteY73" fmla="*/ 91970 h 336550"/>
                <a:gd name="connsiteX74" fmla="*/ 205328 w 292270"/>
                <a:gd name="connsiteY74" fmla="*/ 101601 h 336550"/>
                <a:gd name="connsiteX75" fmla="*/ 208730 w 292270"/>
                <a:gd name="connsiteY75" fmla="*/ 90594 h 336550"/>
                <a:gd name="connsiteX76" fmla="*/ 205328 w 292270"/>
                <a:gd name="connsiteY76" fmla="*/ 80963 h 336550"/>
                <a:gd name="connsiteX77" fmla="*/ 184010 w 292270"/>
                <a:gd name="connsiteY77" fmla="*/ 80963 h 336550"/>
                <a:gd name="connsiteX78" fmla="*/ 178567 w 292270"/>
                <a:gd name="connsiteY78" fmla="*/ 91970 h 336550"/>
                <a:gd name="connsiteX79" fmla="*/ 184010 w 292270"/>
                <a:gd name="connsiteY79" fmla="*/ 101601 h 336550"/>
                <a:gd name="connsiteX80" fmla="*/ 188092 w 292270"/>
                <a:gd name="connsiteY80" fmla="*/ 90594 h 336550"/>
                <a:gd name="connsiteX81" fmla="*/ 184010 w 292270"/>
                <a:gd name="connsiteY81" fmla="*/ 80963 h 336550"/>
                <a:gd name="connsiteX82" fmla="*/ 162011 w 292270"/>
                <a:gd name="connsiteY82" fmla="*/ 80963 h 336550"/>
                <a:gd name="connsiteX83" fmla="*/ 157929 w 292270"/>
                <a:gd name="connsiteY83" fmla="*/ 91970 h 336550"/>
                <a:gd name="connsiteX84" fmla="*/ 162011 w 292270"/>
                <a:gd name="connsiteY84" fmla="*/ 101601 h 336550"/>
                <a:gd name="connsiteX85" fmla="*/ 167454 w 292270"/>
                <a:gd name="connsiteY85" fmla="*/ 90594 h 336550"/>
                <a:gd name="connsiteX86" fmla="*/ 162011 w 292270"/>
                <a:gd name="connsiteY86" fmla="*/ 80963 h 336550"/>
                <a:gd name="connsiteX87" fmla="*/ 76173 w 292270"/>
                <a:gd name="connsiteY87" fmla="*/ 80963 h 336550"/>
                <a:gd name="connsiteX88" fmla="*/ 72204 w 292270"/>
                <a:gd name="connsiteY88" fmla="*/ 91970 h 336550"/>
                <a:gd name="connsiteX89" fmla="*/ 76173 w 292270"/>
                <a:gd name="connsiteY89" fmla="*/ 101601 h 336550"/>
                <a:gd name="connsiteX90" fmla="*/ 80142 w 292270"/>
                <a:gd name="connsiteY90" fmla="*/ 90594 h 336550"/>
                <a:gd name="connsiteX91" fmla="*/ 76173 w 292270"/>
                <a:gd name="connsiteY91" fmla="*/ 80963 h 336550"/>
                <a:gd name="connsiteX92" fmla="*/ 225310 w 292270"/>
                <a:gd name="connsiteY92" fmla="*/ 76200 h 336550"/>
                <a:gd name="connsiteX93" fmla="*/ 226721 w 292270"/>
                <a:gd name="connsiteY93" fmla="*/ 76200 h 336550"/>
                <a:gd name="connsiteX94" fmla="*/ 229543 w 292270"/>
                <a:gd name="connsiteY94" fmla="*/ 76200 h 336550"/>
                <a:gd name="connsiteX95" fmla="*/ 230954 w 292270"/>
                <a:gd name="connsiteY95" fmla="*/ 77511 h 336550"/>
                <a:gd name="connsiteX96" fmla="*/ 230954 w 292270"/>
                <a:gd name="connsiteY96" fmla="*/ 105052 h 336550"/>
                <a:gd name="connsiteX97" fmla="*/ 229543 w 292270"/>
                <a:gd name="connsiteY97" fmla="*/ 106363 h 336550"/>
                <a:gd name="connsiteX98" fmla="*/ 225310 w 292270"/>
                <a:gd name="connsiteY98" fmla="*/ 106363 h 336550"/>
                <a:gd name="connsiteX99" fmla="*/ 225310 w 292270"/>
                <a:gd name="connsiteY99" fmla="*/ 105052 h 336550"/>
                <a:gd name="connsiteX100" fmla="*/ 225310 w 292270"/>
                <a:gd name="connsiteY100" fmla="*/ 82757 h 336550"/>
                <a:gd name="connsiteX101" fmla="*/ 221076 w 292270"/>
                <a:gd name="connsiteY101" fmla="*/ 84069 h 336550"/>
                <a:gd name="connsiteX102" fmla="*/ 219665 w 292270"/>
                <a:gd name="connsiteY102" fmla="*/ 84069 h 336550"/>
                <a:gd name="connsiteX103" fmla="*/ 219665 w 292270"/>
                <a:gd name="connsiteY103" fmla="*/ 81446 h 336550"/>
                <a:gd name="connsiteX104" fmla="*/ 219665 w 292270"/>
                <a:gd name="connsiteY104" fmla="*/ 80134 h 336550"/>
                <a:gd name="connsiteX105" fmla="*/ 225310 w 292270"/>
                <a:gd name="connsiteY105" fmla="*/ 76200 h 336550"/>
                <a:gd name="connsiteX106" fmla="*/ 205555 w 292270"/>
                <a:gd name="connsiteY106" fmla="*/ 76200 h 336550"/>
                <a:gd name="connsiteX107" fmla="*/ 216667 w 292270"/>
                <a:gd name="connsiteY107" fmla="*/ 90626 h 336550"/>
                <a:gd name="connsiteX108" fmla="*/ 205555 w 292270"/>
                <a:gd name="connsiteY108" fmla="*/ 106363 h 336550"/>
                <a:gd name="connsiteX109" fmla="*/ 194442 w 292270"/>
                <a:gd name="connsiteY109" fmla="*/ 91937 h 336550"/>
                <a:gd name="connsiteX110" fmla="*/ 205555 w 292270"/>
                <a:gd name="connsiteY110" fmla="*/ 76200 h 336550"/>
                <a:gd name="connsiteX111" fmla="*/ 183964 w 292270"/>
                <a:gd name="connsiteY111" fmla="*/ 76200 h 336550"/>
                <a:gd name="connsiteX112" fmla="*/ 192854 w 292270"/>
                <a:gd name="connsiteY112" fmla="*/ 90626 h 336550"/>
                <a:gd name="connsiteX113" fmla="*/ 182694 w 292270"/>
                <a:gd name="connsiteY113" fmla="*/ 106363 h 336550"/>
                <a:gd name="connsiteX114" fmla="*/ 173804 w 292270"/>
                <a:gd name="connsiteY114" fmla="*/ 91937 h 336550"/>
                <a:gd name="connsiteX115" fmla="*/ 183964 w 292270"/>
                <a:gd name="connsiteY115" fmla="*/ 76200 h 336550"/>
                <a:gd name="connsiteX116" fmla="*/ 161898 w 292270"/>
                <a:gd name="connsiteY116" fmla="*/ 76200 h 336550"/>
                <a:gd name="connsiteX117" fmla="*/ 172217 w 292270"/>
                <a:gd name="connsiteY117" fmla="*/ 90626 h 336550"/>
                <a:gd name="connsiteX118" fmla="*/ 161898 w 292270"/>
                <a:gd name="connsiteY118" fmla="*/ 106363 h 336550"/>
                <a:gd name="connsiteX119" fmla="*/ 151579 w 292270"/>
                <a:gd name="connsiteY119" fmla="*/ 91937 h 336550"/>
                <a:gd name="connsiteX120" fmla="*/ 161898 w 292270"/>
                <a:gd name="connsiteY120" fmla="*/ 76200 h 336550"/>
                <a:gd name="connsiteX121" fmla="*/ 139584 w 292270"/>
                <a:gd name="connsiteY121" fmla="*/ 76200 h 336550"/>
                <a:gd name="connsiteX122" fmla="*/ 140996 w 292270"/>
                <a:gd name="connsiteY122" fmla="*/ 76200 h 336550"/>
                <a:gd name="connsiteX123" fmla="*/ 143818 w 292270"/>
                <a:gd name="connsiteY123" fmla="*/ 76200 h 336550"/>
                <a:gd name="connsiteX124" fmla="*/ 145229 w 292270"/>
                <a:gd name="connsiteY124" fmla="*/ 77511 h 336550"/>
                <a:gd name="connsiteX125" fmla="*/ 145229 w 292270"/>
                <a:gd name="connsiteY125" fmla="*/ 105052 h 336550"/>
                <a:gd name="connsiteX126" fmla="*/ 143818 w 292270"/>
                <a:gd name="connsiteY126" fmla="*/ 106363 h 336550"/>
                <a:gd name="connsiteX127" fmla="*/ 139584 w 292270"/>
                <a:gd name="connsiteY127" fmla="*/ 106363 h 336550"/>
                <a:gd name="connsiteX128" fmla="*/ 139584 w 292270"/>
                <a:gd name="connsiteY128" fmla="*/ 105052 h 336550"/>
                <a:gd name="connsiteX129" fmla="*/ 139584 w 292270"/>
                <a:gd name="connsiteY129" fmla="*/ 82757 h 336550"/>
                <a:gd name="connsiteX130" fmla="*/ 135351 w 292270"/>
                <a:gd name="connsiteY130" fmla="*/ 84069 h 336550"/>
                <a:gd name="connsiteX131" fmla="*/ 133940 w 292270"/>
                <a:gd name="connsiteY131" fmla="*/ 84069 h 336550"/>
                <a:gd name="connsiteX132" fmla="*/ 132529 w 292270"/>
                <a:gd name="connsiteY132" fmla="*/ 81446 h 336550"/>
                <a:gd name="connsiteX133" fmla="*/ 133940 w 292270"/>
                <a:gd name="connsiteY133" fmla="*/ 80134 h 336550"/>
                <a:gd name="connsiteX134" fmla="*/ 139584 w 292270"/>
                <a:gd name="connsiteY134" fmla="*/ 76200 h 336550"/>
                <a:gd name="connsiteX135" fmla="*/ 118837 w 292270"/>
                <a:gd name="connsiteY135" fmla="*/ 76200 h 336550"/>
                <a:gd name="connsiteX136" fmla="*/ 123005 w 292270"/>
                <a:gd name="connsiteY136" fmla="*/ 76200 h 336550"/>
                <a:gd name="connsiteX137" fmla="*/ 123005 w 292270"/>
                <a:gd name="connsiteY137" fmla="*/ 77511 h 336550"/>
                <a:gd name="connsiteX138" fmla="*/ 123005 w 292270"/>
                <a:gd name="connsiteY138" fmla="*/ 105052 h 336550"/>
                <a:gd name="connsiteX139" fmla="*/ 123005 w 292270"/>
                <a:gd name="connsiteY139" fmla="*/ 106363 h 336550"/>
                <a:gd name="connsiteX140" fmla="*/ 118837 w 292270"/>
                <a:gd name="connsiteY140" fmla="*/ 106363 h 336550"/>
                <a:gd name="connsiteX141" fmla="*/ 117448 w 292270"/>
                <a:gd name="connsiteY141" fmla="*/ 105052 h 336550"/>
                <a:gd name="connsiteX142" fmla="*/ 117448 w 292270"/>
                <a:gd name="connsiteY142" fmla="*/ 82757 h 336550"/>
                <a:gd name="connsiteX143" fmla="*/ 114670 w 292270"/>
                <a:gd name="connsiteY143" fmla="*/ 84069 h 336550"/>
                <a:gd name="connsiteX144" fmla="*/ 113281 w 292270"/>
                <a:gd name="connsiteY144" fmla="*/ 84069 h 336550"/>
                <a:gd name="connsiteX145" fmla="*/ 111892 w 292270"/>
                <a:gd name="connsiteY145" fmla="*/ 81446 h 336550"/>
                <a:gd name="connsiteX146" fmla="*/ 111892 w 292270"/>
                <a:gd name="connsiteY146" fmla="*/ 80134 h 336550"/>
                <a:gd name="connsiteX147" fmla="*/ 118837 w 292270"/>
                <a:gd name="connsiteY147" fmla="*/ 76200 h 336550"/>
                <a:gd name="connsiteX148" fmla="*/ 97207 w 292270"/>
                <a:gd name="connsiteY148" fmla="*/ 76200 h 336550"/>
                <a:gd name="connsiteX149" fmla="*/ 99588 w 292270"/>
                <a:gd name="connsiteY149" fmla="*/ 76200 h 336550"/>
                <a:gd name="connsiteX150" fmla="*/ 100779 w 292270"/>
                <a:gd name="connsiteY150" fmla="*/ 77511 h 336550"/>
                <a:gd name="connsiteX151" fmla="*/ 100779 w 292270"/>
                <a:gd name="connsiteY151" fmla="*/ 105052 h 336550"/>
                <a:gd name="connsiteX152" fmla="*/ 99588 w 292270"/>
                <a:gd name="connsiteY152" fmla="*/ 106363 h 336550"/>
                <a:gd name="connsiteX153" fmla="*/ 97207 w 292270"/>
                <a:gd name="connsiteY153" fmla="*/ 106363 h 336550"/>
                <a:gd name="connsiteX154" fmla="*/ 96016 w 292270"/>
                <a:gd name="connsiteY154" fmla="*/ 105052 h 336550"/>
                <a:gd name="connsiteX155" fmla="*/ 96016 w 292270"/>
                <a:gd name="connsiteY155" fmla="*/ 82757 h 336550"/>
                <a:gd name="connsiteX156" fmla="*/ 92444 w 292270"/>
                <a:gd name="connsiteY156" fmla="*/ 84069 h 336550"/>
                <a:gd name="connsiteX157" fmla="*/ 91254 w 292270"/>
                <a:gd name="connsiteY157" fmla="*/ 84069 h 336550"/>
                <a:gd name="connsiteX158" fmla="*/ 91254 w 292270"/>
                <a:gd name="connsiteY158" fmla="*/ 81446 h 336550"/>
                <a:gd name="connsiteX159" fmla="*/ 91254 w 292270"/>
                <a:gd name="connsiteY159" fmla="*/ 80134 h 336550"/>
                <a:gd name="connsiteX160" fmla="*/ 97207 w 292270"/>
                <a:gd name="connsiteY160" fmla="*/ 76200 h 336550"/>
                <a:gd name="connsiteX161" fmla="*/ 201926 w 292270"/>
                <a:gd name="connsiteY161" fmla="*/ 36513 h 336550"/>
                <a:gd name="connsiteX162" fmla="*/ 200792 w 292270"/>
                <a:gd name="connsiteY162" fmla="*/ 40409 h 336550"/>
                <a:gd name="connsiteX163" fmla="*/ 205328 w 292270"/>
                <a:gd name="connsiteY163" fmla="*/ 50801 h 336550"/>
                <a:gd name="connsiteX164" fmla="*/ 208730 w 292270"/>
                <a:gd name="connsiteY164" fmla="*/ 40409 h 336550"/>
                <a:gd name="connsiteX165" fmla="*/ 208730 w 292270"/>
                <a:gd name="connsiteY165" fmla="*/ 39111 h 336550"/>
                <a:gd name="connsiteX166" fmla="*/ 201926 w 292270"/>
                <a:gd name="connsiteY166" fmla="*/ 36513 h 336550"/>
                <a:gd name="connsiteX167" fmla="*/ 123005 w 292270"/>
                <a:gd name="connsiteY167" fmla="*/ 34925 h 336550"/>
                <a:gd name="connsiteX168" fmla="*/ 116201 w 292270"/>
                <a:gd name="connsiteY168" fmla="*/ 37571 h 336550"/>
                <a:gd name="connsiteX169" fmla="*/ 115067 w 292270"/>
                <a:gd name="connsiteY169" fmla="*/ 38894 h 336550"/>
                <a:gd name="connsiteX170" fmla="*/ 115067 w 292270"/>
                <a:gd name="connsiteY170" fmla="*/ 40216 h 336550"/>
                <a:gd name="connsiteX171" fmla="*/ 119603 w 292270"/>
                <a:gd name="connsiteY171" fmla="*/ 50800 h 336550"/>
                <a:gd name="connsiteX172" fmla="*/ 123005 w 292270"/>
                <a:gd name="connsiteY172" fmla="*/ 40216 h 336550"/>
                <a:gd name="connsiteX173" fmla="*/ 123005 w 292270"/>
                <a:gd name="connsiteY173" fmla="*/ 34925 h 336550"/>
                <a:gd name="connsiteX174" fmla="*/ 162011 w 292270"/>
                <a:gd name="connsiteY174" fmla="*/ 31750 h 336550"/>
                <a:gd name="connsiteX175" fmla="*/ 157929 w 292270"/>
                <a:gd name="connsiteY175" fmla="*/ 40640 h 336550"/>
                <a:gd name="connsiteX176" fmla="*/ 162011 w 292270"/>
                <a:gd name="connsiteY176" fmla="*/ 50800 h 336550"/>
                <a:gd name="connsiteX177" fmla="*/ 167454 w 292270"/>
                <a:gd name="connsiteY177" fmla="*/ 40640 h 336550"/>
                <a:gd name="connsiteX178" fmla="*/ 162011 w 292270"/>
                <a:gd name="connsiteY178" fmla="*/ 31750 h 336550"/>
                <a:gd name="connsiteX179" fmla="*/ 144703 w 292270"/>
                <a:gd name="connsiteY179" fmla="*/ 28575 h 336550"/>
                <a:gd name="connsiteX180" fmla="*/ 144703 w 292270"/>
                <a:gd name="connsiteY180" fmla="*/ 55075 h 336550"/>
                <a:gd name="connsiteX181" fmla="*/ 143389 w 292270"/>
                <a:gd name="connsiteY181" fmla="*/ 55075 h 336550"/>
                <a:gd name="connsiteX182" fmla="*/ 139447 w 292270"/>
                <a:gd name="connsiteY182" fmla="*/ 55075 h 336550"/>
                <a:gd name="connsiteX183" fmla="*/ 139447 w 292270"/>
                <a:gd name="connsiteY183" fmla="*/ 32550 h 336550"/>
                <a:gd name="connsiteX184" fmla="*/ 135504 w 292270"/>
                <a:gd name="connsiteY184" fmla="*/ 33875 h 336550"/>
                <a:gd name="connsiteX185" fmla="*/ 134190 w 292270"/>
                <a:gd name="connsiteY185" fmla="*/ 33875 h 336550"/>
                <a:gd name="connsiteX186" fmla="*/ 132876 w 292270"/>
                <a:gd name="connsiteY186" fmla="*/ 31225 h 336550"/>
                <a:gd name="connsiteX187" fmla="*/ 127619 w 292270"/>
                <a:gd name="connsiteY187" fmla="*/ 32550 h 336550"/>
                <a:gd name="connsiteX188" fmla="*/ 128934 w 292270"/>
                <a:gd name="connsiteY188" fmla="*/ 40500 h 336550"/>
                <a:gd name="connsiteX189" fmla="*/ 118420 w 292270"/>
                <a:gd name="connsiteY189" fmla="*/ 56400 h 336550"/>
                <a:gd name="connsiteX190" fmla="*/ 109221 w 292270"/>
                <a:gd name="connsiteY190" fmla="*/ 41825 h 336550"/>
                <a:gd name="connsiteX191" fmla="*/ 101336 w 292270"/>
                <a:gd name="connsiteY191" fmla="*/ 47125 h 336550"/>
                <a:gd name="connsiteX192" fmla="*/ 101336 w 292270"/>
                <a:gd name="connsiteY192" fmla="*/ 55075 h 336550"/>
                <a:gd name="connsiteX193" fmla="*/ 100022 w 292270"/>
                <a:gd name="connsiteY193" fmla="*/ 55075 h 336550"/>
                <a:gd name="connsiteX194" fmla="*/ 97394 w 292270"/>
                <a:gd name="connsiteY194" fmla="*/ 55075 h 336550"/>
                <a:gd name="connsiteX195" fmla="*/ 96080 w 292270"/>
                <a:gd name="connsiteY195" fmla="*/ 55075 h 336550"/>
                <a:gd name="connsiteX196" fmla="*/ 96080 w 292270"/>
                <a:gd name="connsiteY196" fmla="*/ 49775 h 336550"/>
                <a:gd name="connsiteX197" fmla="*/ 72425 w 292270"/>
                <a:gd name="connsiteY197" fmla="*/ 77600 h 336550"/>
                <a:gd name="connsiteX198" fmla="*/ 76367 w 292270"/>
                <a:gd name="connsiteY198" fmla="*/ 76275 h 336550"/>
                <a:gd name="connsiteX199" fmla="*/ 86880 w 292270"/>
                <a:gd name="connsiteY199" fmla="*/ 90850 h 336550"/>
                <a:gd name="connsiteX200" fmla="*/ 76367 w 292270"/>
                <a:gd name="connsiteY200" fmla="*/ 106750 h 336550"/>
                <a:gd name="connsiteX201" fmla="*/ 67168 w 292270"/>
                <a:gd name="connsiteY201" fmla="*/ 97475 h 336550"/>
                <a:gd name="connsiteX202" fmla="*/ 75053 w 292270"/>
                <a:gd name="connsiteY202" fmla="*/ 127950 h 336550"/>
                <a:gd name="connsiteX203" fmla="*/ 76367 w 292270"/>
                <a:gd name="connsiteY203" fmla="*/ 127950 h 336550"/>
                <a:gd name="connsiteX204" fmla="*/ 78995 w 292270"/>
                <a:gd name="connsiteY204" fmla="*/ 127950 h 336550"/>
                <a:gd name="connsiteX205" fmla="*/ 80310 w 292270"/>
                <a:gd name="connsiteY205" fmla="*/ 127950 h 336550"/>
                <a:gd name="connsiteX206" fmla="*/ 80310 w 292270"/>
                <a:gd name="connsiteY206" fmla="*/ 133250 h 336550"/>
                <a:gd name="connsiteX207" fmla="*/ 88195 w 292270"/>
                <a:gd name="connsiteY207" fmla="*/ 135900 h 336550"/>
                <a:gd name="connsiteX208" fmla="*/ 97394 w 292270"/>
                <a:gd name="connsiteY208" fmla="*/ 126625 h 336550"/>
                <a:gd name="connsiteX209" fmla="*/ 107907 w 292270"/>
                <a:gd name="connsiteY209" fmla="*/ 135900 h 336550"/>
                <a:gd name="connsiteX210" fmla="*/ 114478 w 292270"/>
                <a:gd name="connsiteY210" fmla="*/ 145175 h 336550"/>
                <a:gd name="connsiteX211" fmla="*/ 117106 w 292270"/>
                <a:gd name="connsiteY211" fmla="*/ 151800 h 336550"/>
                <a:gd name="connsiteX212" fmla="*/ 117106 w 292270"/>
                <a:gd name="connsiteY212" fmla="*/ 133250 h 336550"/>
                <a:gd name="connsiteX213" fmla="*/ 114478 w 292270"/>
                <a:gd name="connsiteY213" fmla="*/ 134575 h 336550"/>
                <a:gd name="connsiteX214" fmla="*/ 113164 w 292270"/>
                <a:gd name="connsiteY214" fmla="*/ 135900 h 336550"/>
                <a:gd name="connsiteX215" fmla="*/ 113164 w 292270"/>
                <a:gd name="connsiteY215" fmla="*/ 134575 h 336550"/>
                <a:gd name="connsiteX216" fmla="*/ 111849 w 292270"/>
                <a:gd name="connsiteY216" fmla="*/ 131925 h 336550"/>
                <a:gd name="connsiteX217" fmla="*/ 111849 w 292270"/>
                <a:gd name="connsiteY217" fmla="*/ 130600 h 336550"/>
                <a:gd name="connsiteX218" fmla="*/ 118420 w 292270"/>
                <a:gd name="connsiteY218" fmla="*/ 127950 h 336550"/>
                <a:gd name="connsiteX219" fmla="*/ 122363 w 292270"/>
                <a:gd name="connsiteY219" fmla="*/ 127950 h 336550"/>
                <a:gd name="connsiteX220" fmla="*/ 122363 w 292270"/>
                <a:gd name="connsiteY220" fmla="*/ 155775 h 336550"/>
                <a:gd name="connsiteX221" fmla="*/ 122363 w 292270"/>
                <a:gd name="connsiteY221" fmla="*/ 157100 h 336550"/>
                <a:gd name="connsiteX222" fmla="*/ 121049 w 292270"/>
                <a:gd name="connsiteY222" fmla="*/ 157100 h 336550"/>
                <a:gd name="connsiteX223" fmla="*/ 135504 w 292270"/>
                <a:gd name="connsiteY223" fmla="*/ 162400 h 336550"/>
                <a:gd name="connsiteX224" fmla="*/ 161787 w 292270"/>
                <a:gd name="connsiteY224" fmla="*/ 159750 h 336550"/>
                <a:gd name="connsiteX225" fmla="*/ 181500 w 292270"/>
                <a:gd name="connsiteY225" fmla="*/ 191550 h 336550"/>
                <a:gd name="connsiteX226" fmla="*/ 181500 w 292270"/>
                <a:gd name="connsiteY226" fmla="*/ 183600 h 336550"/>
                <a:gd name="connsiteX227" fmla="*/ 178872 w 292270"/>
                <a:gd name="connsiteY227" fmla="*/ 186250 h 336550"/>
                <a:gd name="connsiteX228" fmla="*/ 177557 w 292270"/>
                <a:gd name="connsiteY228" fmla="*/ 186250 h 336550"/>
                <a:gd name="connsiteX229" fmla="*/ 176243 w 292270"/>
                <a:gd name="connsiteY229" fmla="*/ 184925 h 336550"/>
                <a:gd name="connsiteX230" fmla="*/ 176243 w 292270"/>
                <a:gd name="connsiteY230" fmla="*/ 182275 h 336550"/>
                <a:gd name="connsiteX231" fmla="*/ 176243 w 292270"/>
                <a:gd name="connsiteY231" fmla="*/ 180950 h 336550"/>
                <a:gd name="connsiteX232" fmla="*/ 182814 w 292270"/>
                <a:gd name="connsiteY232" fmla="*/ 178300 h 336550"/>
                <a:gd name="connsiteX233" fmla="*/ 186756 w 292270"/>
                <a:gd name="connsiteY233" fmla="*/ 178300 h 336550"/>
                <a:gd name="connsiteX234" fmla="*/ 186756 w 292270"/>
                <a:gd name="connsiteY234" fmla="*/ 194200 h 336550"/>
                <a:gd name="connsiteX235" fmla="*/ 199898 w 292270"/>
                <a:gd name="connsiteY235" fmla="*/ 186250 h 336550"/>
                <a:gd name="connsiteX236" fmla="*/ 198584 w 292270"/>
                <a:gd name="connsiteY236" fmla="*/ 186250 h 336550"/>
                <a:gd name="connsiteX237" fmla="*/ 198584 w 292270"/>
                <a:gd name="connsiteY237" fmla="*/ 184925 h 336550"/>
                <a:gd name="connsiteX238" fmla="*/ 197270 w 292270"/>
                <a:gd name="connsiteY238" fmla="*/ 182275 h 336550"/>
                <a:gd name="connsiteX239" fmla="*/ 198584 w 292270"/>
                <a:gd name="connsiteY239" fmla="*/ 180950 h 336550"/>
                <a:gd name="connsiteX240" fmla="*/ 199898 w 292270"/>
                <a:gd name="connsiteY240" fmla="*/ 180950 h 336550"/>
                <a:gd name="connsiteX241" fmla="*/ 199898 w 292270"/>
                <a:gd name="connsiteY241" fmla="*/ 166375 h 336550"/>
                <a:gd name="connsiteX242" fmla="*/ 234066 w 292270"/>
                <a:gd name="connsiteY242" fmla="*/ 161075 h 336550"/>
                <a:gd name="connsiteX243" fmla="*/ 241951 w 292270"/>
                <a:gd name="connsiteY243" fmla="*/ 146500 h 336550"/>
                <a:gd name="connsiteX244" fmla="*/ 245894 w 292270"/>
                <a:gd name="connsiteY244" fmla="*/ 143850 h 336550"/>
                <a:gd name="connsiteX245" fmla="*/ 245894 w 292270"/>
                <a:gd name="connsiteY245" fmla="*/ 133250 h 336550"/>
                <a:gd name="connsiteX246" fmla="*/ 241951 w 292270"/>
                <a:gd name="connsiteY246" fmla="*/ 134575 h 336550"/>
                <a:gd name="connsiteX247" fmla="*/ 241951 w 292270"/>
                <a:gd name="connsiteY247" fmla="*/ 135900 h 336550"/>
                <a:gd name="connsiteX248" fmla="*/ 240637 w 292270"/>
                <a:gd name="connsiteY248" fmla="*/ 134575 h 336550"/>
                <a:gd name="connsiteX249" fmla="*/ 240637 w 292270"/>
                <a:gd name="connsiteY249" fmla="*/ 131925 h 336550"/>
                <a:gd name="connsiteX250" fmla="*/ 240637 w 292270"/>
                <a:gd name="connsiteY250" fmla="*/ 130600 h 336550"/>
                <a:gd name="connsiteX251" fmla="*/ 247208 w 292270"/>
                <a:gd name="connsiteY251" fmla="*/ 127950 h 336550"/>
                <a:gd name="connsiteX252" fmla="*/ 249836 w 292270"/>
                <a:gd name="connsiteY252" fmla="*/ 127950 h 336550"/>
                <a:gd name="connsiteX253" fmla="*/ 251151 w 292270"/>
                <a:gd name="connsiteY253" fmla="*/ 127950 h 336550"/>
                <a:gd name="connsiteX254" fmla="*/ 251151 w 292270"/>
                <a:gd name="connsiteY254" fmla="*/ 143850 h 336550"/>
                <a:gd name="connsiteX255" fmla="*/ 252465 w 292270"/>
                <a:gd name="connsiteY255" fmla="*/ 143850 h 336550"/>
                <a:gd name="connsiteX256" fmla="*/ 257721 w 292270"/>
                <a:gd name="connsiteY256" fmla="*/ 94825 h 336550"/>
                <a:gd name="connsiteX257" fmla="*/ 247208 w 292270"/>
                <a:gd name="connsiteY257" fmla="*/ 106750 h 336550"/>
                <a:gd name="connsiteX258" fmla="*/ 238009 w 292270"/>
                <a:gd name="connsiteY258" fmla="*/ 92175 h 336550"/>
                <a:gd name="connsiteX259" fmla="*/ 248522 w 292270"/>
                <a:gd name="connsiteY259" fmla="*/ 76275 h 336550"/>
                <a:gd name="connsiteX260" fmla="*/ 249836 w 292270"/>
                <a:gd name="connsiteY260" fmla="*/ 76275 h 336550"/>
                <a:gd name="connsiteX261" fmla="*/ 230124 w 292270"/>
                <a:gd name="connsiteY261" fmla="*/ 52425 h 336550"/>
                <a:gd name="connsiteX262" fmla="*/ 230124 w 292270"/>
                <a:gd name="connsiteY262" fmla="*/ 55075 h 336550"/>
                <a:gd name="connsiteX263" fmla="*/ 228810 w 292270"/>
                <a:gd name="connsiteY263" fmla="*/ 55075 h 336550"/>
                <a:gd name="connsiteX264" fmla="*/ 224867 w 292270"/>
                <a:gd name="connsiteY264" fmla="*/ 55075 h 336550"/>
                <a:gd name="connsiteX265" fmla="*/ 224867 w 292270"/>
                <a:gd name="connsiteY265" fmla="*/ 48450 h 336550"/>
                <a:gd name="connsiteX266" fmla="*/ 215668 w 292270"/>
                <a:gd name="connsiteY266" fmla="*/ 43150 h 336550"/>
                <a:gd name="connsiteX267" fmla="*/ 205155 w 292270"/>
                <a:gd name="connsiteY267" fmla="*/ 56400 h 336550"/>
                <a:gd name="connsiteX268" fmla="*/ 194641 w 292270"/>
                <a:gd name="connsiteY268" fmla="*/ 40500 h 336550"/>
                <a:gd name="connsiteX269" fmla="*/ 195956 w 292270"/>
                <a:gd name="connsiteY269" fmla="*/ 33875 h 336550"/>
                <a:gd name="connsiteX270" fmla="*/ 186756 w 292270"/>
                <a:gd name="connsiteY270" fmla="*/ 31225 h 336550"/>
                <a:gd name="connsiteX271" fmla="*/ 186756 w 292270"/>
                <a:gd name="connsiteY271" fmla="*/ 55075 h 336550"/>
                <a:gd name="connsiteX272" fmla="*/ 182814 w 292270"/>
                <a:gd name="connsiteY272" fmla="*/ 55075 h 336550"/>
                <a:gd name="connsiteX273" fmla="*/ 181500 w 292270"/>
                <a:gd name="connsiteY273" fmla="*/ 55075 h 336550"/>
                <a:gd name="connsiteX274" fmla="*/ 181500 w 292270"/>
                <a:gd name="connsiteY274" fmla="*/ 32550 h 336550"/>
                <a:gd name="connsiteX275" fmla="*/ 178872 w 292270"/>
                <a:gd name="connsiteY275" fmla="*/ 33875 h 336550"/>
                <a:gd name="connsiteX276" fmla="*/ 177557 w 292270"/>
                <a:gd name="connsiteY276" fmla="*/ 33875 h 336550"/>
                <a:gd name="connsiteX277" fmla="*/ 176243 w 292270"/>
                <a:gd name="connsiteY277" fmla="*/ 33875 h 336550"/>
                <a:gd name="connsiteX278" fmla="*/ 176243 w 292270"/>
                <a:gd name="connsiteY278" fmla="*/ 31225 h 336550"/>
                <a:gd name="connsiteX279" fmla="*/ 176243 w 292270"/>
                <a:gd name="connsiteY279" fmla="*/ 29900 h 336550"/>
                <a:gd name="connsiteX280" fmla="*/ 177557 w 292270"/>
                <a:gd name="connsiteY280" fmla="*/ 29900 h 336550"/>
                <a:gd name="connsiteX281" fmla="*/ 168358 w 292270"/>
                <a:gd name="connsiteY281" fmla="*/ 28575 h 336550"/>
                <a:gd name="connsiteX282" fmla="*/ 172301 w 292270"/>
                <a:gd name="connsiteY282" fmla="*/ 40500 h 336550"/>
                <a:gd name="connsiteX283" fmla="*/ 161787 w 292270"/>
                <a:gd name="connsiteY283" fmla="*/ 56400 h 336550"/>
                <a:gd name="connsiteX284" fmla="*/ 151274 w 292270"/>
                <a:gd name="connsiteY284" fmla="*/ 40500 h 336550"/>
                <a:gd name="connsiteX285" fmla="*/ 156531 w 292270"/>
                <a:gd name="connsiteY285" fmla="*/ 28575 h 336550"/>
                <a:gd name="connsiteX286" fmla="*/ 144703 w 292270"/>
                <a:gd name="connsiteY286" fmla="*/ 28575 h 336550"/>
                <a:gd name="connsiteX287" fmla="*/ 164533 w 292270"/>
                <a:gd name="connsiteY287" fmla="*/ 0 h 336550"/>
                <a:gd name="connsiteX288" fmla="*/ 266895 w 292270"/>
                <a:gd name="connsiteY288" fmla="*/ 48642 h 336550"/>
                <a:gd name="connsiteX289" fmla="*/ 291829 w 292270"/>
                <a:gd name="connsiteY289" fmla="*/ 130150 h 336550"/>
                <a:gd name="connsiteX290" fmla="*/ 269520 w 292270"/>
                <a:gd name="connsiteY290" fmla="*/ 206400 h 336550"/>
                <a:gd name="connsiteX291" fmla="*/ 257709 w 292270"/>
                <a:gd name="connsiteY291" fmla="*/ 324718 h 336550"/>
                <a:gd name="connsiteX292" fmla="*/ 256396 w 292270"/>
                <a:gd name="connsiteY292" fmla="*/ 332606 h 336550"/>
                <a:gd name="connsiteX293" fmla="*/ 249835 w 292270"/>
                <a:gd name="connsiteY293" fmla="*/ 336550 h 336550"/>
                <a:gd name="connsiteX294" fmla="*/ 105478 w 292270"/>
                <a:gd name="connsiteY294" fmla="*/ 336550 h 336550"/>
                <a:gd name="connsiteX295" fmla="*/ 97604 w 292270"/>
                <a:gd name="connsiteY295" fmla="*/ 331292 h 336550"/>
                <a:gd name="connsiteX296" fmla="*/ 96292 w 292270"/>
                <a:gd name="connsiteY296" fmla="*/ 315516 h 336550"/>
                <a:gd name="connsiteX297" fmla="*/ 96292 w 292270"/>
                <a:gd name="connsiteY297" fmla="*/ 312887 h 336550"/>
                <a:gd name="connsiteX298" fmla="*/ 71357 w 292270"/>
                <a:gd name="connsiteY298" fmla="*/ 294481 h 336550"/>
                <a:gd name="connsiteX299" fmla="*/ 31987 w 292270"/>
                <a:gd name="connsiteY299" fmla="*/ 278706 h 336550"/>
                <a:gd name="connsiteX300" fmla="*/ 25426 w 292270"/>
                <a:gd name="connsiteY300" fmla="*/ 236637 h 336550"/>
                <a:gd name="connsiteX301" fmla="*/ 21489 w 292270"/>
                <a:gd name="connsiteY301" fmla="*/ 209029 h 336550"/>
                <a:gd name="connsiteX302" fmla="*/ 16239 w 292270"/>
                <a:gd name="connsiteY302" fmla="*/ 205085 h 336550"/>
                <a:gd name="connsiteX303" fmla="*/ 491 w 292270"/>
                <a:gd name="connsiteY303" fmla="*/ 191939 h 336550"/>
                <a:gd name="connsiteX304" fmla="*/ 4428 w 292270"/>
                <a:gd name="connsiteY304" fmla="*/ 177478 h 336550"/>
                <a:gd name="connsiteX305" fmla="*/ 24113 w 292270"/>
                <a:gd name="connsiteY305" fmla="*/ 126206 h 336550"/>
                <a:gd name="connsiteX306" fmla="*/ 29363 w 292270"/>
                <a:gd name="connsiteY306" fmla="*/ 97284 h 336550"/>
                <a:gd name="connsiteX307" fmla="*/ 81856 w 292270"/>
                <a:gd name="connsiteY307" fmla="*/ 26293 h 336550"/>
                <a:gd name="connsiteX308" fmla="*/ 164533 w 292270"/>
                <a:gd name="connsiteY308" fmla="*/ 0 h 33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Lst>
              <a:rect l="l" t="t" r="r" b="b"/>
              <a:pathLst>
                <a:path w="292270" h="336550">
                  <a:moveTo>
                    <a:pt x="184010" y="131763"/>
                  </a:moveTo>
                  <a:cubicBezTo>
                    <a:pt x="179928" y="131763"/>
                    <a:pt x="178567" y="135573"/>
                    <a:pt x="178567" y="141923"/>
                  </a:cubicBezTo>
                  <a:cubicBezTo>
                    <a:pt x="178567" y="147003"/>
                    <a:pt x="179928" y="150813"/>
                    <a:pt x="184010" y="150813"/>
                  </a:cubicBezTo>
                  <a:cubicBezTo>
                    <a:pt x="188092" y="150813"/>
                    <a:pt x="188092" y="144463"/>
                    <a:pt x="188092" y="141923"/>
                  </a:cubicBezTo>
                  <a:cubicBezTo>
                    <a:pt x="188092" y="138113"/>
                    <a:pt x="188092" y="131763"/>
                    <a:pt x="184010" y="131763"/>
                  </a:cubicBezTo>
                  <a:close/>
                  <a:moveTo>
                    <a:pt x="141147" y="131763"/>
                  </a:moveTo>
                  <a:cubicBezTo>
                    <a:pt x="138425" y="131763"/>
                    <a:pt x="135704" y="135573"/>
                    <a:pt x="135704" y="141923"/>
                  </a:cubicBezTo>
                  <a:cubicBezTo>
                    <a:pt x="135704" y="147003"/>
                    <a:pt x="138425" y="150813"/>
                    <a:pt x="141147" y="150813"/>
                  </a:cubicBezTo>
                  <a:cubicBezTo>
                    <a:pt x="145229" y="150813"/>
                    <a:pt x="145229" y="144463"/>
                    <a:pt x="145229" y="141923"/>
                  </a:cubicBezTo>
                  <a:cubicBezTo>
                    <a:pt x="145229" y="138113"/>
                    <a:pt x="145229" y="131763"/>
                    <a:pt x="141147" y="131763"/>
                  </a:cubicBezTo>
                  <a:close/>
                  <a:moveTo>
                    <a:pt x="96811" y="131763"/>
                  </a:moveTo>
                  <a:cubicBezTo>
                    <a:pt x="95488" y="131763"/>
                    <a:pt x="94165" y="132822"/>
                    <a:pt x="92842" y="134938"/>
                  </a:cubicBezTo>
                  <a:cubicBezTo>
                    <a:pt x="95488" y="134938"/>
                    <a:pt x="98134" y="134938"/>
                    <a:pt x="100780" y="134938"/>
                  </a:cubicBezTo>
                  <a:cubicBezTo>
                    <a:pt x="100780" y="132822"/>
                    <a:pt x="99457" y="131763"/>
                    <a:pt x="96811" y="131763"/>
                  </a:cubicBezTo>
                  <a:close/>
                  <a:moveTo>
                    <a:pt x="225310" y="127000"/>
                  </a:moveTo>
                  <a:cubicBezTo>
                    <a:pt x="226721" y="127000"/>
                    <a:pt x="226721" y="127000"/>
                    <a:pt x="226721" y="127000"/>
                  </a:cubicBezTo>
                  <a:cubicBezTo>
                    <a:pt x="226721" y="127000"/>
                    <a:pt x="226721" y="127000"/>
                    <a:pt x="229543" y="127000"/>
                  </a:cubicBezTo>
                  <a:cubicBezTo>
                    <a:pt x="230954" y="127000"/>
                    <a:pt x="230954" y="127000"/>
                    <a:pt x="230954" y="127000"/>
                  </a:cubicBezTo>
                  <a:cubicBezTo>
                    <a:pt x="230954" y="127000"/>
                    <a:pt x="230954" y="127000"/>
                    <a:pt x="230954" y="155792"/>
                  </a:cubicBezTo>
                  <a:cubicBezTo>
                    <a:pt x="230954" y="155792"/>
                    <a:pt x="230954" y="157163"/>
                    <a:pt x="229543" y="157163"/>
                  </a:cubicBezTo>
                  <a:cubicBezTo>
                    <a:pt x="229543" y="157163"/>
                    <a:pt x="229543" y="157163"/>
                    <a:pt x="225310" y="157163"/>
                  </a:cubicBezTo>
                  <a:cubicBezTo>
                    <a:pt x="225310" y="157163"/>
                    <a:pt x="225310" y="155792"/>
                    <a:pt x="225310" y="155792"/>
                  </a:cubicBezTo>
                  <a:cubicBezTo>
                    <a:pt x="225310" y="155792"/>
                    <a:pt x="225310" y="155792"/>
                    <a:pt x="225310" y="132484"/>
                  </a:cubicBezTo>
                  <a:cubicBezTo>
                    <a:pt x="225310" y="132484"/>
                    <a:pt x="225310" y="132484"/>
                    <a:pt x="221076" y="133855"/>
                  </a:cubicBezTo>
                  <a:cubicBezTo>
                    <a:pt x="221076" y="135227"/>
                    <a:pt x="221076" y="135227"/>
                    <a:pt x="221076" y="135227"/>
                  </a:cubicBezTo>
                  <a:cubicBezTo>
                    <a:pt x="219665" y="133855"/>
                    <a:pt x="219665" y="133855"/>
                    <a:pt x="219665" y="133855"/>
                  </a:cubicBezTo>
                  <a:cubicBezTo>
                    <a:pt x="219665" y="133855"/>
                    <a:pt x="219665" y="133855"/>
                    <a:pt x="219665" y="131113"/>
                  </a:cubicBezTo>
                  <a:cubicBezTo>
                    <a:pt x="218254" y="131113"/>
                    <a:pt x="219665" y="129742"/>
                    <a:pt x="219665" y="129742"/>
                  </a:cubicBezTo>
                  <a:cubicBezTo>
                    <a:pt x="219665" y="129742"/>
                    <a:pt x="219665" y="129742"/>
                    <a:pt x="225310" y="127000"/>
                  </a:cubicBezTo>
                  <a:close/>
                  <a:moveTo>
                    <a:pt x="203791" y="127000"/>
                  </a:moveTo>
                  <a:cubicBezTo>
                    <a:pt x="203791" y="127000"/>
                    <a:pt x="203791" y="127000"/>
                    <a:pt x="207495" y="127000"/>
                  </a:cubicBezTo>
                  <a:cubicBezTo>
                    <a:pt x="207495" y="127000"/>
                    <a:pt x="208730" y="127000"/>
                    <a:pt x="208730" y="127000"/>
                  </a:cubicBezTo>
                  <a:cubicBezTo>
                    <a:pt x="208730" y="127000"/>
                    <a:pt x="208730" y="127000"/>
                    <a:pt x="208730" y="155792"/>
                  </a:cubicBezTo>
                  <a:cubicBezTo>
                    <a:pt x="208730" y="155792"/>
                    <a:pt x="207495" y="157163"/>
                    <a:pt x="207495" y="157163"/>
                  </a:cubicBezTo>
                  <a:cubicBezTo>
                    <a:pt x="207495" y="157163"/>
                    <a:pt x="207495" y="157163"/>
                    <a:pt x="203791" y="157163"/>
                  </a:cubicBezTo>
                  <a:cubicBezTo>
                    <a:pt x="203791" y="157163"/>
                    <a:pt x="202556" y="155792"/>
                    <a:pt x="202556" y="155792"/>
                  </a:cubicBezTo>
                  <a:cubicBezTo>
                    <a:pt x="202556" y="155792"/>
                    <a:pt x="202556" y="155792"/>
                    <a:pt x="202556" y="132484"/>
                  </a:cubicBezTo>
                  <a:cubicBezTo>
                    <a:pt x="202556" y="132484"/>
                    <a:pt x="202556" y="132484"/>
                    <a:pt x="200086" y="133855"/>
                  </a:cubicBezTo>
                  <a:cubicBezTo>
                    <a:pt x="200086" y="135227"/>
                    <a:pt x="198852" y="135227"/>
                    <a:pt x="198852" y="135227"/>
                  </a:cubicBezTo>
                  <a:cubicBezTo>
                    <a:pt x="198852" y="133855"/>
                    <a:pt x="198852" y="133855"/>
                    <a:pt x="198852" y="133855"/>
                  </a:cubicBezTo>
                  <a:cubicBezTo>
                    <a:pt x="198852" y="133855"/>
                    <a:pt x="198852" y="133855"/>
                    <a:pt x="197617" y="131113"/>
                  </a:cubicBezTo>
                  <a:cubicBezTo>
                    <a:pt x="197617" y="131113"/>
                    <a:pt x="197617" y="129742"/>
                    <a:pt x="198852" y="129742"/>
                  </a:cubicBezTo>
                  <a:cubicBezTo>
                    <a:pt x="198852" y="129742"/>
                    <a:pt x="198852" y="129742"/>
                    <a:pt x="203791" y="127000"/>
                  </a:cubicBezTo>
                  <a:close/>
                  <a:moveTo>
                    <a:pt x="183964" y="127000"/>
                  </a:moveTo>
                  <a:cubicBezTo>
                    <a:pt x="189044" y="127000"/>
                    <a:pt x="192854" y="132246"/>
                    <a:pt x="192854" y="141426"/>
                  </a:cubicBezTo>
                  <a:cubicBezTo>
                    <a:pt x="192854" y="151918"/>
                    <a:pt x="189044" y="157163"/>
                    <a:pt x="182694" y="157163"/>
                  </a:cubicBezTo>
                  <a:cubicBezTo>
                    <a:pt x="177614" y="157163"/>
                    <a:pt x="173804" y="151918"/>
                    <a:pt x="173804" y="142737"/>
                  </a:cubicBezTo>
                  <a:cubicBezTo>
                    <a:pt x="173804" y="133557"/>
                    <a:pt x="177614" y="127000"/>
                    <a:pt x="183964" y="127000"/>
                  </a:cubicBezTo>
                  <a:close/>
                  <a:moveTo>
                    <a:pt x="161699" y="127000"/>
                  </a:moveTo>
                  <a:cubicBezTo>
                    <a:pt x="161699" y="127000"/>
                    <a:pt x="161699" y="127000"/>
                    <a:pt x="164478" y="127000"/>
                  </a:cubicBezTo>
                  <a:cubicBezTo>
                    <a:pt x="165867" y="127000"/>
                    <a:pt x="165867" y="127000"/>
                    <a:pt x="165867" y="127000"/>
                  </a:cubicBezTo>
                  <a:cubicBezTo>
                    <a:pt x="165867" y="127000"/>
                    <a:pt x="165867" y="127000"/>
                    <a:pt x="165867" y="155792"/>
                  </a:cubicBezTo>
                  <a:cubicBezTo>
                    <a:pt x="165867" y="155792"/>
                    <a:pt x="165867" y="157163"/>
                    <a:pt x="164478" y="157163"/>
                  </a:cubicBezTo>
                  <a:cubicBezTo>
                    <a:pt x="164478" y="157163"/>
                    <a:pt x="164478" y="157163"/>
                    <a:pt x="161699" y="157163"/>
                  </a:cubicBezTo>
                  <a:cubicBezTo>
                    <a:pt x="160310" y="157163"/>
                    <a:pt x="160310" y="155792"/>
                    <a:pt x="160310" y="155792"/>
                  </a:cubicBezTo>
                  <a:cubicBezTo>
                    <a:pt x="160310" y="155792"/>
                    <a:pt x="160310" y="155792"/>
                    <a:pt x="160310" y="132484"/>
                  </a:cubicBezTo>
                  <a:cubicBezTo>
                    <a:pt x="160310" y="132484"/>
                    <a:pt x="160310" y="132484"/>
                    <a:pt x="156143" y="133855"/>
                  </a:cubicBezTo>
                  <a:cubicBezTo>
                    <a:pt x="156143" y="135227"/>
                    <a:pt x="156143" y="135227"/>
                    <a:pt x="156143" y="135227"/>
                  </a:cubicBezTo>
                  <a:cubicBezTo>
                    <a:pt x="154754" y="133855"/>
                    <a:pt x="154754" y="133855"/>
                    <a:pt x="154754" y="133855"/>
                  </a:cubicBezTo>
                  <a:cubicBezTo>
                    <a:pt x="154754" y="133855"/>
                    <a:pt x="154754" y="133855"/>
                    <a:pt x="154754" y="131113"/>
                  </a:cubicBezTo>
                  <a:cubicBezTo>
                    <a:pt x="154754" y="131113"/>
                    <a:pt x="154754" y="129742"/>
                    <a:pt x="154754" y="129742"/>
                  </a:cubicBezTo>
                  <a:cubicBezTo>
                    <a:pt x="154754" y="129742"/>
                    <a:pt x="154754" y="129742"/>
                    <a:pt x="161699" y="127000"/>
                  </a:cubicBezTo>
                  <a:close/>
                  <a:moveTo>
                    <a:pt x="141261" y="127000"/>
                  </a:moveTo>
                  <a:cubicBezTo>
                    <a:pt x="147710" y="127000"/>
                    <a:pt x="151580" y="132246"/>
                    <a:pt x="151580" y="141426"/>
                  </a:cubicBezTo>
                  <a:cubicBezTo>
                    <a:pt x="151580" y="151918"/>
                    <a:pt x="147710" y="157163"/>
                    <a:pt x="141261" y="157163"/>
                  </a:cubicBezTo>
                  <a:cubicBezTo>
                    <a:pt x="134811" y="157163"/>
                    <a:pt x="130942" y="151918"/>
                    <a:pt x="130942" y="142737"/>
                  </a:cubicBezTo>
                  <a:cubicBezTo>
                    <a:pt x="130942" y="133557"/>
                    <a:pt x="134811" y="127000"/>
                    <a:pt x="141261" y="127000"/>
                  </a:cubicBezTo>
                  <a:close/>
                  <a:moveTo>
                    <a:pt x="247736" y="80963"/>
                  </a:moveTo>
                  <a:cubicBezTo>
                    <a:pt x="245015" y="80963"/>
                    <a:pt x="243654" y="85091"/>
                    <a:pt x="243654" y="91970"/>
                  </a:cubicBezTo>
                  <a:cubicBezTo>
                    <a:pt x="243654" y="97474"/>
                    <a:pt x="245015" y="101601"/>
                    <a:pt x="247736" y="101601"/>
                  </a:cubicBezTo>
                  <a:cubicBezTo>
                    <a:pt x="251818" y="101601"/>
                    <a:pt x="253179" y="94722"/>
                    <a:pt x="253179" y="90594"/>
                  </a:cubicBezTo>
                  <a:cubicBezTo>
                    <a:pt x="253179" y="87843"/>
                    <a:pt x="251818" y="80963"/>
                    <a:pt x="247736" y="80963"/>
                  </a:cubicBezTo>
                  <a:close/>
                  <a:moveTo>
                    <a:pt x="205328" y="80963"/>
                  </a:moveTo>
                  <a:cubicBezTo>
                    <a:pt x="203060" y="80963"/>
                    <a:pt x="200792" y="85091"/>
                    <a:pt x="200792" y="91970"/>
                  </a:cubicBezTo>
                  <a:cubicBezTo>
                    <a:pt x="200792" y="97474"/>
                    <a:pt x="203060" y="101601"/>
                    <a:pt x="205328" y="101601"/>
                  </a:cubicBezTo>
                  <a:cubicBezTo>
                    <a:pt x="208730" y="101601"/>
                    <a:pt x="208730" y="94722"/>
                    <a:pt x="208730" y="90594"/>
                  </a:cubicBezTo>
                  <a:cubicBezTo>
                    <a:pt x="208730" y="87843"/>
                    <a:pt x="208730" y="80963"/>
                    <a:pt x="205328" y="80963"/>
                  </a:cubicBezTo>
                  <a:close/>
                  <a:moveTo>
                    <a:pt x="184010" y="80963"/>
                  </a:moveTo>
                  <a:cubicBezTo>
                    <a:pt x="179928" y="80963"/>
                    <a:pt x="178567" y="85091"/>
                    <a:pt x="178567" y="91970"/>
                  </a:cubicBezTo>
                  <a:cubicBezTo>
                    <a:pt x="178567" y="97474"/>
                    <a:pt x="179928" y="101601"/>
                    <a:pt x="184010" y="101601"/>
                  </a:cubicBezTo>
                  <a:cubicBezTo>
                    <a:pt x="188092" y="101601"/>
                    <a:pt x="188092" y="94722"/>
                    <a:pt x="188092" y="90594"/>
                  </a:cubicBezTo>
                  <a:cubicBezTo>
                    <a:pt x="188092" y="87843"/>
                    <a:pt x="188092" y="80963"/>
                    <a:pt x="184010" y="80963"/>
                  </a:cubicBezTo>
                  <a:close/>
                  <a:moveTo>
                    <a:pt x="162011" y="80963"/>
                  </a:moveTo>
                  <a:cubicBezTo>
                    <a:pt x="159290" y="80963"/>
                    <a:pt x="157929" y="85091"/>
                    <a:pt x="157929" y="91970"/>
                  </a:cubicBezTo>
                  <a:cubicBezTo>
                    <a:pt x="157929" y="97474"/>
                    <a:pt x="159290" y="101601"/>
                    <a:pt x="162011" y="101601"/>
                  </a:cubicBezTo>
                  <a:cubicBezTo>
                    <a:pt x="166093" y="101601"/>
                    <a:pt x="167454" y="94722"/>
                    <a:pt x="167454" y="90594"/>
                  </a:cubicBezTo>
                  <a:cubicBezTo>
                    <a:pt x="167454" y="87843"/>
                    <a:pt x="166093" y="80963"/>
                    <a:pt x="162011" y="80963"/>
                  </a:cubicBezTo>
                  <a:close/>
                  <a:moveTo>
                    <a:pt x="76173" y="80963"/>
                  </a:moveTo>
                  <a:cubicBezTo>
                    <a:pt x="73527" y="80963"/>
                    <a:pt x="72204" y="85091"/>
                    <a:pt x="72204" y="91970"/>
                  </a:cubicBezTo>
                  <a:cubicBezTo>
                    <a:pt x="72204" y="97474"/>
                    <a:pt x="73527" y="101601"/>
                    <a:pt x="76173" y="101601"/>
                  </a:cubicBezTo>
                  <a:cubicBezTo>
                    <a:pt x="80142" y="101601"/>
                    <a:pt x="80142" y="94722"/>
                    <a:pt x="80142" y="90594"/>
                  </a:cubicBezTo>
                  <a:cubicBezTo>
                    <a:pt x="80142" y="87843"/>
                    <a:pt x="80142" y="80963"/>
                    <a:pt x="76173" y="80963"/>
                  </a:cubicBezTo>
                  <a:close/>
                  <a:moveTo>
                    <a:pt x="225310" y="76200"/>
                  </a:moveTo>
                  <a:cubicBezTo>
                    <a:pt x="226721" y="76200"/>
                    <a:pt x="226721" y="76200"/>
                    <a:pt x="226721" y="76200"/>
                  </a:cubicBezTo>
                  <a:cubicBezTo>
                    <a:pt x="226721" y="76200"/>
                    <a:pt x="226721" y="76200"/>
                    <a:pt x="229543" y="76200"/>
                  </a:cubicBezTo>
                  <a:cubicBezTo>
                    <a:pt x="230954" y="76200"/>
                    <a:pt x="230954" y="77511"/>
                    <a:pt x="230954" y="77511"/>
                  </a:cubicBezTo>
                  <a:cubicBezTo>
                    <a:pt x="230954" y="77511"/>
                    <a:pt x="230954" y="77511"/>
                    <a:pt x="230954" y="105052"/>
                  </a:cubicBezTo>
                  <a:cubicBezTo>
                    <a:pt x="230954" y="105052"/>
                    <a:pt x="230954" y="106363"/>
                    <a:pt x="229543" y="106363"/>
                  </a:cubicBezTo>
                  <a:cubicBezTo>
                    <a:pt x="229543" y="106363"/>
                    <a:pt x="229543" y="106363"/>
                    <a:pt x="225310" y="106363"/>
                  </a:cubicBezTo>
                  <a:cubicBezTo>
                    <a:pt x="225310" y="106363"/>
                    <a:pt x="225310" y="105052"/>
                    <a:pt x="225310" y="105052"/>
                  </a:cubicBezTo>
                  <a:cubicBezTo>
                    <a:pt x="225310" y="105052"/>
                    <a:pt x="225310" y="105052"/>
                    <a:pt x="225310" y="82757"/>
                  </a:cubicBezTo>
                  <a:cubicBezTo>
                    <a:pt x="225310" y="82757"/>
                    <a:pt x="225310" y="82757"/>
                    <a:pt x="221076" y="84069"/>
                  </a:cubicBezTo>
                  <a:cubicBezTo>
                    <a:pt x="219665" y="84069"/>
                    <a:pt x="219665" y="84069"/>
                    <a:pt x="219665" y="84069"/>
                  </a:cubicBezTo>
                  <a:cubicBezTo>
                    <a:pt x="219665" y="84069"/>
                    <a:pt x="219665" y="84069"/>
                    <a:pt x="219665" y="81446"/>
                  </a:cubicBezTo>
                  <a:cubicBezTo>
                    <a:pt x="218254" y="80134"/>
                    <a:pt x="219665" y="80134"/>
                    <a:pt x="219665" y="80134"/>
                  </a:cubicBezTo>
                  <a:cubicBezTo>
                    <a:pt x="219665" y="80134"/>
                    <a:pt x="219665" y="80134"/>
                    <a:pt x="225310" y="76200"/>
                  </a:cubicBezTo>
                  <a:close/>
                  <a:moveTo>
                    <a:pt x="205555" y="76200"/>
                  </a:moveTo>
                  <a:cubicBezTo>
                    <a:pt x="212500" y="76200"/>
                    <a:pt x="216667" y="81446"/>
                    <a:pt x="216667" y="90626"/>
                  </a:cubicBezTo>
                  <a:cubicBezTo>
                    <a:pt x="216667" y="101118"/>
                    <a:pt x="212500" y="106363"/>
                    <a:pt x="205555" y="106363"/>
                  </a:cubicBezTo>
                  <a:cubicBezTo>
                    <a:pt x="198609" y="106363"/>
                    <a:pt x="194442" y="101118"/>
                    <a:pt x="194442" y="91937"/>
                  </a:cubicBezTo>
                  <a:cubicBezTo>
                    <a:pt x="194442" y="81446"/>
                    <a:pt x="198609" y="76200"/>
                    <a:pt x="205555" y="76200"/>
                  </a:cubicBezTo>
                  <a:close/>
                  <a:moveTo>
                    <a:pt x="183964" y="76200"/>
                  </a:moveTo>
                  <a:cubicBezTo>
                    <a:pt x="189044" y="76200"/>
                    <a:pt x="192854" y="81446"/>
                    <a:pt x="192854" y="90626"/>
                  </a:cubicBezTo>
                  <a:cubicBezTo>
                    <a:pt x="192854" y="101118"/>
                    <a:pt x="189044" y="106363"/>
                    <a:pt x="182694" y="106363"/>
                  </a:cubicBezTo>
                  <a:cubicBezTo>
                    <a:pt x="177614" y="106363"/>
                    <a:pt x="173804" y="101118"/>
                    <a:pt x="173804" y="91937"/>
                  </a:cubicBezTo>
                  <a:cubicBezTo>
                    <a:pt x="173804" y="81446"/>
                    <a:pt x="177614" y="76200"/>
                    <a:pt x="183964" y="76200"/>
                  </a:cubicBezTo>
                  <a:close/>
                  <a:moveTo>
                    <a:pt x="161898" y="76200"/>
                  </a:moveTo>
                  <a:cubicBezTo>
                    <a:pt x="168347" y="76200"/>
                    <a:pt x="172217" y="81446"/>
                    <a:pt x="172217" y="90626"/>
                  </a:cubicBezTo>
                  <a:cubicBezTo>
                    <a:pt x="172217" y="101118"/>
                    <a:pt x="168347" y="106363"/>
                    <a:pt x="161898" y="106363"/>
                  </a:cubicBezTo>
                  <a:cubicBezTo>
                    <a:pt x="155448" y="106363"/>
                    <a:pt x="152869" y="101118"/>
                    <a:pt x="151579" y="91937"/>
                  </a:cubicBezTo>
                  <a:cubicBezTo>
                    <a:pt x="151579" y="81446"/>
                    <a:pt x="156738" y="76200"/>
                    <a:pt x="161898" y="76200"/>
                  </a:cubicBezTo>
                  <a:close/>
                  <a:moveTo>
                    <a:pt x="139584" y="76200"/>
                  </a:moveTo>
                  <a:cubicBezTo>
                    <a:pt x="139584" y="76200"/>
                    <a:pt x="139584" y="76200"/>
                    <a:pt x="140996" y="76200"/>
                  </a:cubicBezTo>
                  <a:cubicBezTo>
                    <a:pt x="140996" y="76200"/>
                    <a:pt x="140996" y="76200"/>
                    <a:pt x="143818" y="76200"/>
                  </a:cubicBezTo>
                  <a:cubicBezTo>
                    <a:pt x="143818" y="76200"/>
                    <a:pt x="145229" y="77511"/>
                    <a:pt x="145229" y="77511"/>
                  </a:cubicBezTo>
                  <a:cubicBezTo>
                    <a:pt x="145229" y="77511"/>
                    <a:pt x="145229" y="77511"/>
                    <a:pt x="145229" y="105052"/>
                  </a:cubicBezTo>
                  <a:cubicBezTo>
                    <a:pt x="145229" y="105052"/>
                    <a:pt x="143818" y="106363"/>
                    <a:pt x="143818" y="106363"/>
                  </a:cubicBezTo>
                  <a:cubicBezTo>
                    <a:pt x="143818" y="106363"/>
                    <a:pt x="143818" y="106363"/>
                    <a:pt x="139584" y="106363"/>
                  </a:cubicBezTo>
                  <a:cubicBezTo>
                    <a:pt x="139584" y="106363"/>
                    <a:pt x="139584" y="105052"/>
                    <a:pt x="139584" y="105052"/>
                  </a:cubicBezTo>
                  <a:cubicBezTo>
                    <a:pt x="139584" y="105052"/>
                    <a:pt x="139584" y="105052"/>
                    <a:pt x="139584" y="82757"/>
                  </a:cubicBezTo>
                  <a:cubicBezTo>
                    <a:pt x="139584" y="82757"/>
                    <a:pt x="139584" y="82757"/>
                    <a:pt x="135351" y="84069"/>
                  </a:cubicBezTo>
                  <a:cubicBezTo>
                    <a:pt x="135351" y="84069"/>
                    <a:pt x="135351" y="84069"/>
                    <a:pt x="133940" y="84069"/>
                  </a:cubicBezTo>
                  <a:lnTo>
                    <a:pt x="132529" y="81446"/>
                  </a:lnTo>
                  <a:cubicBezTo>
                    <a:pt x="132529" y="80134"/>
                    <a:pt x="132529" y="80134"/>
                    <a:pt x="133940" y="80134"/>
                  </a:cubicBezTo>
                  <a:cubicBezTo>
                    <a:pt x="133940" y="80134"/>
                    <a:pt x="133940" y="80134"/>
                    <a:pt x="139584" y="76200"/>
                  </a:cubicBezTo>
                  <a:close/>
                  <a:moveTo>
                    <a:pt x="118837" y="76200"/>
                  </a:moveTo>
                  <a:cubicBezTo>
                    <a:pt x="118837" y="76200"/>
                    <a:pt x="118837" y="76200"/>
                    <a:pt x="123005" y="76200"/>
                  </a:cubicBezTo>
                  <a:cubicBezTo>
                    <a:pt x="123005" y="76200"/>
                    <a:pt x="123005" y="77511"/>
                    <a:pt x="123005" y="77511"/>
                  </a:cubicBezTo>
                  <a:cubicBezTo>
                    <a:pt x="123005" y="77511"/>
                    <a:pt x="123005" y="77511"/>
                    <a:pt x="123005" y="105052"/>
                  </a:cubicBezTo>
                  <a:cubicBezTo>
                    <a:pt x="123005" y="105052"/>
                    <a:pt x="123005" y="106363"/>
                    <a:pt x="123005" y="106363"/>
                  </a:cubicBezTo>
                  <a:cubicBezTo>
                    <a:pt x="123005" y="106363"/>
                    <a:pt x="123005" y="106363"/>
                    <a:pt x="118837" y="106363"/>
                  </a:cubicBezTo>
                  <a:cubicBezTo>
                    <a:pt x="118837" y="106363"/>
                    <a:pt x="117448" y="105052"/>
                    <a:pt x="117448" y="105052"/>
                  </a:cubicBezTo>
                  <a:cubicBezTo>
                    <a:pt x="117448" y="105052"/>
                    <a:pt x="117448" y="105052"/>
                    <a:pt x="117448" y="82757"/>
                  </a:cubicBezTo>
                  <a:cubicBezTo>
                    <a:pt x="117448" y="82757"/>
                    <a:pt x="117448" y="82757"/>
                    <a:pt x="114670" y="84069"/>
                  </a:cubicBezTo>
                  <a:cubicBezTo>
                    <a:pt x="113281" y="84069"/>
                    <a:pt x="113281" y="84069"/>
                    <a:pt x="113281" y="84069"/>
                  </a:cubicBezTo>
                  <a:cubicBezTo>
                    <a:pt x="113281" y="84069"/>
                    <a:pt x="113281" y="84069"/>
                    <a:pt x="111892" y="81446"/>
                  </a:cubicBezTo>
                  <a:cubicBezTo>
                    <a:pt x="111892" y="80134"/>
                    <a:pt x="111892" y="80134"/>
                    <a:pt x="111892" y="80134"/>
                  </a:cubicBezTo>
                  <a:cubicBezTo>
                    <a:pt x="111892" y="80134"/>
                    <a:pt x="111892" y="80134"/>
                    <a:pt x="118837" y="76200"/>
                  </a:cubicBezTo>
                  <a:close/>
                  <a:moveTo>
                    <a:pt x="97207" y="76200"/>
                  </a:moveTo>
                  <a:cubicBezTo>
                    <a:pt x="97207" y="76200"/>
                    <a:pt x="97207" y="76200"/>
                    <a:pt x="99588" y="76200"/>
                  </a:cubicBezTo>
                  <a:cubicBezTo>
                    <a:pt x="100779" y="76200"/>
                    <a:pt x="100779" y="77511"/>
                    <a:pt x="100779" y="77511"/>
                  </a:cubicBezTo>
                  <a:cubicBezTo>
                    <a:pt x="100779" y="77511"/>
                    <a:pt x="100779" y="77511"/>
                    <a:pt x="100779" y="105052"/>
                  </a:cubicBezTo>
                  <a:cubicBezTo>
                    <a:pt x="100779" y="105052"/>
                    <a:pt x="100779" y="106363"/>
                    <a:pt x="99588" y="106363"/>
                  </a:cubicBezTo>
                  <a:cubicBezTo>
                    <a:pt x="99588" y="106363"/>
                    <a:pt x="99588" y="106363"/>
                    <a:pt x="97207" y="106363"/>
                  </a:cubicBezTo>
                  <a:cubicBezTo>
                    <a:pt x="96016" y="106363"/>
                    <a:pt x="96016" y="105052"/>
                    <a:pt x="96016" y="105052"/>
                  </a:cubicBezTo>
                  <a:cubicBezTo>
                    <a:pt x="96016" y="105052"/>
                    <a:pt x="96016" y="105052"/>
                    <a:pt x="96016" y="82757"/>
                  </a:cubicBezTo>
                  <a:cubicBezTo>
                    <a:pt x="96016" y="82757"/>
                    <a:pt x="96016" y="82757"/>
                    <a:pt x="92444" y="84069"/>
                  </a:cubicBezTo>
                  <a:cubicBezTo>
                    <a:pt x="91254" y="84069"/>
                    <a:pt x="91254" y="84069"/>
                    <a:pt x="91254" y="84069"/>
                  </a:cubicBezTo>
                  <a:cubicBezTo>
                    <a:pt x="91254" y="84069"/>
                    <a:pt x="91254" y="84069"/>
                    <a:pt x="91254" y="81446"/>
                  </a:cubicBezTo>
                  <a:cubicBezTo>
                    <a:pt x="91254" y="80134"/>
                    <a:pt x="91254" y="80134"/>
                    <a:pt x="91254" y="80134"/>
                  </a:cubicBezTo>
                  <a:cubicBezTo>
                    <a:pt x="91254" y="80134"/>
                    <a:pt x="91254" y="80134"/>
                    <a:pt x="97207" y="76200"/>
                  </a:cubicBezTo>
                  <a:close/>
                  <a:moveTo>
                    <a:pt x="201926" y="36513"/>
                  </a:moveTo>
                  <a:cubicBezTo>
                    <a:pt x="200792" y="37812"/>
                    <a:pt x="200792" y="39111"/>
                    <a:pt x="200792" y="40409"/>
                  </a:cubicBezTo>
                  <a:cubicBezTo>
                    <a:pt x="200792" y="46904"/>
                    <a:pt x="203060" y="50801"/>
                    <a:pt x="205328" y="50801"/>
                  </a:cubicBezTo>
                  <a:cubicBezTo>
                    <a:pt x="208730" y="50801"/>
                    <a:pt x="208730" y="44306"/>
                    <a:pt x="208730" y="40409"/>
                  </a:cubicBezTo>
                  <a:cubicBezTo>
                    <a:pt x="208730" y="40409"/>
                    <a:pt x="208730" y="40409"/>
                    <a:pt x="208730" y="39111"/>
                  </a:cubicBezTo>
                  <a:cubicBezTo>
                    <a:pt x="206462" y="37812"/>
                    <a:pt x="204194" y="36513"/>
                    <a:pt x="201926" y="36513"/>
                  </a:cubicBezTo>
                  <a:close/>
                  <a:moveTo>
                    <a:pt x="123005" y="34925"/>
                  </a:moveTo>
                  <a:cubicBezTo>
                    <a:pt x="120737" y="34925"/>
                    <a:pt x="118469" y="36248"/>
                    <a:pt x="116201" y="37571"/>
                  </a:cubicBezTo>
                  <a:cubicBezTo>
                    <a:pt x="116201" y="38894"/>
                    <a:pt x="115067" y="38894"/>
                    <a:pt x="115067" y="38894"/>
                  </a:cubicBezTo>
                  <a:cubicBezTo>
                    <a:pt x="115067" y="38894"/>
                    <a:pt x="115067" y="40216"/>
                    <a:pt x="115067" y="40216"/>
                  </a:cubicBezTo>
                  <a:cubicBezTo>
                    <a:pt x="115067" y="46831"/>
                    <a:pt x="116201" y="50800"/>
                    <a:pt x="119603" y="50800"/>
                  </a:cubicBezTo>
                  <a:cubicBezTo>
                    <a:pt x="123005" y="50800"/>
                    <a:pt x="123005" y="44185"/>
                    <a:pt x="123005" y="40216"/>
                  </a:cubicBezTo>
                  <a:cubicBezTo>
                    <a:pt x="123005" y="38894"/>
                    <a:pt x="123005" y="36248"/>
                    <a:pt x="123005" y="34925"/>
                  </a:cubicBezTo>
                  <a:close/>
                  <a:moveTo>
                    <a:pt x="162011" y="31750"/>
                  </a:moveTo>
                  <a:cubicBezTo>
                    <a:pt x="159290" y="31750"/>
                    <a:pt x="157929" y="35560"/>
                    <a:pt x="157929" y="40640"/>
                  </a:cubicBezTo>
                  <a:cubicBezTo>
                    <a:pt x="157929" y="46990"/>
                    <a:pt x="159290" y="50800"/>
                    <a:pt x="162011" y="50800"/>
                  </a:cubicBezTo>
                  <a:cubicBezTo>
                    <a:pt x="166093" y="50800"/>
                    <a:pt x="167454" y="44450"/>
                    <a:pt x="167454" y="40640"/>
                  </a:cubicBezTo>
                  <a:cubicBezTo>
                    <a:pt x="167454" y="36830"/>
                    <a:pt x="166093" y="31750"/>
                    <a:pt x="162011" y="31750"/>
                  </a:cubicBezTo>
                  <a:close/>
                  <a:moveTo>
                    <a:pt x="144703" y="28575"/>
                  </a:moveTo>
                  <a:cubicBezTo>
                    <a:pt x="144703" y="28575"/>
                    <a:pt x="144703" y="28575"/>
                    <a:pt x="144703" y="55075"/>
                  </a:cubicBezTo>
                  <a:cubicBezTo>
                    <a:pt x="144703" y="55075"/>
                    <a:pt x="143389" y="55075"/>
                    <a:pt x="143389" y="55075"/>
                  </a:cubicBezTo>
                  <a:cubicBezTo>
                    <a:pt x="143389" y="55075"/>
                    <a:pt x="143389" y="55075"/>
                    <a:pt x="139447" y="55075"/>
                  </a:cubicBezTo>
                  <a:cubicBezTo>
                    <a:pt x="139447" y="55075"/>
                    <a:pt x="139447" y="55075"/>
                    <a:pt x="139447" y="32550"/>
                  </a:cubicBezTo>
                  <a:cubicBezTo>
                    <a:pt x="139447" y="32550"/>
                    <a:pt x="139447" y="32550"/>
                    <a:pt x="135504" y="33875"/>
                  </a:cubicBezTo>
                  <a:cubicBezTo>
                    <a:pt x="135504" y="33875"/>
                    <a:pt x="135504" y="33875"/>
                    <a:pt x="134190" y="33875"/>
                  </a:cubicBezTo>
                  <a:cubicBezTo>
                    <a:pt x="134190" y="33875"/>
                    <a:pt x="134190" y="33875"/>
                    <a:pt x="132876" y="31225"/>
                  </a:cubicBezTo>
                  <a:cubicBezTo>
                    <a:pt x="131562" y="31225"/>
                    <a:pt x="130248" y="32550"/>
                    <a:pt x="127619" y="32550"/>
                  </a:cubicBezTo>
                  <a:cubicBezTo>
                    <a:pt x="128934" y="35200"/>
                    <a:pt x="128934" y="37850"/>
                    <a:pt x="128934" y="40500"/>
                  </a:cubicBezTo>
                  <a:cubicBezTo>
                    <a:pt x="128934" y="51100"/>
                    <a:pt x="124991" y="56400"/>
                    <a:pt x="118420" y="56400"/>
                  </a:cubicBezTo>
                  <a:cubicBezTo>
                    <a:pt x="113164" y="56400"/>
                    <a:pt x="109221" y="51100"/>
                    <a:pt x="109221" y="41825"/>
                  </a:cubicBezTo>
                  <a:cubicBezTo>
                    <a:pt x="106593" y="43150"/>
                    <a:pt x="103964" y="44475"/>
                    <a:pt x="101336" y="47125"/>
                  </a:cubicBezTo>
                  <a:cubicBezTo>
                    <a:pt x="101336" y="47125"/>
                    <a:pt x="101336" y="47125"/>
                    <a:pt x="101336" y="55075"/>
                  </a:cubicBezTo>
                  <a:cubicBezTo>
                    <a:pt x="101336" y="55075"/>
                    <a:pt x="101336" y="55075"/>
                    <a:pt x="100022" y="55075"/>
                  </a:cubicBezTo>
                  <a:cubicBezTo>
                    <a:pt x="100022" y="55075"/>
                    <a:pt x="100022" y="55075"/>
                    <a:pt x="97394" y="55075"/>
                  </a:cubicBezTo>
                  <a:cubicBezTo>
                    <a:pt x="96080" y="55075"/>
                    <a:pt x="96080" y="55075"/>
                    <a:pt x="96080" y="55075"/>
                  </a:cubicBezTo>
                  <a:cubicBezTo>
                    <a:pt x="96080" y="55075"/>
                    <a:pt x="96080" y="55075"/>
                    <a:pt x="96080" y="49775"/>
                  </a:cubicBezTo>
                  <a:cubicBezTo>
                    <a:pt x="85566" y="57725"/>
                    <a:pt x="77681" y="65675"/>
                    <a:pt x="72425" y="77600"/>
                  </a:cubicBezTo>
                  <a:cubicBezTo>
                    <a:pt x="73739" y="76275"/>
                    <a:pt x="75053" y="76275"/>
                    <a:pt x="76367" y="76275"/>
                  </a:cubicBezTo>
                  <a:cubicBezTo>
                    <a:pt x="82938" y="76275"/>
                    <a:pt x="86880" y="81575"/>
                    <a:pt x="86880" y="90850"/>
                  </a:cubicBezTo>
                  <a:cubicBezTo>
                    <a:pt x="86880" y="101450"/>
                    <a:pt x="82938" y="106750"/>
                    <a:pt x="76367" y="106750"/>
                  </a:cubicBezTo>
                  <a:cubicBezTo>
                    <a:pt x="71111" y="106750"/>
                    <a:pt x="68482" y="102775"/>
                    <a:pt x="67168" y="97475"/>
                  </a:cubicBezTo>
                  <a:cubicBezTo>
                    <a:pt x="65854" y="106750"/>
                    <a:pt x="69796" y="120000"/>
                    <a:pt x="75053" y="127950"/>
                  </a:cubicBezTo>
                  <a:cubicBezTo>
                    <a:pt x="75053" y="127950"/>
                    <a:pt x="76367" y="127950"/>
                    <a:pt x="76367" y="127950"/>
                  </a:cubicBezTo>
                  <a:cubicBezTo>
                    <a:pt x="76367" y="127950"/>
                    <a:pt x="76367" y="127950"/>
                    <a:pt x="78995" y="127950"/>
                  </a:cubicBezTo>
                  <a:cubicBezTo>
                    <a:pt x="78995" y="127950"/>
                    <a:pt x="80310" y="127950"/>
                    <a:pt x="80310" y="127950"/>
                  </a:cubicBezTo>
                  <a:cubicBezTo>
                    <a:pt x="80310" y="127950"/>
                    <a:pt x="80310" y="127950"/>
                    <a:pt x="80310" y="133250"/>
                  </a:cubicBezTo>
                  <a:cubicBezTo>
                    <a:pt x="82938" y="134575"/>
                    <a:pt x="85566" y="135900"/>
                    <a:pt x="88195" y="135900"/>
                  </a:cubicBezTo>
                  <a:cubicBezTo>
                    <a:pt x="89509" y="130600"/>
                    <a:pt x="93451" y="126625"/>
                    <a:pt x="97394" y="126625"/>
                  </a:cubicBezTo>
                  <a:cubicBezTo>
                    <a:pt x="102650" y="126625"/>
                    <a:pt x="106593" y="130600"/>
                    <a:pt x="107907" y="135900"/>
                  </a:cubicBezTo>
                  <a:cubicBezTo>
                    <a:pt x="110535" y="137225"/>
                    <a:pt x="113164" y="138550"/>
                    <a:pt x="114478" y="145175"/>
                  </a:cubicBezTo>
                  <a:cubicBezTo>
                    <a:pt x="115792" y="147825"/>
                    <a:pt x="115792" y="150475"/>
                    <a:pt x="117106" y="151800"/>
                  </a:cubicBezTo>
                  <a:cubicBezTo>
                    <a:pt x="117106" y="151800"/>
                    <a:pt x="117106" y="151800"/>
                    <a:pt x="117106" y="133250"/>
                  </a:cubicBezTo>
                  <a:cubicBezTo>
                    <a:pt x="117106" y="133250"/>
                    <a:pt x="117106" y="133250"/>
                    <a:pt x="114478" y="134575"/>
                  </a:cubicBezTo>
                  <a:cubicBezTo>
                    <a:pt x="113164" y="135900"/>
                    <a:pt x="113164" y="135900"/>
                    <a:pt x="113164" y="135900"/>
                  </a:cubicBezTo>
                  <a:cubicBezTo>
                    <a:pt x="113164" y="134575"/>
                    <a:pt x="113164" y="134575"/>
                    <a:pt x="113164" y="134575"/>
                  </a:cubicBezTo>
                  <a:cubicBezTo>
                    <a:pt x="113164" y="134575"/>
                    <a:pt x="113164" y="134575"/>
                    <a:pt x="111849" y="131925"/>
                  </a:cubicBezTo>
                  <a:cubicBezTo>
                    <a:pt x="111849" y="131925"/>
                    <a:pt x="111849" y="130600"/>
                    <a:pt x="111849" y="130600"/>
                  </a:cubicBezTo>
                  <a:cubicBezTo>
                    <a:pt x="111849" y="130600"/>
                    <a:pt x="111849" y="130600"/>
                    <a:pt x="118420" y="127950"/>
                  </a:cubicBezTo>
                  <a:cubicBezTo>
                    <a:pt x="118420" y="127950"/>
                    <a:pt x="118420" y="127950"/>
                    <a:pt x="122363" y="127950"/>
                  </a:cubicBezTo>
                  <a:cubicBezTo>
                    <a:pt x="122363" y="127950"/>
                    <a:pt x="122363" y="127950"/>
                    <a:pt x="122363" y="155775"/>
                  </a:cubicBezTo>
                  <a:cubicBezTo>
                    <a:pt x="122363" y="155775"/>
                    <a:pt x="122363" y="157100"/>
                    <a:pt x="122363" y="157100"/>
                  </a:cubicBezTo>
                  <a:cubicBezTo>
                    <a:pt x="122363" y="157100"/>
                    <a:pt x="122363" y="157100"/>
                    <a:pt x="121049" y="157100"/>
                  </a:cubicBezTo>
                  <a:cubicBezTo>
                    <a:pt x="123677" y="159750"/>
                    <a:pt x="128934" y="161075"/>
                    <a:pt x="135504" y="162400"/>
                  </a:cubicBezTo>
                  <a:cubicBezTo>
                    <a:pt x="144703" y="165050"/>
                    <a:pt x="159159" y="151800"/>
                    <a:pt x="161787" y="159750"/>
                  </a:cubicBezTo>
                  <a:cubicBezTo>
                    <a:pt x="164416" y="175650"/>
                    <a:pt x="173615" y="186250"/>
                    <a:pt x="181500" y="191550"/>
                  </a:cubicBezTo>
                  <a:cubicBezTo>
                    <a:pt x="181500" y="191550"/>
                    <a:pt x="181500" y="191550"/>
                    <a:pt x="181500" y="183600"/>
                  </a:cubicBezTo>
                  <a:cubicBezTo>
                    <a:pt x="181500" y="183600"/>
                    <a:pt x="181500" y="183600"/>
                    <a:pt x="178872" y="186250"/>
                  </a:cubicBezTo>
                  <a:cubicBezTo>
                    <a:pt x="177557" y="186250"/>
                    <a:pt x="177557" y="186250"/>
                    <a:pt x="177557" y="186250"/>
                  </a:cubicBezTo>
                  <a:cubicBezTo>
                    <a:pt x="177557" y="186250"/>
                    <a:pt x="177557" y="184925"/>
                    <a:pt x="176243" y="184925"/>
                  </a:cubicBezTo>
                  <a:cubicBezTo>
                    <a:pt x="176243" y="184925"/>
                    <a:pt x="176243" y="184925"/>
                    <a:pt x="176243" y="182275"/>
                  </a:cubicBezTo>
                  <a:cubicBezTo>
                    <a:pt x="176243" y="182275"/>
                    <a:pt x="176243" y="180950"/>
                    <a:pt x="176243" y="180950"/>
                  </a:cubicBezTo>
                  <a:cubicBezTo>
                    <a:pt x="176243" y="180950"/>
                    <a:pt x="176243" y="180950"/>
                    <a:pt x="182814" y="178300"/>
                  </a:cubicBezTo>
                  <a:cubicBezTo>
                    <a:pt x="182814" y="178300"/>
                    <a:pt x="182814" y="178300"/>
                    <a:pt x="186756" y="178300"/>
                  </a:cubicBezTo>
                  <a:cubicBezTo>
                    <a:pt x="186756" y="178300"/>
                    <a:pt x="186756" y="178300"/>
                    <a:pt x="186756" y="194200"/>
                  </a:cubicBezTo>
                  <a:cubicBezTo>
                    <a:pt x="194641" y="196850"/>
                    <a:pt x="201213" y="194200"/>
                    <a:pt x="199898" y="186250"/>
                  </a:cubicBezTo>
                  <a:cubicBezTo>
                    <a:pt x="199898" y="186250"/>
                    <a:pt x="198584" y="186250"/>
                    <a:pt x="198584" y="186250"/>
                  </a:cubicBezTo>
                  <a:cubicBezTo>
                    <a:pt x="198584" y="186250"/>
                    <a:pt x="198584" y="184925"/>
                    <a:pt x="198584" y="184925"/>
                  </a:cubicBezTo>
                  <a:cubicBezTo>
                    <a:pt x="198584" y="184925"/>
                    <a:pt x="198584" y="184925"/>
                    <a:pt x="197270" y="182275"/>
                  </a:cubicBezTo>
                  <a:cubicBezTo>
                    <a:pt x="197270" y="182275"/>
                    <a:pt x="197270" y="180950"/>
                    <a:pt x="198584" y="180950"/>
                  </a:cubicBezTo>
                  <a:cubicBezTo>
                    <a:pt x="198584" y="180950"/>
                    <a:pt x="198584" y="180950"/>
                    <a:pt x="199898" y="180950"/>
                  </a:cubicBezTo>
                  <a:cubicBezTo>
                    <a:pt x="198584" y="167700"/>
                    <a:pt x="199898" y="166375"/>
                    <a:pt x="199898" y="166375"/>
                  </a:cubicBezTo>
                  <a:cubicBezTo>
                    <a:pt x="199898" y="166375"/>
                    <a:pt x="226182" y="169025"/>
                    <a:pt x="234066" y="161075"/>
                  </a:cubicBezTo>
                  <a:cubicBezTo>
                    <a:pt x="238009" y="157100"/>
                    <a:pt x="240637" y="151800"/>
                    <a:pt x="241951" y="146500"/>
                  </a:cubicBezTo>
                  <a:cubicBezTo>
                    <a:pt x="243266" y="145175"/>
                    <a:pt x="244580" y="143850"/>
                    <a:pt x="245894" y="143850"/>
                  </a:cubicBezTo>
                  <a:cubicBezTo>
                    <a:pt x="245894" y="143850"/>
                    <a:pt x="245894" y="143850"/>
                    <a:pt x="245894" y="133250"/>
                  </a:cubicBezTo>
                  <a:cubicBezTo>
                    <a:pt x="245894" y="133250"/>
                    <a:pt x="245894" y="133250"/>
                    <a:pt x="241951" y="134575"/>
                  </a:cubicBezTo>
                  <a:cubicBezTo>
                    <a:pt x="241951" y="135900"/>
                    <a:pt x="241951" y="135900"/>
                    <a:pt x="241951" y="135900"/>
                  </a:cubicBezTo>
                  <a:cubicBezTo>
                    <a:pt x="241951" y="134575"/>
                    <a:pt x="240637" y="134575"/>
                    <a:pt x="240637" y="134575"/>
                  </a:cubicBezTo>
                  <a:cubicBezTo>
                    <a:pt x="240637" y="134575"/>
                    <a:pt x="240637" y="134575"/>
                    <a:pt x="240637" y="131925"/>
                  </a:cubicBezTo>
                  <a:cubicBezTo>
                    <a:pt x="240637" y="131925"/>
                    <a:pt x="240637" y="130600"/>
                    <a:pt x="240637" y="130600"/>
                  </a:cubicBezTo>
                  <a:cubicBezTo>
                    <a:pt x="240637" y="130600"/>
                    <a:pt x="240637" y="130600"/>
                    <a:pt x="247208" y="127950"/>
                  </a:cubicBezTo>
                  <a:cubicBezTo>
                    <a:pt x="247208" y="127950"/>
                    <a:pt x="247208" y="127950"/>
                    <a:pt x="249836" y="127950"/>
                  </a:cubicBezTo>
                  <a:cubicBezTo>
                    <a:pt x="251151" y="127950"/>
                    <a:pt x="251151" y="127950"/>
                    <a:pt x="251151" y="127950"/>
                  </a:cubicBezTo>
                  <a:cubicBezTo>
                    <a:pt x="251151" y="127950"/>
                    <a:pt x="251151" y="127950"/>
                    <a:pt x="251151" y="143850"/>
                  </a:cubicBezTo>
                  <a:cubicBezTo>
                    <a:pt x="251151" y="143850"/>
                    <a:pt x="252465" y="143850"/>
                    <a:pt x="252465" y="143850"/>
                  </a:cubicBezTo>
                  <a:cubicBezTo>
                    <a:pt x="264292" y="137225"/>
                    <a:pt x="262978" y="113375"/>
                    <a:pt x="257721" y="94825"/>
                  </a:cubicBezTo>
                  <a:cubicBezTo>
                    <a:pt x="256407" y="102775"/>
                    <a:pt x="253779" y="106750"/>
                    <a:pt x="247208" y="106750"/>
                  </a:cubicBezTo>
                  <a:cubicBezTo>
                    <a:pt x="241951" y="106750"/>
                    <a:pt x="238009" y="101450"/>
                    <a:pt x="238009" y="92175"/>
                  </a:cubicBezTo>
                  <a:cubicBezTo>
                    <a:pt x="238009" y="81575"/>
                    <a:pt x="241951" y="76275"/>
                    <a:pt x="248522" y="76275"/>
                  </a:cubicBezTo>
                  <a:cubicBezTo>
                    <a:pt x="248522" y="76275"/>
                    <a:pt x="249836" y="76275"/>
                    <a:pt x="249836" y="76275"/>
                  </a:cubicBezTo>
                  <a:cubicBezTo>
                    <a:pt x="244580" y="67000"/>
                    <a:pt x="238009" y="59050"/>
                    <a:pt x="230124" y="52425"/>
                  </a:cubicBezTo>
                  <a:cubicBezTo>
                    <a:pt x="230124" y="52425"/>
                    <a:pt x="230124" y="52425"/>
                    <a:pt x="230124" y="55075"/>
                  </a:cubicBezTo>
                  <a:cubicBezTo>
                    <a:pt x="230124" y="55075"/>
                    <a:pt x="230124" y="55075"/>
                    <a:pt x="228810" y="55075"/>
                  </a:cubicBezTo>
                  <a:cubicBezTo>
                    <a:pt x="228810" y="55075"/>
                    <a:pt x="228810" y="55075"/>
                    <a:pt x="224867" y="55075"/>
                  </a:cubicBezTo>
                  <a:cubicBezTo>
                    <a:pt x="224867" y="55075"/>
                    <a:pt x="224867" y="55075"/>
                    <a:pt x="224867" y="48450"/>
                  </a:cubicBezTo>
                  <a:cubicBezTo>
                    <a:pt x="220925" y="47125"/>
                    <a:pt x="218297" y="44475"/>
                    <a:pt x="215668" y="43150"/>
                  </a:cubicBezTo>
                  <a:cubicBezTo>
                    <a:pt x="214354" y="51100"/>
                    <a:pt x="210412" y="56400"/>
                    <a:pt x="205155" y="56400"/>
                  </a:cubicBezTo>
                  <a:cubicBezTo>
                    <a:pt x="198584" y="56400"/>
                    <a:pt x="194641" y="49775"/>
                    <a:pt x="194641" y="40500"/>
                  </a:cubicBezTo>
                  <a:cubicBezTo>
                    <a:pt x="194641" y="37850"/>
                    <a:pt x="194641" y="36525"/>
                    <a:pt x="195956" y="33875"/>
                  </a:cubicBezTo>
                  <a:cubicBezTo>
                    <a:pt x="193327" y="32550"/>
                    <a:pt x="189385" y="32550"/>
                    <a:pt x="186756" y="31225"/>
                  </a:cubicBezTo>
                  <a:cubicBezTo>
                    <a:pt x="186756" y="31225"/>
                    <a:pt x="186756" y="31225"/>
                    <a:pt x="186756" y="55075"/>
                  </a:cubicBezTo>
                  <a:cubicBezTo>
                    <a:pt x="186756" y="55075"/>
                    <a:pt x="186756" y="55075"/>
                    <a:pt x="182814" y="55075"/>
                  </a:cubicBezTo>
                  <a:cubicBezTo>
                    <a:pt x="181500" y="55075"/>
                    <a:pt x="181500" y="55075"/>
                    <a:pt x="181500" y="55075"/>
                  </a:cubicBezTo>
                  <a:cubicBezTo>
                    <a:pt x="181500" y="55075"/>
                    <a:pt x="181500" y="55075"/>
                    <a:pt x="181500" y="32550"/>
                  </a:cubicBezTo>
                  <a:cubicBezTo>
                    <a:pt x="181500" y="32550"/>
                    <a:pt x="181500" y="32550"/>
                    <a:pt x="178872" y="33875"/>
                  </a:cubicBezTo>
                  <a:cubicBezTo>
                    <a:pt x="177557" y="33875"/>
                    <a:pt x="177557" y="33875"/>
                    <a:pt x="177557" y="33875"/>
                  </a:cubicBezTo>
                  <a:cubicBezTo>
                    <a:pt x="177557" y="33875"/>
                    <a:pt x="177557" y="33875"/>
                    <a:pt x="176243" y="33875"/>
                  </a:cubicBezTo>
                  <a:cubicBezTo>
                    <a:pt x="176243" y="33875"/>
                    <a:pt x="176243" y="33875"/>
                    <a:pt x="176243" y="31225"/>
                  </a:cubicBezTo>
                  <a:cubicBezTo>
                    <a:pt x="176243" y="29900"/>
                    <a:pt x="176243" y="29900"/>
                    <a:pt x="176243" y="29900"/>
                  </a:cubicBezTo>
                  <a:cubicBezTo>
                    <a:pt x="176243" y="29900"/>
                    <a:pt x="176243" y="29900"/>
                    <a:pt x="177557" y="29900"/>
                  </a:cubicBezTo>
                  <a:cubicBezTo>
                    <a:pt x="173615" y="28575"/>
                    <a:pt x="170987" y="28575"/>
                    <a:pt x="168358" y="28575"/>
                  </a:cubicBezTo>
                  <a:cubicBezTo>
                    <a:pt x="170987" y="31225"/>
                    <a:pt x="172301" y="35200"/>
                    <a:pt x="172301" y="40500"/>
                  </a:cubicBezTo>
                  <a:cubicBezTo>
                    <a:pt x="172301" y="51100"/>
                    <a:pt x="168358" y="56400"/>
                    <a:pt x="161787" y="56400"/>
                  </a:cubicBezTo>
                  <a:cubicBezTo>
                    <a:pt x="155217" y="56400"/>
                    <a:pt x="152588" y="49775"/>
                    <a:pt x="151274" y="40500"/>
                  </a:cubicBezTo>
                  <a:cubicBezTo>
                    <a:pt x="151274" y="35200"/>
                    <a:pt x="153903" y="29900"/>
                    <a:pt x="156531" y="28575"/>
                  </a:cubicBezTo>
                  <a:cubicBezTo>
                    <a:pt x="152588" y="28575"/>
                    <a:pt x="148646" y="28575"/>
                    <a:pt x="144703" y="28575"/>
                  </a:cubicBezTo>
                  <a:close/>
                  <a:moveTo>
                    <a:pt x="164533" y="0"/>
                  </a:moveTo>
                  <a:cubicBezTo>
                    <a:pt x="205215" y="0"/>
                    <a:pt x="240648" y="17090"/>
                    <a:pt x="266895" y="48642"/>
                  </a:cubicBezTo>
                  <a:cubicBezTo>
                    <a:pt x="285268" y="72305"/>
                    <a:pt x="294454" y="99914"/>
                    <a:pt x="291829" y="130150"/>
                  </a:cubicBezTo>
                  <a:cubicBezTo>
                    <a:pt x="289205" y="155129"/>
                    <a:pt x="278706" y="181422"/>
                    <a:pt x="269520" y="206400"/>
                  </a:cubicBezTo>
                  <a:cubicBezTo>
                    <a:pt x="253772" y="247154"/>
                    <a:pt x="239336" y="286594"/>
                    <a:pt x="257709" y="324718"/>
                  </a:cubicBezTo>
                  <a:cubicBezTo>
                    <a:pt x="257709" y="327348"/>
                    <a:pt x="257709" y="329977"/>
                    <a:pt x="256396" y="332606"/>
                  </a:cubicBezTo>
                  <a:cubicBezTo>
                    <a:pt x="255084" y="335236"/>
                    <a:pt x="252459" y="336550"/>
                    <a:pt x="249835" y="336550"/>
                  </a:cubicBezTo>
                  <a:cubicBezTo>
                    <a:pt x="249835" y="336550"/>
                    <a:pt x="249835" y="336550"/>
                    <a:pt x="105478" y="336550"/>
                  </a:cubicBezTo>
                  <a:cubicBezTo>
                    <a:pt x="101541" y="336550"/>
                    <a:pt x="98916" y="333921"/>
                    <a:pt x="97604" y="331292"/>
                  </a:cubicBezTo>
                  <a:cubicBezTo>
                    <a:pt x="96292" y="328662"/>
                    <a:pt x="96292" y="327348"/>
                    <a:pt x="96292" y="315516"/>
                  </a:cubicBezTo>
                  <a:cubicBezTo>
                    <a:pt x="96292" y="314201"/>
                    <a:pt x="96292" y="312887"/>
                    <a:pt x="96292" y="312887"/>
                  </a:cubicBezTo>
                  <a:cubicBezTo>
                    <a:pt x="94979" y="294481"/>
                    <a:pt x="87105" y="294481"/>
                    <a:pt x="71357" y="294481"/>
                  </a:cubicBezTo>
                  <a:cubicBezTo>
                    <a:pt x="58234" y="294481"/>
                    <a:pt x="42486" y="294481"/>
                    <a:pt x="31987" y="278706"/>
                  </a:cubicBezTo>
                  <a:cubicBezTo>
                    <a:pt x="24113" y="266874"/>
                    <a:pt x="24113" y="251098"/>
                    <a:pt x="25426" y="236637"/>
                  </a:cubicBezTo>
                  <a:cubicBezTo>
                    <a:pt x="25426" y="224805"/>
                    <a:pt x="25426" y="212973"/>
                    <a:pt x="21489" y="209029"/>
                  </a:cubicBezTo>
                  <a:cubicBezTo>
                    <a:pt x="21489" y="207715"/>
                    <a:pt x="17552" y="206400"/>
                    <a:pt x="16239" y="205085"/>
                  </a:cubicBezTo>
                  <a:cubicBezTo>
                    <a:pt x="10990" y="202456"/>
                    <a:pt x="3116" y="199827"/>
                    <a:pt x="491" y="191939"/>
                  </a:cubicBezTo>
                  <a:cubicBezTo>
                    <a:pt x="-821" y="187995"/>
                    <a:pt x="491" y="182736"/>
                    <a:pt x="4428" y="177478"/>
                  </a:cubicBezTo>
                  <a:cubicBezTo>
                    <a:pt x="17552" y="156443"/>
                    <a:pt x="20176" y="144612"/>
                    <a:pt x="24113" y="126206"/>
                  </a:cubicBezTo>
                  <a:cubicBezTo>
                    <a:pt x="25426" y="118319"/>
                    <a:pt x="26738" y="109116"/>
                    <a:pt x="29363" y="97284"/>
                  </a:cubicBezTo>
                  <a:cubicBezTo>
                    <a:pt x="38549" y="68361"/>
                    <a:pt x="55609" y="43383"/>
                    <a:pt x="81856" y="26293"/>
                  </a:cubicBezTo>
                  <a:cubicBezTo>
                    <a:pt x="105478" y="9202"/>
                    <a:pt x="135662" y="0"/>
                    <a:pt x="164533" y="0"/>
                  </a:cubicBezTo>
                  <a:close/>
                </a:path>
              </a:pathLst>
            </a:custGeom>
            <a:solidFill>
              <a:srgbClr val="FFFFFF"/>
            </a:solidFill>
            <a:ln w="12700">
              <a:miter lim="400000"/>
            </a:ln>
          </p:spPr>
          <p:txBody>
            <a:bodyPr lIns="0" tIns="0" rIns="0" bIns="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defRPr sz="3200"/>
              </a:pPr>
              <a:endParaRPr sz="1600" dirty="0">
                <a:latin typeface="字魂59号-创粗黑" panose="00000500000000000000" pitchFamily="2" charset="-122"/>
                <a:ea typeface="字魂59号-创粗黑" panose="00000500000000000000" pitchFamily="2" charset="-122"/>
              </a:endParaRPr>
            </a:p>
          </p:txBody>
        </p:sp>
        <p:sp>
          <p:nvSpPr>
            <p:cNvPr id="27" name="淘宝-想搞设计PPT(倒卖必究)-27" descr="e7d195523061f1c0f55f9af68525816972d868573ada39bc763F3977967589A5F92C178830C92595A6CE4D0132F8C206B2B04C416AAA86B7FD80AB023F78DAEB544E2F013E11B2B95AD21703D1C90034A379EC9026EFAAF5D8D3F6EDD7215B01313628C106AEB41116489E5C05F8950C3ECE596C8FF54A37023B6C2CA6ED6047B6328EC071A08E649D84E0BEC9811C20">
              <a:extLst>
                <a:ext uri="{FF2B5EF4-FFF2-40B4-BE49-F238E27FC236}">
                  <a16:creationId xmlns:a16="http://schemas.microsoft.com/office/drawing/2014/main" id="{44E147F1-223C-8214-858C-437F3FB0DCA4}"/>
                </a:ext>
              </a:extLst>
            </p:cNvPr>
            <p:cNvSpPr/>
            <p:nvPr/>
          </p:nvSpPr>
          <p:spPr>
            <a:xfrm>
              <a:off x="5716021" y="4504267"/>
              <a:ext cx="616024" cy="635001"/>
            </a:xfrm>
            <a:custGeom>
              <a:avLst/>
              <a:gdLst>
                <a:gd name="connsiteX0" fmla="*/ 157951 w 327026"/>
                <a:gd name="connsiteY0" fmla="*/ 134938 h 337100"/>
                <a:gd name="connsiteX1" fmla="*/ 327026 w 327026"/>
                <a:gd name="connsiteY1" fmla="*/ 239958 h 337100"/>
                <a:gd name="connsiteX2" fmla="*/ 259660 w 327026"/>
                <a:gd name="connsiteY2" fmla="*/ 254398 h 337100"/>
                <a:gd name="connsiteX3" fmla="*/ 295325 w 327026"/>
                <a:gd name="connsiteY3" fmla="*/ 305595 h 337100"/>
                <a:gd name="connsiteX4" fmla="*/ 292683 w 327026"/>
                <a:gd name="connsiteY4" fmla="*/ 334475 h 337100"/>
                <a:gd name="connsiteX5" fmla="*/ 263623 w 327026"/>
                <a:gd name="connsiteY5" fmla="*/ 326599 h 337100"/>
                <a:gd name="connsiteX6" fmla="*/ 227959 w 327026"/>
                <a:gd name="connsiteY6" fmla="*/ 275402 h 337100"/>
                <a:gd name="connsiteX7" fmla="*/ 192294 w 327026"/>
                <a:gd name="connsiteY7" fmla="*/ 333162 h 337100"/>
                <a:gd name="connsiteX8" fmla="*/ 153988 w 327026"/>
                <a:gd name="connsiteY8" fmla="*/ 137564 h 337100"/>
                <a:gd name="connsiteX9" fmla="*/ 157951 w 327026"/>
                <a:gd name="connsiteY9" fmla="*/ 134938 h 337100"/>
                <a:gd name="connsiteX10" fmla="*/ 287448 w 327026"/>
                <a:gd name="connsiteY10" fmla="*/ 96838 h 337100"/>
                <a:gd name="connsiteX11" fmla="*/ 270368 w 327026"/>
                <a:gd name="connsiteY11" fmla="*/ 108528 h 337100"/>
                <a:gd name="connsiteX12" fmla="*/ 280879 w 327026"/>
                <a:gd name="connsiteY12" fmla="*/ 150092 h 337100"/>
                <a:gd name="connsiteX13" fmla="*/ 301899 w 327026"/>
                <a:gd name="connsiteY13" fmla="*/ 182563 h 337100"/>
                <a:gd name="connsiteX14" fmla="*/ 303213 w 327026"/>
                <a:gd name="connsiteY14" fmla="*/ 161781 h 337100"/>
                <a:gd name="connsiteX15" fmla="*/ 287448 w 327026"/>
                <a:gd name="connsiteY15" fmla="*/ 96838 h 337100"/>
                <a:gd name="connsiteX16" fmla="*/ 160474 w 327026"/>
                <a:gd name="connsiteY16" fmla="*/ 0 h 337100"/>
                <a:gd name="connsiteX17" fmla="*/ 322263 w 327026"/>
                <a:gd name="connsiteY17" fmla="*/ 161925 h 337100"/>
                <a:gd name="connsiteX18" fmla="*/ 314371 w 327026"/>
                <a:gd name="connsiteY18" fmla="*/ 211951 h 337100"/>
                <a:gd name="connsiteX19" fmla="*/ 242026 w 327026"/>
                <a:gd name="connsiteY19" fmla="*/ 165875 h 337100"/>
                <a:gd name="connsiteX20" fmla="*/ 259126 w 327026"/>
                <a:gd name="connsiteY20" fmla="*/ 139545 h 337100"/>
                <a:gd name="connsiteX21" fmla="*/ 244657 w 327026"/>
                <a:gd name="connsiteY21" fmla="*/ 94785 h 337100"/>
                <a:gd name="connsiteX22" fmla="*/ 203881 w 327026"/>
                <a:gd name="connsiteY22" fmla="*/ 63190 h 337100"/>
                <a:gd name="connsiteX23" fmla="*/ 186781 w 327026"/>
                <a:gd name="connsiteY23" fmla="*/ 22380 h 337100"/>
                <a:gd name="connsiteX24" fmla="*/ 160474 w 327026"/>
                <a:gd name="connsiteY24" fmla="*/ 19747 h 337100"/>
                <a:gd name="connsiteX25" fmla="*/ 74975 w 327026"/>
                <a:gd name="connsiteY25" fmla="*/ 48709 h 337100"/>
                <a:gd name="connsiteX26" fmla="*/ 86814 w 327026"/>
                <a:gd name="connsiteY26" fmla="*/ 86886 h 337100"/>
                <a:gd name="connsiteX27" fmla="*/ 53930 w 327026"/>
                <a:gd name="connsiteY27" fmla="*/ 111899 h 337100"/>
                <a:gd name="connsiteX28" fmla="*/ 53930 w 327026"/>
                <a:gd name="connsiteY28" fmla="*/ 140862 h 337100"/>
                <a:gd name="connsiteX29" fmla="*/ 59191 w 327026"/>
                <a:gd name="connsiteY29" fmla="*/ 157976 h 337100"/>
                <a:gd name="connsiteX30" fmla="*/ 21046 w 327026"/>
                <a:gd name="connsiteY30" fmla="*/ 181672 h 337100"/>
                <a:gd name="connsiteX31" fmla="*/ 35515 w 327026"/>
                <a:gd name="connsiteY31" fmla="*/ 227748 h 337100"/>
                <a:gd name="connsiteX32" fmla="*/ 59191 w 327026"/>
                <a:gd name="connsiteY32" fmla="*/ 190887 h 337100"/>
                <a:gd name="connsiteX33" fmla="*/ 89444 w 327026"/>
                <a:gd name="connsiteY33" fmla="*/ 198786 h 337100"/>
                <a:gd name="connsiteX34" fmla="*/ 122328 w 327026"/>
                <a:gd name="connsiteY34" fmla="*/ 215900 h 337100"/>
                <a:gd name="connsiteX35" fmla="*/ 96021 w 327026"/>
                <a:gd name="connsiteY35" fmla="*/ 248812 h 337100"/>
                <a:gd name="connsiteX36" fmla="*/ 86814 w 327026"/>
                <a:gd name="connsiteY36" fmla="*/ 283040 h 337100"/>
                <a:gd name="connsiteX37" fmla="*/ 160474 w 327026"/>
                <a:gd name="connsiteY37" fmla="*/ 304103 h 337100"/>
                <a:gd name="connsiteX38" fmla="*/ 167051 w 327026"/>
                <a:gd name="connsiteY38" fmla="*/ 302787 h 337100"/>
                <a:gd name="connsiteX39" fmla="*/ 170997 w 327026"/>
                <a:gd name="connsiteY39" fmla="*/ 322534 h 337100"/>
                <a:gd name="connsiteX40" fmla="*/ 160474 w 327026"/>
                <a:gd name="connsiteY40" fmla="*/ 323850 h 337100"/>
                <a:gd name="connsiteX41" fmla="*/ 0 w 327026"/>
                <a:gd name="connsiteY41" fmla="*/ 161925 h 337100"/>
                <a:gd name="connsiteX42" fmla="*/ 160474 w 327026"/>
                <a:gd name="connsiteY42" fmla="*/ 0 h 337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327026" h="337100">
                  <a:moveTo>
                    <a:pt x="157951" y="134938"/>
                  </a:moveTo>
                  <a:cubicBezTo>
                    <a:pt x="157951" y="134938"/>
                    <a:pt x="157951" y="134938"/>
                    <a:pt x="327026" y="239958"/>
                  </a:cubicBezTo>
                  <a:cubicBezTo>
                    <a:pt x="327026" y="239958"/>
                    <a:pt x="327026" y="239958"/>
                    <a:pt x="259660" y="254398"/>
                  </a:cubicBezTo>
                  <a:lnTo>
                    <a:pt x="295325" y="305595"/>
                  </a:lnTo>
                  <a:cubicBezTo>
                    <a:pt x="301929" y="316097"/>
                    <a:pt x="300608" y="327911"/>
                    <a:pt x="292683" y="334475"/>
                  </a:cubicBezTo>
                  <a:cubicBezTo>
                    <a:pt x="283436" y="339726"/>
                    <a:pt x="271548" y="337101"/>
                    <a:pt x="263623" y="326599"/>
                  </a:cubicBezTo>
                  <a:cubicBezTo>
                    <a:pt x="263623" y="326599"/>
                    <a:pt x="263623" y="326599"/>
                    <a:pt x="227959" y="275402"/>
                  </a:cubicBezTo>
                  <a:cubicBezTo>
                    <a:pt x="227959" y="275402"/>
                    <a:pt x="227959" y="275402"/>
                    <a:pt x="192294" y="333162"/>
                  </a:cubicBezTo>
                  <a:cubicBezTo>
                    <a:pt x="192294" y="333162"/>
                    <a:pt x="192294" y="333162"/>
                    <a:pt x="153988" y="137564"/>
                  </a:cubicBezTo>
                  <a:cubicBezTo>
                    <a:pt x="153988" y="137564"/>
                    <a:pt x="153988" y="137564"/>
                    <a:pt x="157951" y="134938"/>
                  </a:cubicBezTo>
                  <a:close/>
                  <a:moveTo>
                    <a:pt x="287448" y="96838"/>
                  </a:moveTo>
                  <a:cubicBezTo>
                    <a:pt x="280879" y="99436"/>
                    <a:pt x="272996" y="103332"/>
                    <a:pt x="270368" y="108528"/>
                  </a:cubicBezTo>
                  <a:cubicBezTo>
                    <a:pt x="265113" y="117620"/>
                    <a:pt x="271682" y="143597"/>
                    <a:pt x="280879" y="150092"/>
                  </a:cubicBezTo>
                  <a:cubicBezTo>
                    <a:pt x="292703" y="159184"/>
                    <a:pt x="299272" y="170873"/>
                    <a:pt x="301899" y="182563"/>
                  </a:cubicBezTo>
                  <a:cubicBezTo>
                    <a:pt x="303213" y="176069"/>
                    <a:pt x="303213" y="168276"/>
                    <a:pt x="303213" y="161781"/>
                  </a:cubicBezTo>
                  <a:cubicBezTo>
                    <a:pt x="303213" y="138402"/>
                    <a:pt x="297958" y="116321"/>
                    <a:pt x="287448" y="96838"/>
                  </a:cubicBezTo>
                  <a:close/>
                  <a:moveTo>
                    <a:pt x="160474" y="0"/>
                  </a:moveTo>
                  <a:cubicBezTo>
                    <a:pt x="249918" y="0"/>
                    <a:pt x="322263" y="72405"/>
                    <a:pt x="322263" y="161925"/>
                  </a:cubicBezTo>
                  <a:cubicBezTo>
                    <a:pt x="322263" y="179039"/>
                    <a:pt x="319632" y="196153"/>
                    <a:pt x="314371" y="211951"/>
                  </a:cubicBezTo>
                  <a:cubicBezTo>
                    <a:pt x="314371" y="211951"/>
                    <a:pt x="314371" y="211951"/>
                    <a:pt x="242026" y="165875"/>
                  </a:cubicBezTo>
                  <a:cubicBezTo>
                    <a:pt x="247288" y="157976"/>
                    <a:pt x="257811" y="147444"/>
                    <a:pt x="259126" y="139545"/>
                  </a:cubicBezTo>
                  <a:cubicBezTo>
                    <a:pt x="260441" y="127697"/>
                    <a:pt x="251234" y="97418"/>
                    <a:pt x="244657" y="94785"/>
                  </a:cubicBezTo>
                  <a:cubicBezTo>
                    <a:pt x="238080" y="90836"/>
                    <a:pt x="218350" y="71089"/>
                    <a:pt x="203881" y="63190"/>
                  </a:cubicBezTo>
                  <a:cubicBezTo>
                    <a:pt x="193358" y="57924"/>
                    <a:pt x="188096" y="36861"/>
                    <a:pt x="186781" y="22380"/>
                  </a:cubicBezTo>
                  <a:cubicBezTo>
                    <a:pt x="177574" y="21063"/>
                    <a:pt x="169681" y="19747"/>
                    <a:pt x="160474" y="19747"/>
                  </a:cubicBezTo>
                  <a:cubicBezTo>
                    <a:pt x="128905" y="19747"/>
                    <a:pt x="98652" y="30279"/>
                    <a:pt x="74975" y="48709"/>
                  </a:cubicBezTo>
                  <a:cubicBezTo>
                    <a:pt x="81552" y="59241"/>
                    <a:pt x="93390" y="78988"/>
                    <a:pt x="86814" y="86886"/>
                  </a:cubicBezTo>
                  <a:cubicBezTo>
                    <a:pt x="78921" y="100051"/>
                    <a:pt x="53930" y="100051"/>
                    <a:pt x="53930" y="111899"/>
                  </a:cubicBezTo>
                  <a:cubicBezTo>
                    <a:pt x="53930" y="123747"/>
                    <a:pt x="52614" y="135596"/>
                    <a:pt x="53930" y="140862"/>
                  </a:cubicBezTo>
                  <a:cubicBezTo>
                    <a:pt x="55245" y="146128"/>
                    <a:pt x="69714" y="150077"/>
                    <a:pt x="59191" y="157976"/>
                  </a:cubicBezTo>
                  <a:cubicBezTo>
                    <a:pt x="52614" y="164558"/>
                    <a:pt x="32884" y="175090"/>
                    <a:pt x="21046" y="181672"/>
                  </a:cubicBezTo>
                  <a:cubicBezTo>
                    <a:pt x="22361" y="197470"/>
                    <a:pt x="27622" y="213267"/>
                    <a:pt x="35515" y="227748"/>
                  </a:cubicBezTo>
                  <a:cubicBezTo>
                    <a:pt x="38145" y="219850"/>
                    <a:pt x="49984" y="192204"/>
                    <a:pt x="59191" y="190887"/>
                  </a:cubicBezTo>
                  <a:cubicBezTo>
                    <a:pt x="69714" y="188254"/>
                    <a:pt x="78921" y="185621"/>
                    <a:pt x="89444" y="198786"/>
                  </a:cubicBezTo>
                  <a:cubicBezTo>
                    <a:pt x="99967" y="211951"/>
                    <a:pt x="114436" y="215900"/>
                    <a:pt x="122328" y="215900"/>
                  </a:cubicBezTo>
                  <a:cubicBezTo>
                    <a:pt x="130220" y="215900"/>
                    <a:pt x="121013" y="243546"/>
                    <a:pt x="96021" y="248812"/>
                  </a:cubicBezTo>
                  <a:cubicBezTo>
                    <a:pt x="72345" y="252761"/>
                    <a:pt x="106544" y="283040"/>
                    <a:pt x="86814" y="283040"/>
                  </a:cubicBezTo>
                  <a:cubicBezTo>
                    <a:pt x="109175" y="296204"/>
                    <a:pt x="134167" y="304103"/>
                    <a:pt x="160474" y="304103"/>
                  </a:cubicBezTo>
                  <a:cubicBezTo>
                    <a:pt x="163105" y="304103"/>
                    <a:pt x="165735" y="302787"/>
                    <a:pt x="167051" y="302787"/>
                  </a:cubicBezTo>
                  <a:cubicBezTo>
                    <a:pt x="167051" y="302787"/>
                    <a:pt x="167051" y="302787"/>
                    <a:pt x="170997" y="322534"/>
                  </a:cubicBezTo>
                  <a:cubicBezTo>
                    <a:pt x="168366" y="322534"/>
                    <a:pt x="164420" y="323850"/>
                    <a:pt x="160474" y="323850"/>
                  </a:cubicBezTo>
                  <a:cubicBezTo>
                    <a:pt x="72345" y="323850"/>
                    <a:pt x="0" y="251445"/>
                    <a:pt x="0" y="161925"/>
                  </a:cubicBezTo>
                  <a:cubicBezTo>
                    <a:pt x="0" y="72405"/>
                    <a:pt x="72345" y="0"/>
                    <a:pt x="160474" y="0"/>
                  </a:cubicBezTo>
                  <a:close/>
                </a:path>
              </a:pathLst>
            </a:custGeom>
            <a:solidFill>
              <a:srgbClr val="FFFFFF"/>
            </a:solidFill>
            <a:ln w="12700">
              <a:miter lim="400000"/>
            </a:ln>
          </p:spPr>
          <p:txBody>
            <a:bodyPr lIns="0" tIns="0" rIns="0" bIns="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defRPr sz="3200"/>
              </a:pPr>
              <a:endParaRPr sz="1600" dirty="0">
                <a:latin typeface="字魂59号-创粗黑" panose="00000500000000000000" pitchFamily="2" charset="-122"/>
                <a:ea typeface="字魂59号-创粗黑" panose="00000500000000000000" pitchFamily="2" charset="-122"/>
              </a:endParaRPr>
            </a:p>
          </p:txBody>
        </p:sp>
        <p:sp>
          <p:nvSpPr>
            <p:cNvPr id="28" name="淘宝-想搞设计PPT(倒卖必究)-28" descr="e7d195523061f1c0f55f9af68525816972d868573ada39bc763F3977967589A5F92C178830C92595A6CE4D0132F8C206B2B04C416AAA86B7FD80AB023F78DAEB544E2F013E11B2B95AD21703D1C90034A379EC9026EFAAF5D8D3F6EDD7215B01313628C106AEB41116489E5C05F8950C3ECE596C8FF54A37023B6C2CA6ED6047B6328EC071A08E649D84E0BEC9811C20">
              <a:extLst>
                <a:ext uri="{FF2B5EF4-FFF2-40B4-BE49-F238E27FC236}">
                  <a16:creationId xmlns:a16="http://schemas.microsoft.com/office/drawing/2014/main" id="{361650D2-58D5-B5BF-D357-5D0E3E223439}"/>
                </a:ext>
              </a:extLst>
            </p:cNvPr>
            <p:cNvSpPr/>
            <p:nvPr/>
          </p:nvSpPr>
          <p:spPr>
            <a:xfrm>
              <a:off x="6980767" y="2550017"/>
              <a:ext cx="635001" cy="471032"/>
            </a:xfrm>
            <a:custGeom>
              <a:avLst/>
              <a:gdLst>
                <a:gd name="connsiteX0" fmla="*/ 9246 w 338138"/>
                <a:gd name="connsiteY0" fmla="*/ 217487 h 250825"/>
                <a:gd name="connsiteX1" fmla="*/ 328892 w 338138"/>
                <a:gd name="connsiteY1" fmla="*/ 217487 h 250825"/>
                <a:gd name="connsiteX2" fmla="*/ 338138 w 338138"/>
                <a:gd name="connsiteY2" fmla="*/ 226822 h 250825"/>
                <a:gd name="connsiteX3" fmla="*/ 314363 w 338138"/>
                <a:gd name="connsiteY3" fmla="*/ 250825 h 250825"/>
                <a:gd name="connsiteX4" fmla="*/ 23775 w 338138"/>
                <a:gd name="connsiteY4" fmla="*/ 250825 h 250825"/>
                <a:gd name="connsiteX5" fmla="*/ 0 w 338138"/>
                <a:gd name="connsiteY5" fmla="*/ 226822 h 250825"/>
                <a:gd name="connsiteX6" fmla="*/ 9246 w 338138"/>
                <a:gd name="connsiteY6" fmla="*/ 217487 h 250825"/>
                <a:gd name="connsiteX7" fmla="*/ 100182 w 338138"/>
                <a:gd name="connsiteY7" fmla="*/ 100012 h 250825"/>
                <a:gd name="connsiteX8" fmla="*/ 123655 w 338138"/>
                <a:gd name="connsiteY8" fmla="*/ 100012 h 250825"/>
                <a:gd name="connsiteX9" fmla="*/ 130175 w 338138"/>
                <a:gd name="connsiteY9" fmla="*/ 106705 h 250825"/>
                <a:gd name="connsiteX10" fmla="*/ 130175 w 338138"/>
                <a:gd name="connsiteY10" fmla="*/ 161583 h 250825"/>
                <a:gd name="connsiteX11" fmla="*/ 123655 w 338138"/>
                <a:gd name="connsiteY11" fmla="*/ 168275 h 250825"/>
                <a:gd name="connsiteX12" fmla="*/ 100182 w 338138"/>
                <a:gd name="connsiteY12" fmla="*/ 168275 h 250825"/>
                <a:gd name="connsiteX13" fmla="*/ 93662 w 338138"/>
                <a:gd name="connsiteY13" fmla="*/ 161583 h 250825"/>
                <a:gd name="connsiteX14" fmla="*/ 93662 w 338138"/>
                <a:gd name="connsiteY14" fmla="*/ 106705 h 250825"/>
                <a:gd name="connsiteX15" fmla="*/ 100182 w 338138"/>
                <a:gd name="connsiteY15" fmla="*/ 100012 h 250825"/>
                <a:gd name="connsiteX16" fmla="*/ 157332 w 338138"/>
                <a:gd name="connsiteY16" fmla="*/ 77787 h 250825"/>
                <a:gd name="connsiteX17" fmla="*/ 180805 w 338138"/>
                <a:gd name="connsiteY17" fmla="*/ 77787 h 250825"/>
                <a:gd name="connsiteX18" fmla="*/ 187325 w 338138"/>
                <a:gd name="connsiteY18" fmla="*/ 84441 h 250825"/>
                <a:gd name="connsiteX19" fmla="*/ 187325 w 338138"/>
                <a:gd name="connsiteY19" fmla="*/ 161622 h 250825"/>
                <a:gd name="connsiteX20" fmla="*/ 180805 w 338138"/>
                <a:gd name="connsiteY20" fmla="*/ 168275 h 250825"/>
                <a:gd name="connsiteX21" fmla="*/ 157332 w 338138"/>
                <a:gd name="connsiteY21" fmla="*/ 168275 h 250825"/>
                <a:gd name="connsiteX22" fmla="*/ 150812 w 338138"/>
                <a:gd name="connsiteY22" fmla="*/ 161622 h 250825"/>
                <a:gd name="connsiteX23" fmla="*/ 150812 w 338138"/>
                <a:gd name="connsiteY23" fmla="*/ 84441 h 250825"/>
                <a:gd name="connsiteX24" fmla="*/ 157332 w 338138"/>
                <a:gd name="connsiteY24" fmla="*/ 77787 h 250825"/>
                <a:gd name="connsiteX25" fmla="*/ 216070 w 338138"/>
                <a:gd name="connsiteY25" fmla="*/ 49212 h 250825"/>
                <a:gd name="connsiteX26" fmla="*/ 239543 w 338138"/>
                <a:gd name="connsiteY26" fmla="*/ 49212 h 250825"/>
                <a:gd name="connsiteX27" fmla="*/ 246063 w 338138"/>
                <a:gd name="connsiteY27" fmla="*/ 55827 h 250825"/>
                <a:gd name="connsiteX28" fmla="*/ 246063 w 338138"/>
                <a:gd name="connsiteY28" fmla="*/ 161661 h 250825"/>
                <a:gd name="connsiteX29" fmla="*/ 239543 w 338138"/>
                <a:gd name="connsiteY29" fmla="*/ 168275 h 250825"/>
                <a:gd name="connsiteX30" fmla="*/ 216070 w 338138"/>
                <a:gd name="connsiteY30" fmla="*/ 168275 h 250825"/>
                <a:gd name="connsiteX31" fmla="*/ 209550 w 338138"/>
                <a:gd name="connsiteY31" fmla="*/ 161661 h 250825"/>
                <a:gd name="connsiteX32" fmla="*/ 209550 w 338138"/>
                <a:gd name="connsiteY32" fmla="*/ 55827 h 250825"/>
                <a:gd name="connsiteX33" fmla="*/ 216070 w 338138"/>
                <a:gd name="connsiteY33" fmla="*/ 49212 h 250825"/>
                <a:gd name="connsiteX34" fmla="*/ 53428 w 338138"/>
                <a:gd name="connsiteY34" fmla="*/ 22225 h 250825"/>
                <a:gd name="connsiteX35" fmla="*/ 50800 w 338138"/>
                <a:gd name="connsiteY35" fmla="*/ 24858 h 250825"/>
                <a:gd name="connsiteX36" fmla="*/ 50800 w 338138"/>
                <a:gd name="connsiteY36" fmla="*/ 182834 h 250825"/>
                <a:gd name="connsiteX37" fmla="*/ 53428 w 338138"/>
                <a:gd name="connsiteY37" fmla="*/ 184150 h 250825"/>
                <a:gd name="connsiteX38" fmla="*/ 284710 w 338138"/>
                <a:gd name="connsiteY38" fmla="*/ 184150 h 250825"/>
                <a:gd name="connsiteX39" fmla="*/ 287338 w 338138"/>
                <a:gd name="connsiteY39" fmla="*/ 182834 h 250825"/>
                <a:gd name="connsiteX40" fmla="*/ 287338 w 338138"/>
                <a:gd name="connsiteY40" fmla="*/ 24858 h 250825"/>
                <a:gd name="connsiteX41" fmla="*/ 284710 w 338138"/>
                <a:gd name="connsiteY41" fmla="*/ 22225 h 250825"/>
                <a:gd name="connsiteX42" fmla="*/ 53428 w 338138"/>
                <a:gd name="connsiteY42" fmla="*/ 22225 h 250825"/>
                <a:gd name="connsiteX43" fmla="*/ 53663 w 338138"/>
                <a:gd name="connsiteY43" fmla="*/ 0 h 250825"/>
                <a:gd name="connsiteX44" fmla="*/ 286062 w 338138"/>
                <a:gd name="connsiteY44" fmla="*/ 0 h 250825"/>
                <a:gd name="connsiteX45" fmla="*/ 311150 w 338138"/>
                <a:gd name="connsiteY45" fmla="*/ 25008 h 250825"/>
                <a:gd name="connsiteX46" fmla="*/ 311150 w 338138"/>
                <a:gd name="connsiteY46" fmla="*/ 182955 h 250825"/>
                <a:gd name="connsiteX47" fmla="*/ 286062 w 338138"/>
                <a:gd name="connsiteY47" fmla="*/ 207963 h 250825"/>
                <a:gd name="connsiteX48" fmla="*/ 53663 w 338138"/>
                <a:gd name="connsiteY48" fmla="*/ 207963 h 250825"/>
                <a:gd name="connsiteX49" fmla="*/ 28575 w 338138"/>
                <a:gd name="connsiteY49" fmla="*/ 182955 h 250825"/>
                <a:gd name="connsiteX50" fmla="*/ 28575 w 338138"/>
                <a:gd name="connsiteY50" fmla="*/ 25008 h 250825"/>
                <a:gd name="connsiteX51" fmla="*/ 53663 w 338138"/>
                <a:gd name="connsiteY51" fmla="*/ 0 h 250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338138" h="250825">
                  <a:moveTo>
                    <a:pt x="9246" y="217487"/>
                  </a:moveTo>
                  <a:cubicBezTo>
                    <a:pt x="9246" y="217487"/>
                    <a:pt x="9246" y="217487"/>
                    <a:pt x="328892" y="217487"/>
                  </a:cubicBezTo>
                  <a:cubicBezTo>
                    <a:pt x="334176" y="217487"/>
                    <a:pt x="338138" y="221488"/>
                    <a:pt x="338138" y="226822"/>
                  </a:cubicBezTo>
                  <a:cubicBezTo>
                    <a:pt x="338138" y="240157"/>
                    <a:pt x="327571" y="250825"/>
                    <a:pt x="314363" y="250825"/>
                  </a:cubicBezTo>
                  <a:cubicBezTo>
                    <a:pt x="314363" y="250825"/>
                    <a:pt x="314363" y="250825"/>
                    <a:pt x="23775" y="250825"/>
                  </a:cubicBezTo>
                  <a:cubicBezTo>
                    <a:pt x="10567" y="250825"/>
                    <a:pt x="0" y="240157"/>
                    <a:pt x="0" y="226822"/>
                  </a:cubicBezTo>
                  <a:cubicBezTo>
                    <a:pt x="0" y="221488"/>
                    <a:pt x="3962" y="217487"/>
                    <a:pt x="9246" y="217487"/>
                  </a:cubicBezTo>
                  <a:close/>
                  <a:moveTo>
                    <a:pt x="100182" y="100012"/>
                  </a:moveTo>
                  <a:cubicBezTo>
                    <a:pt x="100182" y="100012"/>
                    <a:pt x="100182" y="100012"/>
                    <a:pt x="123655" y="100012"/>
                  </a:cubicBezTo>
                  <a:cubicBezTo>
                    <a:pt x="127567" y="100012"/>
                    <a:pt x="130175" y="102689"/>
                    <a:pt x="130175" y="106705"/>
                  </a:cubicBezTo>
                  <a:cubicBezTo>
                    <a:pt x="130175" y="106705"/>
                    <a:pt x="130175" y="106705"/>
                    <a:pt x="130175" y="161583"/>
                  </a:cubicBezTo>
                  <a:cubicBezTo>
                    <a:pt x="130175" y="165598"/>
                    <a:pt x="127567" y="168275"/>
                    <a:pt x="123655" y="168275"/>
                  </a:cubicBezTo>
                  <a:cubicBezTo>
                    <a:pt x="123655" y="168275"/>
                    <a:pt x="123655" y="168275"/>
                    <a:pt x="100182" y="168275"/>
                  </a:cubicBezTo>
                  <a:cubicBezTo>
                    <a:pt x="96270" y="168275"/>
                    <a:pt x="93662" y="165598"/>
                    <a:pt x="93662" y="161583"/>
                  </a:cubicBezTo>
                  <a:cubicBezTo>
                    <a:pt x="93662" y="161583"/>
                    <a:pt x="93662" y="161583"/>
                    <a:pt x="93662" y="106705"/>
                  </a:cubicBezTo>
                  <a:cubicBezTo>
                    <a:pt x="93662" y="102689"/>
                    <a:pt x="96270" y="100012"/>
                    <a:pt x="100182" y="100012"/>
                  </a:cubicBezTo>
                  <a:close/>
                  <a:moveTo>
                    <a:pt x="157332" y="77787"/>
                  </a:moveTo>
                  <a:cubicBezTo>
                    <a:pt x="157332" y="77787"/>
                    <a:pt x="157332" y="77787"/>
                    <a:pt x="180805" y="77787"/>
                  </a:cubicBezTo>
                  <a:cubicBezTo>
                    <a:pt x="184717" y="77787"/>
                    <a:pt x="187325" y="81779"/>
                    <a:pt x="187325" y="84441"/>
                  </a:cubicBezTo>
                  <a:cubicBezTo>
                    <a:pt x="187325" y="84441"/>
                    <a:pt x="187325" y="84441"/>
                    <a:pt x="187325" y="161622"/>
                  </a:cubicBezTo>
                  <a:cubicBezTo>
                    <a:pt x="187325" y="165614"/>
                    <a:pt x="184717" y="168275"/>
                    <a:pt x="180805" y="168275"/>
                  </a:cubicBezTo>
                  <a:cubicBezTo>
                    <a:pt x="180805" y="168275"/>
                    <a:pt x="180805" y="168275"/>
                    <a:pt x="157332" y="168275"/>
                  </a:cubicBezTo>
                  <a:cubicBezTo>
                    <a:pt x="153420" y="168275"/>
                    <a:pt x="150812" y="165614"/>
                    <a:pt x="150812" y="161622"/>
                  </a:cubicBezTo>
                  <a:cubicBezTo>
                    <a:pt x="150812" y="161622"/>
                    <a:pt x="150812" y="161622"/>
                    <a:pt x="150812" y="84441"/>
                  </a:cubicBezTo>
                  <a:cubicBezTo>
                    <a:pt x="150812" y="81779"/>
                    <a:pt x="153420" y="77787"/>
                    <a:pt x="157332" y="77787"/>
                  </a:cubicBezTo>
                  <a:close/>
                  <a:moveTo>
                    <a:pt x="216070" y="49212"/>
                  </a:moveTo>
                  <a:cubicBezTo>
                    <a:pt x="216070" y="49212"/>
                    <a:pt x="216070" y="49212"/>
                    <a:pt x="239543" y="49212"/>
                  </a:cubicBezTo>
                  <a:cubicBezTo>
                    <a:pt x="243455" y="49212"/>
                    <a:pt x="246063" y="51858"/>
                    <a:pt x="246063" y="55827"/>
                  </a:cubicBezTo>
                  <a:cubicBezTo>
                    <a:pt x="246063" y="55827"/>
                    <a:pt x="246063" y="55827"/>
                    <a:pt x="246063" y="161661"/>
                  </a:cubicBezTo>
                  <a:cubicBezTo>
                    <a:pt x="246063" y="165629"/>
                    <a:pt x="243455" y="168275"/>
                    <a:pt x="239543" y="168275"/>
                  </a:cubicBezTo>
                  <a:cubicBezTo>
                    <a:pt x="239543" y="168275"/>
                    <a:pt x="239543" y="168275"/>
                    <a:pt x="216070" y="168275"/>
                  </a:cubicBezTo>
                  <a:cubicBezTo>
                    <a:pt x="212158" y="168275"/>
                    <a:pt x="209550" y="165629"/>
                    <a:pt x="209550" y="161661"/>
                  </a:cubicBezTo>
                  <a:cubicBezTo>
                    <a:pt x="209550" y="161661"/>
                    <a:pt x="209550" y="161661"/>
                    <a:pt x="209550" y="55827"/>
                  </a:cubicBezTo>
                  <a:cubicBezTo>
                    <a:pt x="209550" y="51858"/>
                    <a:pt x="212158" y="49212"/>
                    <a:pt x="216070" y="49212"/>
                  </a:cubicBezTo>
                  <a:close/>
                  <a:moveTo>
                    <a:pt x="53428" y="22225"/>
                  </a:moveTo>
                  <a:cubicBezTo>
                    <a:pt x="52114" y="22225"/>
                    <a:pt x="50800" y="23541"/>
                    <a:pt x="50800" y="24858"/>
                  </a:cubicBezTo>
                  <a:lnTo>
                    <a:pt x="50800" y="182834"/>
                  </a:lnTo>
                  <a:cubicBezTo>
                    <a:pt x="50800" y="184150"/>
                    <a:pt x="52114" y="184150"/>
                    <a:pt x="53428" y="184150"/>
                  </a:cubicBezTo>
                  <a:cubicBezTo>
                    <a:pt x="53428" y="184150"/>
                    <a:pt x="53428" y="184150"/>
                    <a:pt x="284710" y="184150"/>
                  </a:cubicBezTo>
                  <a:cubicBezTo>
                    <a:pt x="286024" y="184150"/>
                    <a:pt x="287338" y="184150"/>
                    <a:pt x="287338" y="182834"/>
                  </a:cubicBezTo>
                  <a:cubicBezTo>
                    <a:pt x="287338" y="182834"/>
                    <a:pt x="287338" y="182834"/>
                    <a:pt x="287338" y="24858"/>
                  </a:cubicBezTo>
                  <a:cubicBezTo>
                    <a:pt x="287338" y="23541"/>
                    <a:pt x="286024" y="22225"/>
                    <a:pt x="284710" y="22225"/>
                  </a:cubicBezTo>
                  <a:cubicBezTo>
                    <a:pt x="284710" y="22225"/>
                    <a:pt x="284710" y="22225"/>
                    <a:pt x="53428" y="22225"/>
                  </a:cubicBezTo>
                  <a:close/>
                  <a:moveTo>
                    <a:pt x="53663" y="0"/>
                  </a:moveTo>
                  <a:cubicBezTo>
                    <a:pt x="53663" y="0"/>
                    <a:pt x="53663" y="0"/>
                    <a:pt x="286062" y="0"/>
                  </a:cubicBezTo>
                  <a:cubicBezTo>
                    <a:pt x="300587" y="0"/>
                    <a:pt x="311150" y="10530"/>
                    <a:pt x="311150" y="25008"/>
                  </a:cubicBezTo>
                  <a:cubicBezTo>
                    <a:pt x="311150" y="25008"/>
                    <a:pt x="311150" y="25008"/>
                    <a:pt x="311150" y="182955"/>
                  </a:cubicBezTo>
                  <a:cubicBezTo>
                    <a:pt x="311150" y="196117"/>
                    <a:pt x="300587" y="207963"/>
                    <a:pt x="286062" y="207963"/>
                  </a:cubicBezTo>
                  <a:cubicBezTo>
                    <a:pt x="286062" y="207963"/>
                    <a:pt x="286062" y="207963"/>
                    <a:pt x="53663" y="207963"/>
                  </a:cubicBezTo>
                  <a:cubicBezTo>
                    <a:pt x="39138" y="207963"/>
                    <a:pt x="28575" y="196117"/>
                    <a:pt x="28575" y="182955"/>
                  </a:cubicBezTo>
                  <a:cubicBezTo>
                    <a:pt x="28575" y="182955"/>
                    <a:pt x="28575" y="182955"/>
                    <a:pt x="28575" y="25008"/>
                  </a:cubicBezTo>
                  <a:cubicBezTo>
                    <a:pt x="28575" y="10530"/>
                    <a:pt x="39138" y="0"/>
                    <a:pt x="53663" y="0"/>
                  </a:cubicBezTo>
                  <a:close/>
                </a:path>
              </a:pathLst>
            </a:custGeom>
            <a:solidFill>
              <a:srgbClr val="FFFFFF"/>
            </a:solidFill>
            <a:ln w="12700">
              <a:miter lim="400000"/>
            </a:ln>
          </p:spPr>
          <p:txBody>
            <a:bodyPr lIns="0" tIns="0" rIns="0" bIns="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defRPr sz="3200"/>
              </a:pPr>
              <a:endParaRPr sz="1600" dirty="0">
                <a:latin typeface="字魂59号-创粗黑" panose="00000500000000000000" pitchFamily="2" charset="-122"/>
                <a:ea typeface="字魂59号-创粗黑" panose="00000500000000000000" pitchFamily="2" charset="-122"/>
              </a:endParaRPr>
            </a:p>
          </p:txBody>
        </p:sp>
      </p:grpSp>
      <p:grpSp>
        <p:nvGrpSpPr>
          <p:cNvPr id="29" name="组合 28">
            <a:extLst>
              <a:ext uri="{FF2B5EF4-FFF2-40B4-BE49-F238E27FC236}">
                <a16:creationId xmlns:a16="http://schemas.microsoft.com/office/drawing/2014/main" id="{4F7468F2-DA20-ED43-E8CD-26A920D60A8F}"/>
              </a:ext>
            </a:extLst>
          </p:cNvPr>
          <p:cNvGrpSpPr/>
          <p:nvPr/>
        </p:nvGrpSpPr>
        <p:grpSpPr>
          <a:xfrm>
            <a:off x="1145295" y="2369316"/>
            <a:ext cx="3155087" cy="1454185"/>
            <a:chOff x="874713" y="3325188"/>
            <a:chExt cx="3155087" cy="1454185"/>
          </a:xfrm>
        </p:grpSpPr>
        <p:sp>
          <p:nvSpPr>
            <p:cNvPr id="30" name="淘宝-想搞设计PPT(倒卖必究)-30">
              <a:extLst>
                <a:ext uri="{FF2B5EF4-FFF2-40B4-BE49-F238E27FC236}">
                  <a16:creationId xmlns:a16="http://schemas.microsoft.com/office/drawing/2014/main" id="{E4A73E05-DC18-2EFF-0058-765A7D34E6DD}"/>
                </a:ext>
              </a:extLst>
            </p:cNvPr>
            <p:cNvSpPr/>
            <p:nvPr/>
          </p:nvSpPr>
          <p:spPr>
            <a:xfrm>
              <a:off x="874714" y="3800644"/>
              <a:ext cx="3155086" cy="978729"/>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600" dirty="0">
                  <a:solidFill>
                    <a:schemeClr val="tx1">
                      <a:lumMod val="50000"/>
                      <a:lumOff val="50000"/>
                    </a:schemeClr>
                  </a:solidFill>
                  <a:latin typeface="字魂59号-创粗黑" panose="00000500000000000000" pitchFamily="2" charset="-122"/>
                  <a:ea typeface="字魂59号-创粗黑" panose="00000500000000000000" pitchFamily="2" charset="-122"/>
                </a:rPr>
                <a:t>用户可以在投影仪或者计算机上进行演示也可以将演示文稿打印出来制作成胶片</a:t>
              </a:r>
            </a:p>
          </p:txBody>
        </p:sp>
        <p:sp>
          <p:nvSpPr>
            <p:cNvPr id="31" name="淘宝-想搞设计PPT(倒卖必究)-31">
              <a:extLst>
                <a:ext uri="{FF2B5EF4-FFF2-40B4-BE49-F238E27FC236}">
                  <a16:creationId xmlns:a16="http://schemas.microsoft.com/office/drawing/2014/main" id="{9951C183-7BF8-769E-45C4-C90441C98E8C}"/>
                </a:ext>
              </a:extLst>
            </p:cNvPr>
            <p:cNvSpPr/>
            <p:nvPr/>
          </p:nvSpPr>
          <p:spPr>
            <a:xfrm>
              <a:off x="874713" y="3325188"/>
              <a:ext cx="2241974" cy="505010"/>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2400" b="1" dirty="0">
                  <a:solidFill>
                    <a:schemeClr val="tx1">
                      <a:lumMod val="65000"/>
                      <a:lumOff val="35000"/>
                    </a:schemeClr>
                  </a:solidFill>
                  <a:latin typeface="字魂59号-创粗黑" panose="00000500000000000000" pitchFamily="2" charset="-122"/>
                  <a:ea typeface="字魂59号-创粗黑" panose="00000500000000000000" pitchFamily="2" charset="-122"/>
                </a:rPr>
                <a:t>标题文字添加</a:t>
              </a:r>
            </a:p>
          </p:txBody>
        </p:sp>
      </p:grpSp>
      <p:grpSp>
        <p:nvGrpSpPr>
          <p:cNvPr id="32" name="组合 31">
            <a:extLst>
              <a:ext uri="{FF2B5EF4-FFF2-40B4-BE49-F238E27FC236}">
                <a16:creationId xmlns:a16="http://schemas.microsoft.com/office/drawing/2014/main" id="{6987EAE5-C588-DE37-9C19-8AF5E1610227}"/>
              </a:ext>
            </a:extLst>
          </p:cNvPr>
          <p:cNvGrpSpPr/>
          <p:nvPr/>
        </p:nvGrpSpPr>
        <p:grpSpPr>
          <a:xfrm>
            <a:off x="-1345274" y="-788979"/>
            <a:ext cx="14733028" cy="8629318"/>
            <a:chOff x="-1345274" y="-788979"/>
            <a:chExt cx="14733028" cy="8629318"/>
          </a:xfrm>
        </p:grpSpPr>
        <p:sp>
          <p:nvSpPr>
            <p:cNvPr id="33" name="淘宝-想搞设计PPT(倒卖必究)-33">
              <a:extLst>
                <a:ext uri="{FF2B5EF4-FFF2-40B4-BE49-F238E27FC236}">
                  <a16:creationId xmlns:a16="http://schemas.microsoft.com/office/drawing/2014/main" id="{E4F24C4C-E68C-FC0F-63B4-75E32B34BFB7}"/>
                </a:ext>
              </a:extLst>
            </p:cNvPr>
            <p:cNvSpPr/>
            <p:nvPr/>
          </p:nvSpPr>
          <p:spPr>
            <a:xfrm rot="2329959">
              <a:off x="10691148" y="5333761"/>
              <a:ext cx="2696606" cy="2506578"/>
            </a:xfrm>
            <a:custGeom>
              <a:avLst/>
              <a:gdLst>
                <a:gd name="connsiteX0" fmla="*/ 820615 w 2461845"/>
                <a:gd name="connsiteY0" fmla="*/ 0 h 2396685"/>
                <a:gd name="connsiteX1" fmla="*/ 1400878 w 2461845"/>
                <a:gd name="connsiteY1" fmla="*/ 240353 h 2396685"/>
                <a:gd name="connsiteX2" fmla="*/ 1418212 w 2461845"/>
                <a:gd name="connsiteY2" fmla="*/ 261362 h 2396685"/>
                <a:gd name="connsiteX3" fmla="*/ 1475848 w 2461845"/>
                <a:gd name="connsiteY3" fmla="*/ 246542 h 2396685"/>
                <a:gd name="connsiteX4" fmla="*/ 1641230 w 2461845"/>
                <a:gd name="connsiteY4" fmla="*/ 229870 h 2396685"/>
                <a:gd name="connsiteX5" fmla="*/ 2461845 w 2461845"/>
                <a:gd name="connsiteY5" fmla="*/ 1050485 h 2396685"/>
                <a:gd name="connsiteX6" fmla="*/ 2100044 w 2461845"/>
                <a:gd name="connsiteY6" fmla="*/ 1730952 h 2396685"/>
                <a:gd name="connsiteX7" fmla="*/ 2031973 w 2461845"/>
                <a:gd name="connsiteY7" fmla="*/ 1767900 h 2396685"/>
                <a:gd name="connsiteX8" fmla="*/ 2018552 w 2461845"/>
                <a:gd name="connsiteY8" fmla="*/ 1820096 h 2396685"/>
                <a:gd name="connsiteX9" fmla="*/ 1234830 w 2461845"/>
                <a:gd name="connsiteY9" fmla="*/ 2396685 h 2396685"/>
                <a:gd name="connsiteX10" fmla="*/ 414215 w 2461845"/>
                <a:gd name="connsiteY10" fmla="*/ 1576070 h 2396685"/>
                <a:gd name="connsiteX11" fmla="*/ 416502 w 2461845"/>
                <a:gd name="connsiteY11" fmla="*/ 1530773 h 2396685"/>
                <a:gd name="connsiteX12" fmla="*/ 361802 w 2461845"/>
                <a:gd name="connsiteY12" fmla="*/ 1501082 h 2396685"/>
                <a:gd name="connsiteX13" fmla="*/ 0 w 2461845"/>
                <a:gd name="connsiteY13" fmla="*/ 820615 h 2396685"/>
                <a:gd name="connsiteX14" fmla="*/ 820615 w 2461845"/>
                <a:gd name="connsiteY14" fmla="*/ 0 h 2396685"/>
                <a:gd name="connsiteX0" fmla="*/ 820615 w 2461845"/>
                <a:gd name="connsiteY0" fmla="*/ 0 h 2396685"/>
                <a:gd name="connsiteX1" fmla="*/ 1400878 w 2461845"/>
                <a:gd name="connsiteY1" fmla="*/ 240353 h 2396685"/>
                <a:gd name="connsiteX2" fmla="*/ 1418212 w 2461845"/>
                <a:gd name="connsiteY2" fmla="*/ 261362 h 2396685"/>
                <a:gd name="connsiteX3" fmla="*/ 1475848 w 2461845"/>
                <a:gd name="connsiteY3" fmla="*/ 246542 h 2396685"/>
                <a:gd name="connsiteX4" fmla="*/ 1641230 w 2461845"/>
                <a:gd name="connsiteY4" fmla="*/ 229870 h 2396685"/>
                <a:gd name="connsiteX5" fmla="*/ 2461845 w 2461845"/>
                <a:gd name="connsiteY5" fmla="*/ 1050485 h 2396685"/>
                <a:gd name="connsiteX6" fmla="*/ 2100044 w 2461845"/>
                <a:gd name="connsiteY6" fmla="*/ 1730952 h 2396685"/>
                <a:gd name="connsiteX7" fmla="*/ 2031973 w 2461845"/>
                <a:gd name="connsiteY7" fmla="*/ 1767900 h 2396685"/>
                <a:gd name="connsiteX8" fmla="*/ 2018552 w 2461845"/>
                <a:gd name="connsiteY8" fmla="*/ 1820096 h 2396685"/>
                <a:gd name="connsiteX9" fmla="*/ 1234830 w 2461845"/>
                <a:gd name="connsiteY9" fmla="*/ 2396685 h 2396685"/>
                <a:gd name="connsiteX10" fmla="*/ 414215 w 2461845"/>
                <a:gd name="connsiteY10" fmla="*/ 1576070 h 2396685"/>
                <a:gd name="connsiteX11" fmla="*/ 416502 w 2461845"/>
                <a:gd name="connsiteY11" fmla="*/ 1530773 h 2396685"/>
                <a:gd name="connsiteX12" fmla="*/ 361802 w 2461845"/>
                <a:gd name="connsiteY12" fmla="*/ 1501082 h 2396685"/>
                <a:gd name="connsiteX13" fmla="*/ 0 w 2461845"/>
                <a:gd name="connsiteY13" fmla="*/ 820615 h 2396685"/>
                <a:gd name="connsiteX14" fmla="*/ 820615 w 2461845"/>
                <a:gd name="connsiteY14" fmla="*/ 0 h 2396685"/>
                <a:gd name="connsiteX0" fmla="*/ 911445 w 2552675"/>
                <a:gd name="connsiteY0" fmla="*/ 0 h 2396685"/>
                <a:gd name="connsiteX1" fmla="*/ 1491708 w 2552675"/>
                <a:gd name="connsiteY1" fmla="*/ 240353 h 2396685"/>
                <a:gd name="connsiteX2" fmla="*/ 1509042 w 2552675"/>
                <a:gd name="connsiteY2" fmla="*/ 261362 h 2396685"/>
                <a:gd name="connsiteX3" fmla="*/ 1566678 w 2552675"/>
                <a:gd name="connsiteY3" fmla="*/ 246542 h 2396685"/>
                <a:gd name="connsiteX4" fmla="*/ 1732060 w 2552675"/>
                <a:gd name="connsiteY4" fmla="*/ 229870 h 2396685"/>
                <a:gd name="connsiteX5" fmla="*/ 2552675 w 2552675"/>
                <a:gd name="connsiteY5" fmla="*/ 1050485 h 2396685"/>
                <a:gd name="connsiteX6" fmla="*/ 2190874 w 2552675"/>
                <a:gd name="connsiteY6" fmla="*/ 1730952 h 2396685"/>
                <a:gd name="connsiteX7" fmla="*/ 2122803 w 2552675"/>
                <a:gd name="connsiteY7" fmla="*/ 1767900 h 2396685"/>
                <a:gd name="connsiteX8" fmla="*/ 2109382 w 2552675"/>
                <a:gd name="connsiteY8" fmla="*/ 1820096 h 2396685"/>
                <a:gd name="connsiteX9" fmla="*/ 1325660 w 2552675"/>
                <a:gd name="connsiteY9" fmla="*/ 2396685 h 2396685"/>
                <a:gd name="connsiteX10" fmla="*/ 505045 w 2552675"/>
                <a:gd name="connsiteY10" fmla="*/ 1576070 h 2396685"/>
                <a:gd name="connsiteX11" fmla="*/ 507332 w 2552675"/>
                <a:gd name="connsiteY11" fmla="*/ 1530773 h 2396685"/>
                <a:gd name="connsiteX12" fmla="*/ 452632 w 2552675"/>
                <a:gd name="connsiteY12" fmla="*/ 1501082 h 2396685"/>
                <a:gd name="connsiteX13" fmla="*/ 90830 w 2552675"/>
                <a:gd name="connsiteY13" fmla="*/ 820615 h 2396685"/>
                <a:gd name="connsiteX14" fmla="*/ 911445 w 2552675"/>
                <a:gd name="connsiteY14" fmla="*/ 0 h 2396685"/>
                <a:gd name="connsiteX0" fmla="*/ 911445 w 2552675"/>
                <a:gd name="connsiteY0" fmla="*/ 0 h 2396685"/>
                <a:gd name="connsiteX1" fmla="*/ 1491708 w 2552675"/>
                <a:gd name="connsiteY1" fmla="*/ 240353 h 2396685"/>
                <a:gd name="connsiteX2" fmla="*/ 1509042 w 2552675"/>
                <a:gd name="connsiteY2" fmla="*/ 261362 h 2396685"/>
                <a:gd name="connsiteX3" fmla="*/ 1566678 w 2552675"/>
                <a:gd name="connsiteY3" fmla="*/ 246542 h 2396685"/>
                <a:gd name="connsiteX4" fmla="*/ 1732060 w 2552675"/>
                <a:gd name="connsiteY4" fmla="*/ 229870 h 2396685"/>
                <a:gd name="connsiteX5" fmla="*/ 2552675 w 2552675"/>
                <a:gd name="connsiteY5" fmla="*/ 1050485 h 2396685"/>
                <a:gd name="connsiteX6" fmla="*/ 2190874 w 2552675"/>
                <a:gd name="connsiteY6" fmla="*/ 1730952 h 2396685"/>
                <a:gd name="connsiteX7" fmla="*/ 2122803 w 2552675"/>
                <a:gd name="connsiteY7" fmla="*/ 1767900 h 2396685"/>
                <a:gd name="connsiteX8" fmla="*/ 2109382 w 2552675"/>
                <a:gd name="connsiteY8" fmla="*/ 1820096 h 2396685"/>
                <a:gd name="connsiteX9" fmla="*/ 1325660 w 2552675"/>
                <a:gd name="connsiteY9" fmla="*/ 2396685 h 2396685"/>
                <a:gd name="connsiteX10" fmla="*/ 505045 w 2552675"/>
                <a:gd name="connsiteY10" fmla="*/ 1576070 h 2396685"/>
                <a:gd name="connsiteX11" fmla="*/ 507332 w 2552675"/>
                <a:gd name="connsiteY11" fmla="*/ 1530773 h 2396685"/>
                <a:gd name="connsiteX12" fmla="*/ 452632 w 2552675"/>
                <a:gd name="connsiteY12" fmla="*/ 1501082 h 2396685"/>
                <a:gd name="connsiteX13" fmla="*/ 90830 w 2552675"/>
                <a:gd name="connsiteY13" fmla="*/ 820615 h 2396685"/>
                <a:gd name="connsiteX14" fmla="*/ 911445 w 2552675"/>
                <a:gd name="connsiteY14" fmla="*/ 0 h 2396685"/>
                <a:gd name="connsiteX0" fmla="*/ 1081174 w 2722404"/>
                <a:gd name="connsiteY0" fmla="*/ 0 h 2396685"/>
                <a:gd name="connsiteX1" fmla="*/ 1661437 w 2722404"/>
                <a:gd name="connsiteY1" fmla="*/ 240353 h 2396685"/>
                <a:gd name="connsiteX2" fmla="*/ 1678771 w 2722404"/>
                <a:gd name="connsiteY2" fmla="*/ 261362 h 2396685"/>
                <a:gd name="connsiteX3" fmla="*/ 1736407 w 2722404"/>
                <a:gd name="connsiteY3" fmla="*/ 246542 h 2396685"/>
                <a:gd name="connsiteX4" fmla="*/ 1901789 w 2722404"/>
                <a:gd name="connsiteY4" fmla="*/ 229870 h 2396685"/>
                <a:gd name="connsiteX5" fmla="*/ 2722404 w 2722404"/>
                <a:gd name="connsiteY5" fmla="*/ 1050485 h 2396685"/>
                <a:gd name="connsiteX6" fmla="*/ 2360603 w 2722404"/>
                <a:gd name="connsiteY6" fmla="*/ 1730952 h 2396685"/>
                <a:gd name="connsiteX7" fmla="*/ 2292532 w 2722404"/>
                <a:gd name="connsiteY7" fmla="*/ 1767900 h 2396685"/>
                <a:gd name="connsiteX8" fmla="*/ 2279111 w 2722404"/>
                <a:gd name="connsiteY8" fmla="*/ 1820096 h 2396685"/>
                <a:gd name="connsiteX9" fmla="*/ 1495389 w 2722404"/>
                <a:gd name="connsiteY9" fmla="*/ 2396685 h 2396685"/>
                <a:gd name="connsiteX10" fmla="*/ 674774 w 2722404"/>
                <a:gd name="connsiteY10" fmla="*/ 1576070 h 2396685"/>
                <a:gd name="connsiteX11" fmla="*/ 677061 w 2722404"/>
                <a:gd name="connsiteY11" fmla="*/ 1530773 h 2396685"/>
                <a:gd name="connsiteX12" fmla="*/ 44022 w 2722404"/>
                <a:gd name="connsiteY12" fmla="*/ 1618313 h 2396685"/>
                <a:gd name="connsiteX13" fmla="*/ 260559 w 2722404"/>
                <a:gd name="connsiteY13" fmla="*/ 820615 h 2396685"/>
                <a:gd name="connsiteX14" fmla="*/ 1081174 w 2722404"/>
                <a:gd name="connsiteY14" fmla="*/ 0 h 2396685"/>
                <a:gd name="connsiteX0" fmla="*/ 1081174 w 2722404"/>
                <a:gd name="connsiteY0" fmla="*/ 0 h 2396685"/>
                <a:gd name="connsiteX1" fmla="*/ 1661437 w 2722404"/>
                <a:gd name="connsiteY1" fmla="*/ 240353 h 2396685"/>
                <a:gd name="connsiteX2" fmla="*/ 1678771 w 2722404"/>
                <a:gd name="connsiteY2" fmla="*/ 261362 h 2396685"/>
                <a:gd name="connsiteX3" fmla="*/ 1736407 w 2722404"/>
                <a:gd name="connsiteY3" fmla="*/ 246542 h 2396685"/>
                <a:gd name="connsiteX4" fmla="*/ 1901789 w 2722404"/>
                <a:gd name="connsiteY4" fmla="*/ 229870 h 2396685"/>
                <a:gd name="connsiteX5" fmla="*/ 2722404 w 2722404"/>
                <a:gd name="connsiteY5" fmla="*/ 1050485 h 2396685"/>
                <a:gd name="connsiteX6" fmla="*/ 2360603 w 2722404"/>
                <a:gd name="connsiteY6" fmla="*/ 1730952 h 2396685"/>
                <a:gd name="connsiteX7" fmla="*/ 2292532 w 2722404"/>
                <a:gd name="connsiteY7" fmla="*/ 1767900 h 2396685"/>
                <a:gd name="connsiteX8" fmla="*/ 2279111 w 2722404"/>
                <a:gd name="connsiteY8" fmla="*/ 1820096 h 2396685"/>
                <a:gd name="connsiteX9" fmla="*/ 1495389 w 2722404"/>
                <a:gd name="connsiteY9" fmla="*/ 2396685 h 2396685"/>
                <a:gd name="connsiteX10" fmla="*/ 674774 w 2722404"/>
                <a:gd name="connsiteY10" fmla="*/ 1576070 h 2396685"/>
                <a:gd name="connsiteX11" fmla="*/ 309738 w 2722404"/>
                <a:gd name="connsiteY11" fmla="*/ 2054404 h 2396685"/>
                <a:gd name="connsiteX12" fmla="*/ 44022 w 2722404"/>
                <a:gd name="connsiteY12" fmla="*/ 1618313 h 2396685"/>
                <a:gd name="connsiteX13" fmla="*/ 260559 w 2722404"/>
                <a:gd name="connsiteY13" fmla="*/ 820615 h 2396685"/>
                <a:gd name="connsiteX14" fmla="*/ 1081174 w 2722404"/>
                <a:gd name="connsiteY14" fmla="*/ 0 h 2396685"/>
                <a:gd name="connsiteX0" fmla="*/ 1081174 w 2722404"/>
                <a:gd name="connsiteY0" fmla="*/ 0 h 2535067"/>
                <a:gd name="connsiteX1" fmla="*/ 1661437 w 2722404"/>
                <a:gd name="connsiteY1" fmla="*/ 240353 h 2535067"/>
                <a:gd name="connsiteX2" fmla="*/ 1678771 w 2722404"/>
                <a:gd name="connsiteY2" fmla="*/ 261362 h 2535067"/>
                <a:gd name="connsiteX3" fmla="*/ 1736407 w 2722404"/>
                <a:gd name="connsiteY3" fmla="*/ 246542 h 2535067"/>
                <a:gd name="connsiteX4" fmla="*/ 1901789 w 2722404"/>
                <a:gd name="connsiteY4" fmla="*/ 229870 h 2535067"/>
                <a:gd name="connsiteX5" fmla="*/ 2722404 w 2722404"/>
                <a:gd name="connsiteY5" fmla="*/ 1050485 h 2535067"/>
                <a:gd name="connsiteX6" fmla="*/ 2360603 w 2722404"/>
                <a:gd name="connsiteY6" fmla="*/ 1730952 h 2535067"/>
                <a:gd name="connsiteX7" fmla="*/ 2292532 w 2722404"/>
                <a:gd name="connsiteY7" fmla="*/ 1767900 h 2535067"/>
                <a:gd name="connsiteX8" fmla="*/ 2279111 w 2722404"/>
                <a:gd name="connsiteY8" fmla="*/ 1820096 h 2535067"/>
                <a:gd name="connsiteX9" fmla="*/ 1495389 w 2722404"/>
                <a:gd name="connsiteY9" fmla="*/ 2396685 h 2535067"/>
                <a:gd name="connsiteX10" fmla="*/ 1010836 w 2722404"/>
                <a:gd name="connsiteY10" fmla="*/ 2271639 h 2535067"/>
                <a:gd name="connsiteX11" fmla="*/ 309738 w 2722404"/>
                <a:gd name="connsiteY11" fmla="*/ 2054404 h 2535067"/>
                <a:gd name="connsiteX12" fmla="*/ 44022 w 2722404"/>
                <a:gd name="connsiteY12" fmla="*/ 1618313 h 2535067"/>
                <a:gd name="connsiteX13" fmla="*/ 260559 w 2722404"/>
                <a:gd name="connsiteY13" fmla="*/ 820615 h 2535067"/>
                <a:gd name="connsiteX14" fmla="*/ 1081174 w 2722404"/>
                <a:gd name="connsiteY14" fmla="*/ 0 h 2535067"/>
                <a:gd name="connsiteX0" fmla="*/ 1081174 w 2722404"/>
                <a:gd name="connsiteY0" fmla="*/ 0 h 2548703"/>
                <a:gd name="connsiteX1" fmla="*/ 1661437 w 2722404"/>
                <a:gd name="connsiteY1" fmla="*/ 240353 h 2548703"/>
                <a:gd name="connsiteX2" fmla="*/ 1678771 w 2722404"/>
                <a:gd name="connsiteY2" fmla="*/ 261362 h 2548703"/>
                <a:gd name="connsiteX3" fmla="*/ 1736407 w 2722404"/>
                <a:gd name="connsiteY3" fmla="*/ 246542 h 2548703"/>
                <a:gd name="connsiteX4" fmla="*/ 1901789 w 2722404"/>
                <a:gd name="connsiteY4" fmla="*/ 229870 h 2548703"/>
                <a:gd name="connsiteX5" fmla="*/ 2722404 w 2722404"/>
                <a:gd name="connsiteY5" fmla="*/ 1050485 h 2548703"/>
                <a:gd name="connsiteX6" fmla="*/ 2360603 w 2722404"/>
                <a:gd name="connsiteY6" fmla="*/ 1730952 h 2548703"/>
                <a:gd name="connsiteX7" fmla="*/ 2292532 w 2722404"/>
                <a:gd name="connsiteY7" fmla="*/ 1767900 h 2548703"/>
                <a:gd name="connsiteX8" fmla="*/ 2279111 w 2722404"/>
                <a:gd name="connsiteY8" fmla="*/ 1820096 h 2548703"/>
                <a:gd name="connsiteX9" fmla="*/ 1979943 w 2722404"/>
                <a:gd name="connsiteY9" fmla="*/ 2427946 h 2548703"/>
                <a:gd name="connsiteX10" fmla="*/ 1010836 w 2722404"/>
                <a:gd name="connsiteY10" fmla="*/ 2271639 h 2548703"/>
                <a:gd name="connsiteX11" fmla="*/ 309738 w 2722404"/>
                <a:gd name="connsiteY11" fmla="*/ 2054404 h 2548703"/>
                <a:gd name="connsiteX12" fmla="*/ 44022 w 2722404"/>
                <a:gd name="connsiteY12" fmla="*/ 1618313 h 2548703"/>
                <a:gd name="connsiteX13" fmla="*/ 260559 w 2722404"/>
                <a:gd name="connsiteY13" fmla="*/ 820615 h 2548703"/>
                <a:gd name="connsiteX14" fmla="*/ 1081174 w 2722404"/>
                <a:gd name="connsiteY14" fmla="*/ 0 h 2548703"/>
                <a:gd name="connsiteX0" fmla="*/ 1081174 w 2722404"/>
                <a:gd name="connsiteY0" fmla="*/ 0 h 2548703"/>
                <a:gd name="connsiteX1" fmla="*/ 1661437 w 2722404"/>
                <a:gd name="connsiteY1" fmla="*/ 240353 h 2548703"/>
                <a:gd name="connsiteX2" fmla="*/ 1678771 w 2722404"/>
                <a:gd name="connsiteY2" fmla="*/ 261362 h 2548703"/>
                <a:gd name="connsiteX3" fmla="*/ 1736407 w 2722404"/>
                <a:gd name="connsiteY3" fmla="*/ 246542 h 2548703"/>
                <a:gd name="connsiteX4" fmla="*/ 1901789 w 2722404"/>
                <a:gd name="connsiteY4" fmla="*/ 229870 h 2548703"/>
                <a:gd name="connsiteX5" fmla="*/ 2722404 w 2722404"/>
                <a:gd name="connsiteY5" fmla="*/ 1050485 h 2548703"/>
                <a:gd name="connsiteX6" fmla="*/ 2360603 w 2722404"/>
                <a:gd name="connsiteY6" fmla="*/ 1730952 h 2548703"/>
                <a:gd name="connsiteX7" fmla="*/ 2292532 w 2722404"/>
                <a:gd name="connsiteY7" fmla="*/ 1767900 h 2548703"/>
                <a:gd name="connsiteX8" fmla="*/ 2279111 w 2722404"/>
                <a:gd name="connsiteY8" fmla="*/ 1820096 h 2548703"/>
                <a:gd name="connsiteX9" fmla="*/ 1979943 w 2722404"/>
                <a:gd name="connsiteY9" fmla="*/ 2427946 h 2548703"/>
                <a:gd name="connsiteX10" fmla="*/ 1010836 w 2722404"/>
                <a:gd name="connsiteY10" fmla="*/ 2271639 h 2548703"/>
                <a:gd name="connsiteX11" fmla="*/ 411338 w 2722404"/>
                <a:gd name="connsiteY11" fmla="*/ 2132557 h 2548703"/>
                <a:gd name="connsiteX12" fmla="*/ 44022 w 2722404"/>
                <a:gd name="connsiteY12" fmla="*/ 1618313 h 2548703"/>
                <a:gd name="connsiteX13" fmla="*/ 260559 w 2722404"/>
                <a:gd name="connsiteY13" fmla="*/ 820615 h 2548703"/>
                <a:gd name="connsiteX14" fmla="*/ 1081174 w 2722404"/>
                <a:gd name="connsiteY14" fmla="*/ 0 h 2548703"/>
                <a:gd name="connsiteX0" fmla="*/ 1081174 w 2722404"/>
                <a:gd name="connsiteY0" fmla="*/ 0 h 2428424"/>
                <a:gd name="connsiteX1" fmla="*/ 1661437 w 2722404"/>
                <a:gd name="connsiteY1" fmla="*/ 240353 h 2428424"/>
                <a:gd name="connsiteX2" fmla="*/ 1678771 w 2722404"/>
                <a:gd name="connsiteY2" fmla="*/ 261362 h 2428424"/>
                <a:gd name="connsiteX3" fmla="*/ 1736407 w 2722404"/>
                <a:gd name="connsiteY3" fmla="*/ 246542 h 2428424"/>
                <a:gd name="connsiteX4" fmla="*/ 1901789 w 2722404"/>
                <a:gd name="connsiteY4" fmla="*/ 229870 h 2428424"/>
                <a:gd name="connsiteX5" fmla="*/ 2722404 w 2722404"/>
                <a:gd name="connsiteY5" fmla="*/ 1050485 h 2428424"/>
                <a:gd name="connsiteX6" fmla="*/ 2360603 w 2722404"/>
                <a:gd name="connsiteY6" fmla="*/ 1730952 h 2428424"/>
                <a:gd name="connsiteX7" fmla="*/ 2292532 w 2722404"/>
                <a:gd name="connsiteY7" fmla="*/ 1767900 h 2428424"/>
                <a:gd name="connsiteX8" fmla="*/ 2279111 w 2722404"/>
                <a:gd name="connsiteY8" fmla="*/ 1820096 h 2428424"/>
                <a:gd name="connsiteX9" fmla="*/ 1979943 w 2722404"/>
                <a:gd name="connsiteY9" fmla="*/ 2427946 h 2428424"/>
                <a:gd name="connsiteX10" fmla="*/ 1339082 w 2722404"/>
                <a:gd name="connsiteY10" fmla="*/ 1873054 h 2428424"/>
                <a:gd name="connsiteX11" fmla="*/ 411338 w 2722404"/>
                <a:gd name="connsiteY11" fmla="*/ 2132557 h 2428424"/>
                <a:gd name="connsiteX12" fmla="*/ 44022 w 2722404"/>
                <a:gd name="connsiteY12" fmla="*/ 1618313 h 2428424"/>
                <a:gd name="connsiteX13" fmla="*/ 260559 w 2722404"/>
                <a:gd name="connsiteY13" fmla="*/ 820615 h 2428424"/>
                <a:gd name="connsiteX14" fmla="*/ 1081174 w 2722404"/>
                <a:gd name="connsiteY14" fmla="*/ 0 h 2428424"/>
                <a:gd name="connsiteX0" fmla="*/ 1081174 w 2722404"/>
                <a:gd name="connsiteY0" fmla="*/ 0 h 2428424"/>
                <a:gd name="connsiteX1" fmla="*/ 1661437 w 2722404"/>
                <a:gd name="connsiteY1" fmla="*/ 240353 h 2428424"/>
                <a:gd name="connsiteX2" fmla="*/ 1678771 w 2722404"/>
                <a:gd name="connsiteY2" fmla="*/ 261362 h 2428424"/>
                <a:gd name="connsiteX3" fmla="*/ 1736407 w 2722404"/>
                <a:gd name="connsiteY3" fmla="*/ 246542 h 2428424"/>
                <a:gd name="connsiteX4" fmla="*/ 1901789 w 2722404"/>
                <a:gd name="connsiteY4" fmla="*/ 229870 h 2428424"/>
                <a:gd name="connsiteX5" fmla="*/ 2722404 w 2722404"/>
                <a:gd name="connsiteY5" fmla="*/ 1050485 h 2428424"/>
                <a:gd name="connsiteX6" fmla="*/ 2360603 w 2722404"/>
                <a:gd name="connsiteY6" fmla="*/ 1730952 h 2428424"/>
                <a:gd name="connsiteX7" fmla="*/ 2292532 w 2722404"/>
                <a:gd name="connsiteY7" fmla="*/ 1767900 h 2428424"/>
                <a:gd name="connsiteX8" fmla="*/ 2279111 w 2722404"/>
                <a:gd name="connsiteY8" fmla="*/ 1820096 h 2428424"/>
                <a:gd name="connsiteX9" fmla="*/ 1979943 w 2722404"/>
                <a:gd name="connsiteY9" fmla="*/ 2427946 h 2428424"/>
                <a:gd name="connsiteX10" fmla="*/ 1339082 w 2722404"/>
                <a:gd name="connsiteY10" fmla="*/ 1873054 h 2428424"/>
                <a:gd name="connsiteX11" fmla="*/ 411338 w 2722404"/>
                <a:gd name="connsiteY11" fmla="*/ 2132557 h 2428424"/>
                <a:gd name="connsiteX12" fmla="*/ 44022 w 2722404"/>
                <a:gd name="connsiteY12" fmla="*/ 1618313 h 2428424"/>
                <a:gd name="connsiteX13" fmla="*/ 260559 w 2722404"/>
                <a:gd name="connsiteY13" fmla="*/ 820615 h 2428424"/>
                <a:gd name="connsiteX14" fmla="*/ 1081174 w 2722404"/>
                <a:gd name="connsiteY14" fmla="*/ 0 h 2428424"/>
                <a:gd name="connsiteX0" fmla="*/ 1055376 w 2696606"/>
                <a:gd name="connsiteY0" fmla="*/ 0 h 2428424"/>
                <a:gd name="connsiteX1" fmla="*/ 1635639 w 2696606"/>
                <a:gd name="connsiteY1" fmla="*/ 240353 h 2428424"/>
                <a:gd name="connsiteX2" fmla="*/ 1652973 w 2696606"/>
                <a:gd name="connsiteY2" fmla="*/ 261362 h 2428424"/>
                <a:gd name="connsiteX3" fmla="*/ 1710609 w 2696606"/>
                <a:gd name="connsiteY3" fmla="*/ 246542 h 2428424"/>
                <a:gd name="connsiteX4" fmla="*/ 1875991 w 2696606"/>
                <a:gd name="connsiteY4" fmla="*/ 229870 h 2428424"/>
                <a:gd name="connsiteX5" fmla="*/ 2696606 w 2696606"/>
                <a:gd name="connsiteY5" fmla="*/ 1050485 h 2428424"/>
                <a:gd name="connsiteX6" fmla="*/ 2334805 w 2696606"/>
                <a:gd name="connsiteY6" fmla="*/ 1730952 h 2428424"/>
                <a:gd name="connsiteX7" fmla="*/ 2266734 w 2696606"/>
                <a:gd name="connsiteY7" fmla="*/ 1767900 h 2428424"/>
                <a:gd name="connsiteX8" fmla="*/ 2253313 w 2696606"/>
                <a:gd name="connsiteY8" fmla="*/ 1820096 h 2428424"/>
                <a:gd name="connsiteX9" fmla="*/ 1954145 w 2696606"/>
                <a:gd name="connsiteY9" fmla="*/ 2427946 h 2428424"/>
                <a:gd name="connsiteX10" fmla="*/ 1313284 w 2696606"/>
                <a:gd name="connsiteY10" fmla="*/ 1873054 h 2428424"/>
                <a:gd name="connsiteX11" fmla="*/ 385540 w 2696606"/>
                <a:gd name="connsiteY11" fmla="*/ 2132557 h 2428424"/>
                <a:gd name="connsiteX12" fmla="*/ 18224 w 2696606"/>
                <a:gd name="connsiteY12" fmla="*/ 1618313 h 2428424"/>
                <a:gd name="connsiteX13" fmla="*/ 234761 w 2696606"/>
                <a:gd name="connsiteY13" fmla="*/ 820615 h 2428424"/>
                <a:gd name="connsiteX14" fmla="*/ 1055376 w 2696606"/>
                <a:gd name="connsiteY14" fmla="*/ 0 h 2428424"/>
                <a:gd name="connsiteX0" fmla="*/ 1055376 w 2696606"/>
                <a:gd name="connsiteY0" fmla="*/ 0 h 2428424"/>
                <a:gd name="connsiteX1" fmla="*/ 1635639 w 2696606"/>
                <a:gd name="connsiteY1" fmla="*/ 240353 h 2428424"/>
                <a:gd name="connsiteX2" fmla="*/ 1652973 w 2696606"/>
                <a:gd name="connsiteY2" fmla="*/ 261362 h 2428424"/>
                <a:gd name="connsiteX3" fmla="*/ 1710609 w 2696606"/>
                <a:gd name="connsiteY3" fmla="*/ 246542 h 2428424"/>
                <a:gd name="connsiteX4" fmla="*/ 1875991 w 2696606"/>
                <a:gd name="connsiteY4" fmla="*/ 229870 h 2428424"/>
                <a:gd name="connsiteX5" fmla="*/ 2696606 w 2696606"/>
                <a:gd name="connsiteY5" fmla="*/ 1050485 h 2428424"/>
                <a:gd name="connsiteX6" fmla="*/ 2334805 w 2696606"/>
                <a:gd name="connsiteY6" fmla="*/ 1730952 h 2428424"/>
                <a:gd name="connsiteX7" fmla="*/ 2266734 w 2696606"/>
                <a:gd name="connsiteY7" fmla="*/ 1767900 h 2428424"/>
                <a:gd name="connsiteX8" fmla="*/ 2253313 w 2696606"/>
                <a:gd name="connsiteY8" fmla="*/ 1820096 h 2428424"/>
                <a:gd name="connsiteX9" fmla="*/ 1954145 w 2696606"/>
                <a:gd name="connsiteY9" fmla="*/ 2427946 h 2428424"/>
                <a:gd name="connsiteX10" fmla="*/ 1313284 w 2696606"/>
                <a:gd name="connsiteY10" fmla="*/ 1873054 h 2428424"/>
                <a:gd name="connsiteX11" fmla="*/ 385540 w 2696606"/>
                <a:gd name="connsiteY11" fmla="*/ 2132557 h 2428424"/>
                <a:gd name="connsiteX12" fmla="*/ 18224 w 2696606"/>
                <a:gd name="connsiteY12" fmla="*/ 1618313 h 2428424"/>
                <a:gd name="connsiteX13" fmla="*/ 234761 w 2696606"/>
                <a:gd name="connsiteY13" fmla="*/ 820615 h 2428424"/>
                <a:gd name="connsiteX14" fmla="*/ 1055376 w 2696606"/>
                <a:gd name="connsiteY14" fmla="*/ 0 h 2428424"/>
                <a:gd name="connsiteX0" fmla="*/ 1055376 w 2696606"/>
                <a:gd name="connsiteY0" fmla="*/ 0 h 2428424"/>
                <a:gd name="connsiteX1" fmla="*/ 1635639 w 2696606"/>
                <a:gd name="connsiteY1" fmla="*/ 240353 h 2428424"/>
                <a:gd name="connsiteX2" fmla="*/ 1652973 w 2696606"/>
                <a:gd name="connsiteY2" fmla="*/ 261362 h 2428424"/>
                <a:gd name="connsiteX3" fmla="*/ 1710609 w 2696606"/>
                <a:gd name="connsiteY3" fmla="*/ 246542 h 2428424"/>
                <a:gd name="connsiteX4" fmla="*/ 1875991 w 2696606"/>
                <a:gd name="connsiteY4" fmla="*/ 229870 h 2428424"/>
                <a:gd name="connsiteX5" fmla="*/ 2696606 w 2696606"/>
                <a:gd name="connsiteY5" fmla="*/ 1050485 h 2428424"/>
                <a:gd name="connsiteX6" fmla="*/ 2334805 w 2696606"/>
                <a:gd name="connsiteY6" fmla="*/ 1730952 h 2428424"/>
                <a:gd name="connsiteX7" fmla="*/ 2266734 w 2696606"/>
                <a:gd name="connsiteY7" fmla="*/ 1767900 h 2428424"/>
                <a:gd name="connsiteX8" fmla="*/ 2253313 w 2696606"/>
                <a:gd name="connsiteY8" fmla="*/ 1820096 h 2428424"/>
                <a:gd name="connsiteX9" fmla="*/ 1954145 w 2696606"/>
                <a:gd name="connsiteY9" fmla="*/ 2427946 h 2428424"/>
                <a:gd name="connsiteX10" fmla="*/ 1313284 w 2696606"/>
                <a:gd name="connsiteY10" fmla="*/ 1873054 h 2428424"/>
                <a:gd name="connsiteX11" fmla="*/ 385540 w 2696606"/>
                <a:gd name="connsiteY11" fmla="*/ 2132557 h 2428424"/>
                <a:gd name="connsiteX12" fmla="*/ 18224 w 2696606"/>
                <a:gd name="connsiteY12" fmla="*/ 1618313 h 2428424"/>
                <a:gd name="connsiteX13" fmla="*/ 234761 w 2696606"/>
                <a:gd name="connsiteY13" fmla="*/ 820615 h 2428424"/>
                <a:gd name="connsiteX14" fmla="*/ 1055376 w 2696606"/>
                <a:gd name="connsiteY14" fmla="*/ 0 h 2428424"/>
                <a:gd name="connsiteX0" fmla="*/ 1055376 w 2696606"/>
                <a:gd name="connsiteY0" fmla="*/ 0 h 2428424"/>
                <a:gd name="connsiteX1" fmla="*/ 1635639 w 2696606"/>
                <a:gd name="connsiteY1" fmla="*/ 240353 h 2428424"/>
                <a:gd name="connsiteX2" fmla="*/ 1652973 w 2696606"/>
                <a:gd name="connsiteY2" fmla="*/ 261362 h 2428424"/>
                <a:gd name="connsiteX3" fmla="*/ 1710609 w 2696606"/>
                <a:gd name="connsiteY3" fmla="*/ 246542 h 2428424"/>
                <a:gd name="connsiteX4" fmla="*/ 1875991 w 2696606"/>
                <a:gd name="connsiteY4" fmla="*/ 229870 h 2428424"/>
                <a:gd name="connsiteX5" fmla="*/ 2696606 w 2696606"/>
                <a:gd name="connsiteY5" fmla="*/ 1050485 h 2428424"/>
                <a:gd name="connsiteX6" fmla="*/ 2334805 w 2696606"/>
                <a:gd name="connsiteY6" fmla="*/ 1730952 h 2428424"/>
                <a:gd name="connsiteX7" fmla="*/ 2266734 w 2696606"/>
                <a:gd name="connsiteY7" fmla="*/ 1767900 h 2428424"/>
                <a:gd name="connsiteX8" fmla="*/ 2253313 w 2696606"/>
                <a:gd name="connsiteY8" fmla="*/ 1820096 h 2428424"/>
                <a:gd name="connsiteX9" fmla="*/ 1954145 w 2696606"/>
                <a:gd name="connsiteY9" fmla="*/ 2427946 h 2428424"/>
                <a:gd name="connsiteX10" fmla="*/ 1313284 w 2696606"/>
                <a:gd name="connsiteY10" fmla="*/ 1873054 h 2428424"/>
                <a:gd name="connsiteX11" fmla="*/ 385540 w 2696606"/>
                <a:gd name="connsiteY11" fmla="*/ 2132557 h 2428424"/>
                <a:gd name="connsiteX12" fmla="*/ 18224 w 2696606"/>
                <a:gd name="connsiteY12" fmla="*/ 1618313 h 2428424"/>
                <a:gd name="connsiteX13" fmla="*/ 234761 w 2696606"/>
                <a:gd name="connsiteY13" fmla="*/ 820615 h 2428424"/>
                <a:gd name="connsiteX14" fmla="*/ 1055376 w 2696606"/>
                <a:gd name="connsiteY14" fmla="*/ 0 h 2428424"/>
                <a:gd name="connsiteX0" fmla="*/ 844361 w 2696606"/>
                <a:gd name="connsiteY0" fmla="*/ 0 h 2506578"/>
                <a:gd name="connsiteX1" fmla="*/ 1635639 w 2696606"/>
                <a:gd name="connsiteY1" fmla="*/ 318507 h 2506578"/>
                <a:gd name="connsiteX2" fmla="*/ 1652973 w 2696606"/>
                <a:gd name="connsiteY2" fmla="*/ 339516 h 2506578"/>
                <a:gd name="connsiteX3" fmla="*/ 1710609 w 2696606"/>
                <a:gd name="connsiteY3" fmla="*/ 324696 h 2506578"/>
                <a:gd name="connsiteX4" fmla="*/ 1875991 w 2696606"/>
                <a:gd name="connsiteY4" fmla="*/ 308024 h 2506578"/>
                <a:gd name="connsiteX5" fmla="*/ 2696606 w 2696606"/>
                <a:gd name="connsiteY5" fmla="*/ 1128639 h 2506578"/>
                <a:gd name="connsiteX6" fmla="*/ 2334805 w 2696606"/>
                <a:gd name="connsiteY6" fmla="*/ 1809106 h 2506578"/>
                <a:gd name="connsiteX7" fmla="*/ 2266734 w 2696606"/>
                <a:gd name="connsiteY7" fmla="*/ 1846054 h 2506578"/>
                <a:gd name="connsiteX8" fmla="*/ 2253313 w 2696606"/>
                <a:gd name="connsiteY8" fmla="*/ 1898250 h 2506578"/>
                <a:gd name="connsiteX9" fmla="*/ 1954145 w 2696606"/>
                <a:gd name="connsiteY9" fmla="*/ 2506100 h 2506578"/>
                <a:gd name="connsiteX10" fmla="*/ 1313284 w 2696606"/>
                <a:gd name="connsiteY10" fmla="*/ 1951208 h 2506578"/>
                <a:gd name="connsiteX11" fmla="*/ 385540 w 2696606"/>
                <a:gd name="connsiteY11" fmla="*/ 2210711 h 2506578"/>
                <a:gd name="connsiteX12" fmla="*/ 18224 w 2696606"/>
                <a:gd name="connsiteY12" fmla="*/ 1696467 h 2506578"/>
                <a:gd name="connsiteX13" fmla="*/ 234761 w 2696606"/>
                <a:gd name="connsiteY13" fmla="*/ 898769 h 2506578"/>
                <a:gd name="connsiteX14" fmla="*/ 844361 w 2696606"/>
                <a:gd name="connsiteY14" fmla="*/ 0 h 2506578"/>
                <a:gd name="connsiteX0" fmla="*/ 844361 w 2696606"/>
                <a:gd name="connsiteY0" fmla="*/ 0 h 2506578"/>
                <a:gd name="connsiteX1" fmla="*/ 1635639 w 2696606"/>
                <a:gd name="connsiteY1" fmla="*/ 318507 h 2506578"/>
                <a:gd name="connsiteX2" fmla="*/ 1652973 w 2696606"/>
                <a:gd name="connsiteY2" fmla="*/ 339516 h 2506578"/>
                <a:gd name="connsiteX3" fmla="*/ 1710609 w 2696606"/>
                <a:gd name="connsiteY3" fmla="*/ 324696 h 2506578"/>
                <a:gd name="connsiteX4" fmla="*/ 1875991 w 2696606"/>
                <a:gd name="connsiteY4" fmla="*/ 308024 h 2506578"/>
                <a:gd name="connsiteX5" fmla="*/ 2696606 w 2696606"/>
                <a:gd name="connsiteY5" fmla="*/ 1128639 h 2506578"/>
                <a:gd name="connsiteX6" fmla="*/ 2334805 w 2696606"/>
                <a:gd name="connsiteY6" fmla="*/ 1809106 h 2506578"/>
                <a:gd name="connsiteX7" fmla="*/ 2266734 w 2696606"/>
                <a:gd name="connsiteY7" fmla="*/ 1846054 h 2506578"/>
                <a:gd name="connsiteX8" fmla="*/ 2253313 w 2696606"/>
                <a:gd name="connsiteY8" fmla="*/ 1898250 h 2506578"/>
                <a:gd name="connsiteX9" fmla="*/ 1954145 w 2696606"/>
                <a:gd name="connsiteY9" fmla="*/ 2506100 h 2506578"/>
                <a:gd name="connsiteX10" fmla="*/ 1313284 w 2696606"/>
                <a:gd name="connsiteY10" fmla="*/ 1951208 h 2506578"/>
                <a:gd name="connsiteX11" fmla="*/ 385540 w 2696606"/>
                <a:gd name="connsiteY11" fmla="*/ 2210711 h 2506578"/>
                <a:gd name="connsiteX12" fmla="*/ 18224 w 2696606"/>
                <a:gd name="connsiteY12" fmla="*/ 1696467 h 2506578"/>
                <a:gd name="connsiteX13" fmla="*/ 234761 w 2696606"/>
                <a:gd name="connsiteY13" fmla="*/ 898769 h 2506578"/>
                <a:gd name="connsiteX14" fmla="*/ 844361 w 2696606"/>
                <a:gd name="connsiteY14" fmla="*/ 0 h 2506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696606" h="2506578">
                  <a:moveTo>
                    <a:pt x="844361" y="0"/>
                  </a:moveTo>
                  <a:cubicBezTo>
                    <a:pt x="2196384" y="1391139"/>
                    <a:pt x="1487137" y="170005"/>
                    <a:pt x="1635639" y="318507"/>
                  </a:cubicBezTo>
                  <a:lnTo>
                    <a:pt x="1652973" y="339516"/>
                  </a:lnTo>
                  <a:lnTo>
                    <a:pt x="1710609" y="324696"/>
                  </a:lnTo>
                  <a:cubicBezTo>
                    <a:pt x="1764029" y="313765"/>
                    <a:pt x="1819340" y="308024"/>
                    <a:pt x="1875991" y="308024"/>
                  </a:cubicBezTo>
                  <a:cubicBezTo>
                    <a:pt x="2329204" y="308024"/>
                    <a:pt x="2696606" y="675426"/>
                    <a:pt x="2696606" y="1128639"/>
                  </a:cubicBezTo>
                  <a:cubicBezTo>
                    <a:pt x="2696606" y="1411897"/>
                    <a:pt x="2553090" y="1661635"/>
                    <a:pt x="2334805" y="1809106"/>
                  </a:cubicBezTo>
                  <a:lnTo>
                    <a:pt x="2266734" y="1846054"/>
                  </a:lnTo>
                  <a:lnTo>
                    <a:pt x="2253313" y="1898250"/>
                  </a:lnTo>
                  <a:cubicBezTo>
                    <a:pt x="2149414" y="2232296"/>
                    <a:pt x="2110816" y="2497274"/>
                    <a:pt x="1954145" y="2506100"/>
                  </a:cubicBezTo>
                  <a:cubicBezTo>
                    <a:pt x="1797474" y="2514926"/>
                    <a:pt x="1313284" y="2404421"/>
                    <a:pt x="1313284" y="1951208"/>
                  </a:cubicBezTo>
                  <a:cubicBezTo>
                    <a:pt x="1314046" y="1936109"/>
                    <a:pt x="601383" y="2253168"/>
                    <a:pt x="385540" y="2210711"/>
                  </a:cubicBezTo>
                  <a:cubicBezTo>
                    <a:pt x="169697" y="2168254"/>
                    <a:pt x="-68291" y="1929907"/>
                    <a:pt x="18224" y="1696467"/>
                  </a:cubicBezTo>
                  <a:cubicBezTo>
                    <a:pt x="104739" y="1463027"/>
                    <a:pt x="477038" y="1221104"/>
                    <a:pt x="234761" y="898769"/>
                  </a:cubicBezTo>
                  <a:cubicBezTo>
                    <a:pt x="-109116" y="375217"/>
                    <a:pt x="391148" y="0"/>
                    <a:pt x="844361" y="0"/>
                  </a:cubicBezTo>
                  <a:close/>
                </a:path>
              </a:pathLst>
            </a:custGeom>
            <a:gradFill>
              <a:gsLst>
                <a:gs pos="0">
                  <a:srgbClr val="125286"/>
                </a:gs>
                <a:gs pos="100000">
                  <a:srgbClr val="2195F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字魂59号-创粗黑" panose="00000500000000000000" pitchFamily="2" charset="-122"/>
              </a:endParaRPr>
            </a:p>
          </p:txBody>
        </p:sp>
        <p:sp>
          <p:nvSpPr>
            <p:cNvPr id="34" name="淘宝-想搞设计PPT(倒卖必究)-34">
              <a:extLst>
                <a:ext uri="{FF2B5EF4-FFF2-40B4-BE49-F238E27FC236}">
                  <a16:creationId xmlns:a16="http://schemas.microsoft.com/office/drawing/2014/main" id="{48BB62A6-6BF0-FCAD-A7A6-2D1042B90975}"/>
                </a:ext>
              </a:extLst>
            </p:cNvPr>
            <p:cNvSpPr/>
            <p:nvPr/>
          </p:nvSpPr>
          <p:spPr>
            <a:xfrm rot="1151942" flipH="1">
              <a:off x="-1345274" y="-788979"/>
              <a:ext cx="2075163" cy="3313977"/>
            </a:xfrm>
            <a:custGeom>
              <a:avLst/>
              <a:gdLst>
                <a:gd name="connsiteX0" fmla="*/ 820615 w 2461845"/>
                <a:gd name="connsiteY0" fmla="*/ 0 h 2396685"/>
                <a:gd name="connsiteX1" fmla="*/ 1400878 w 2461845"/>
                <a:gd name="connsiteY1" fmla="*/ 240353 h 2396685"/>
                <a:gd name="connsiteX2" fmla="*/ 1418212 w 2461845"/>
                <a:gd name="connsiteY2" fmla="*/ 261362 h 2396685"/>
                <a:gd name="connsiteX3" fmla="*/ 1475848 w 2461845"/>
                <a:gd name="connsiteY3" fmla="*/ 246542 h 2396685"/>
                <a:gd name="connsiteX4" fmla="*/ 1641230 w 2461845"/>
                <a:gd name="connsiteY4" fmla="*/ 229870 h 2396685"/>
                <a:gd name="connsiteX5" fmla="*/ 2461845 w 2461845"/>
                <a:gd name="connsiteY5" fmla="*/ 1050485 h 2396685"/>
                <a:gd name="connsiteX6" fmla="*/ 2100044 w 2461845"/>
                <a:gd name="connsiteY6" fmla="*/ 1730952 h 2396685"/>
                <a:gd name="connsiteX7" fmla="*/ 2031973 w 2461845"/>
                <a:gd name="connsiteY7" fmla="*/ 1767900 h 2396685"/>
                <a:gd name="connsiteX8" fmla="*/ 2018552 w 2461845"/>
                <a:gd name="connsiteY8" fmla="*/ 1820096 h 2396685"/>
                <a:gd name="connsiteX9" fmla="*/ 1234830 w 2461845"/>
                <a:gd name="connsiteY9" fmla="*/ 2396685 h 2396685"/>
                <a:gd name="connsiteX10" fmla="*/ 414215 w 2461845"/>
                <a:gd name="connsiteY10" fmla="*/ 1576070 h 2396685"/>
                <a:gd name="connsiteX11" fmla="*/ 416502 w 2461845"/>
                <a:gd name="connsiteY11" fmla="*/ 1530773 h 2396685"/>
                <a:gd name="connsiteX12" fmla="*/ 361802 w 2461845"/>
                <a:gd name="connsiteY12" fmla="*/ 1501082 h 2396685"/>
                <a:gd name="connsiteX13" fmla="*/ 0 w 2461845"/>
                <a:gd name="connsiteY13" fmla="*/ 820615 h 2396685"/>
                <a:gd name="connsiteX14" fmla="*/ 820615 w 2461845"/>
                <a:gd name="connsiteY14" fmla="*/ 0 h 2396685"/>
                <a:gd name="connsiteX0" fmla="*/ 820615 w 2461845"/>
                <a:gd name="connsiteY0" fmla="*/ 0 h 2396685"/>
                <a:gd name="connsiteX1" fmla="*/ 1400878 w 2461845"/>
                <a:gd name="connsiteY1" fmla="*/ 240353 h 2396685"/>
                <a:gd name="connsiteX2" fmla="*/ 1418212 w 2461845"/>
                <a:gd name="connsiteY2" fmla="*/ 261362 h 2396685"/>
                <a:gd name="connsiteX3" fmla="*/ 1475848 w 2461845"/>
                <a:gd name="connsiteY3" fmla="*/ 246542 h 2396685"/>
                <a:gd name="connsiteX4" fmla="*/ 1641230 w 2461845"/>
                <a:gd name="connsiteY4" fmla="*/ 229870 h 2396685"/>
                <a:gd name="connsiteX5" fmla="*/ 2461845 w 2461845"/>
                <a:gd name="connsiteY5" fmla="*/ 1050485 h 2396685"/>
                <a:gd name="connsiteX6" fmla="*/ 2100044 w 2461845"/>
                <a:gd name="connsiteY6" fmla="*/ 1730952 h 2396685"/>
                <a:gd name="connsiteX7" fmla="*/ 2031973 w 2461845"/>
                <a:gd name="connsiteY7" fmla="*/ 1767900 h 2396685"/>
                <a:gd name="connsiteX8" fmla="*/ 2018552 w 2461845"/>
                <a:gd name="connsiteY8" fmla="*/ 1820096 h 2396685"/>
                <a:gd name="connsiteX9" fmla="*/ 1234830 w 2461845"/>
                <a:gd name="connsiteY9" fmla="*/ 2396685 h 2396685"/>
                <a:gd name="connsiteX10" fmla="*/ 414215 w 2461845"/>
                <a:gd name="connsiteY10" fmla="*/ 1576070 h 2396685"/>
                <a:gd name="connsiteX11" fmla="*/ 416502 w 2461845"/>
                <a:gd name="connsiteY11" fmla="*/ 1530773 h 2396685"/>
                <a:gd name="connsiteX12" fmla="*/ 361802 w 2461845"/>
                <a:gd name="connsiteY12" fmla="*/ 1501082 h 2396685"/>
                <a:gd name="connsiteX13" fmla="*/ 0 w 2461845"/>
                <a:gd name="connsiteY13" fmla="*/ 820615 h 2396685"/>
                <a:gd name="connsiteX14" fmla="*/ 820615 w 2461845"/>
                <a:gd name="connsiteY14" fmla="*/ 0 h 2396685"/>
                <a:gd name="connsiteX0" fmla="*/ 911445 w 2552675"/>
                <a:gd name="connsiteY0" fmla="*/ 0 h 2396685"/>
                <a:gd name="connsiteX1" fmla="*/ 1491708 w 2552675"/>
                <a:gd name="connsiteY1" fmla="*/ 240353 h 2396685"/>
                <a:gd name="connsiteX2" fmla="*/ 1509042 w 2552675"/>
                <a:gd name="connsiteY2" fmla="*/ 261362 h 2396685"/>
                <a:gd name="connsiteX3" fmla="*/ 1566678 w 2552675"/>
                <a:gd name="connsiteY3" fmla="*/ 246542 h 2396685"/>
                <a:gd name="connsiteX4" fmla="*/ 1732060 w 2552675"/>
                <a:gd name="connsiteY4" fmla="*/ 229870 h 2396685"/>
                <a:gd name="connsiteX5" fmla="*/ 2552675 w 2552675"/>
                <a:gd name="connsiteY5" fmla="*/ 1050485 h 2396685"/>
                <a:gd name="connsiteX6" fmla="*/ 2190874 w 2552675"/>
                <a:gd name="connsiteY6" fmla="*/ 1730952 h 2396685"/>
                <a:gd name="connsiteX7" fmla="*/ 2122803 w 2552675"/>
                <a:gd name="connsiteY7" fmla="*/ 1767900 h 2396685"/>
                <a:gd name="connsiteX8" fmla="*/ 2109382 w 2552675"/>
                <a:gd name="connsiteY8" fmla="*/ 1820096 h 2396685"/>
                <a:gd name="connsiteX9" fmla="*/ 1325660 w 2552675"/>
                <a:gd name="connsiteY9" fmla="*/ 2396685 h 2396685"/>
                <a:gd name="connsiteX10" fmla="*/ 505045 w 2552675"/>
                <a:gd name="connsiteY10" fmla="*/ 1576070 h 2396685"/>
                <a:gd name="connsiteX11" fmla="*/ 507332 w 2552675"/>
                <a:gd name="connsiteY11" fmla="*/ 1530773 h 2396685"/>
                <a:gd name="connsiteX12" fmla="*/ 452632 w 2552675"/>
                <a:gd name="connsiteY12" fmla="*/ 1501082 h 2396685"/>
                <a:gd name="connsiteX13" fmla="*/ 90830 w 2552675"/>
                <a:gd name="connsiteY13" fmla="*/ 820615 h 2396685"/>
                <a:gd name="connsiteX14" fmla="*/ 911445 w 2552675"/>
                <a:gd name="connsiteY14" fmla="*/ 0 h 2396685"/>
                <a:gd name="connsiteX0" fmla="*/ 911445 w 2552675"/>
                <a:gd name="connsiteY0" fmla="*/ 0 h 2396685"/>
                <a:gd name="connsiteX1" fmla="*/ 1491708 w 2552675"/>
                <a:gd name="connsiteY1" fmla="*/ 240353 h 2396685"/>
                <a:gd name="connsiteX2" fmla="*/ 1509042 w 2552675"/>
                <a:gd name="connsiteY2" fmla="*/ 261362 h 2396685"/>
                <a:gd name="connsiteX3" fmla="*/ 1566678 w 2552675"/>
                <a:gd name="connsiteY3" fmla="*/ 246542 h 2396685"/>
                <a:gd name="connsiteX4" fmla="*/ 1732060 w 2552675"/>
                <a:gd name="connsiteY4" fmla="*/ 229870 h 2396685"/>
                <a:gd name="connsiteX5" fmla="*/ 2552675 w 2552675"/>
                <a:gd name="connsiteY5" fmla="*/ 1050485 h 2396685"/>
                <a:gd name="connsiteX6" fmla="*/ 2190874 w 2552675"/>
                <a:gd name="connsiteY6" fmla="*/ 1730952 h 2396685"/>
                <a:gd name="connsiteX7" fmla="*/ 2122803 w 2552675"/>
                <a:gd name="connsiteY7" fmla="*/ 1767900 h 2396685"/>
                <a:gd name="connsiteX8" fmla="*/ 2109382 w 2552675"/>
                <a:gd name="connsiteY8" fmla="*/ 1820096 h 2396685"/>
                <a:gd name="connsiteX9" fmla="*/ 1325660 w 2552675"/>
                <a:gd name="connsiteY9" fmla="*/ 2396685 h 2396685"/>
                <a:gd name="connsiteX10" fmla="*/ 505045 w 2552675"/>
                <a:gd name="connsiteY10" fmla="*/ 1576070 h 2396685"/>
                <a:gd name="connsiteX11" fmla="*/ 507332 w 2552675"/>
                <a:gd name="connsiteY11" fmla="*/ 1530773 h 2396685"/>
                <a:gd name="connsiteX12" fmla="*/ 452632 w 2552675"/>
                <a:gd name="connsiteY12" fmla="*/ 1501082 h 2396685"/>
                <a:gd name="connsiteX13" fmla="*/ 90830 w 2552675"/>
                <a:gd name="connsiteY13" fmla="*/ 820615 h 2396685"/>
                <a:gd name="connsiteX14" fmla="*/ 911445 w 2552675"/>
                <a:gd name="connsiteY14" fmla="*/ 0 h 2396685"/>
                <a:gd name="connsiteX0" fmla="*/ 1081174 w 2722404"/>
                <a:gd name="connsiteY0" fmla="*/ 0 h 2396685"/>
                <a:gd name="connsiteX1" fmla="*/ 1661437 w 2722404"/>
                <a:gd name="connsiteY1" fmla="*/ 240353 h 2396685"/>
                <a:gd name="connsiteX2" fmla="*/ 1678771 w 2722404"/>
                <a:gd name="connsiteY2" fmla="*/ 261362 h 2396685"/>
                <a:gd name="connsiteX3" fmla="*/ 1736407 w 2722404"/>
                <a:gd name="connsiteY3" fmla="*/ 246542 h 2396685"/>
                <a:gd name="connsiteX4" fmla="*/ 1901789 w 2722404"/>
                <a:gd name="connsiteY4" fmla="*/ 229870 h 2396685"/>
                <a:gd name="connsiteX5" fmla="*/ 2722404 w 2722404"/>
                <a:gd name="connsiteY5" fmla="*/ 1050485 h 2396685"/>
                <a:gd name="connsiteX6" fmla="*/ 2360603 w 2722404"/>
                <a:gd name="connsiteY6" fmla="*/ 1730952 h 2396685"/>
                <a:gd name="connsiteX7" fmla="*/ 2292532 w 2722404"/>
                <a:gd name="connsiteY7" fmla="*/ 1767900 h 2396685"/>
                <a:gd name="connsiteX8" fmla="*/ 2279111 w 2722404"/>
                <a:gd name="connsiteY8" fmla="*/ 1820096 h 2396685"/>
                <a:gd name="connsiteX9" fmla="*/ 1495389 w 2722404"/>
                <a:gd name="connsiteY9" fmla="*/ 2396685 h 2396685"/>
                <a:gd name="connsiteX10" fmla="*/ 674774 w 2722404"/>
                <a:gd name="connsiteY10" fmla="*/ 1576070 h 2396685"/>
                <a:gd name="connsiteX11" fmla="*/ 677061 w 2722404"/>
                <a:gd name="connsiteY11" fmla="*/ 1530773 h 2396685"/>
                <a:gd name="connsiteX12" fmla="*/ 44022 w 2722404"/>
                <a:gd name="connsiteY12" fmla="*/ 1618313 h 2396685"/>
                <a:gd name="connsiteX13" fmla="*/ 260559 w 2722404"/>
                <a:gd name="connsiteY13" fmla="*/ 820615 h 2396685"/>
                <a:gd name="connsiteX14" fmla="*/ 1081174 w 2722404"/>
                <a:gd name="connsiteY14" fmla="*/ 0 h 2396685"/>
                <a:gd name="connsiteX0" fmla="*/ 1081174 w 2722404"/>
                <a:gd name="connsiteY0" fmla="*/ 0 h 2396685"/>
                <a:gd name="connsiteX1" fmla="*/ 1661437 w 2722404"/>
                <a:gd name="connsiteY1" fmla="*/ 240353 h 2396685"/>
                <a:gd name="connsiteX2" fmla="*/ 1678771 w 2722404"/>
                <a:gd name="connsiteY2" fmla="*/ 261362 h 2396685"/>
                <a:gd name="connsiteX3" fmla="*/ 1736407 w 2722404"/>
                <a:gd name="connsiteY3" fmla="*/ 246542 h 2396685"/>
                <a:gd name="connsiteX4" fmla="*/ 1901789 w 2722404"/>
                <a:gd name="connsiteY4" fmla="*/ 229870 h 2396685"/>
                <a:gd name="connsiteX5" fmla="*/ 2722404 w 2722404"/>
                <a:gd name="connsiteY5" fmla="*/ 1050485 h 2396685"/>
                <a:gd name="connsiteX6" fmla="*/ 2360603 w 2722404"/>
                <a:gd name="connsiteY6" fmla="*/ 1730952 h 2396685"/>
                <a:gd name="connsiteX7" fmla="*/ 2292532 w 2722404"/>
                <a:gd name="connsiteY7" fmla="*/ 1767900 h 2396685"/>
                <a:gd name="connsiteX8" fmla="*/ 2279111 w 2722404"/>
                <a:gd name="connsiteY8" fmla="*/ 1820096 h 2396685"/>
                <a:gd name="connsiteX9" fmla="*/ 1495389 w 2722404"/>
                <a:gd name="connsiteY9" fmla="*/ 2396685 h 2396685"/>
                <a:gd name="connsiteX10" fmla="*/ 674774 w 2722404"/>
                <a:gd name="connsiteY10" fmla="*/ 1576070 h 2396685"/>
                <a:gd name="connsiteX11" fmla="*/ 309738 w 2722404"/>
                <a:gd name="connsiteY11" fmla="*/ 2054404 h 2396685"/>
                <a:gd name="connsiteX12" fmla="*/ 44022 w 2722404"/>
                <a:gd name="connsiteY12" fmla="*/ 1618313 h 2396685"/>
                <a:gd name="connsiteX13" fmla="*/ 260559 w 2722404"/>
                <a:gd name="connsiteY13" fmla="*/ 820615 h 2396685"/>
                <a:gd name="connsiteX14" fmla="*/ 1081174 w 2722404"/>
                <a:gd name="connsiteY14" fmla="*/ 0 h 2396685"/>
                <a:gd name="connsiteX0" fmla="*/ 1081174 w 2722404"/>
                <a:gd name="connsiteY0" fmla="*/ 0 h 2535067"/>
                <a:gd name="connsiteX1" fmla="*/ 1661437 w 2722404"/>
                <a:gd name="connsiteY1" fmla="*/ 240353 h 2535067"/>
                <a:gd name="connsiteX2" fmla="*/ 1678771 w 2722404"/>
                <a:gd name="connsiteY2" fmla="*/ 261362 h 2535067"/>
                <a:gd name="connsiteX3" fmla="*/ 1736407 w 2722404"/>
                <a:gd name="connsiteY3" fmla="*/ 246542 h 2535067"/>
                <a:gd name="connsiteX4" fmla="*/ 1901789 w 2722404"/>
                <a:gd name="connsiteY4" fmla="*/ 229870 h 2535067"/>
                <a:gd name="connsiteX5" fmla="*/ 2722404 w 2722404"/>
                <a:gd name="connsiteY5" fmla="*/ 1050485 h 2535067"/>
                <a:gd name="connsiteX6" fmla="*/ 2360603 w 2722404"/>
                <a:gd name="connsiteY6" fmla="*/ 1730952 h 2535067"/>
                <a:gd name="connsiteX7" fmla="*/ 2292532 w 2722404"/>
                <a:gd name="connsiteY7" fmla="*/ 1767900 h 2535067"/>
                <a:gd name="connsiteX8" fmla="*/ 2279111 w 2722404"/>
                <a:gd name="connsiteY8" fmla="*/ 1820096 h 2535067"/>
                <a:gd name="connsiteX9" fmla="*/ 1495389 w 2722404"/>
                <a:gd name="connsiteY9" fmla="*/ 2396685 h 2535067"/>
                <a:gd name="connsiteX10" fmla="*/ 1010836 w 2722404"/>
                <a:gd name="connsiteY10" fmla="*/ 2271639 h 2535067"/>
                <a:gd name="connsiteX11" fmla="*/ 309738 w 2722404"/>
                <a:gd name="connsiteY11" fmla="*/ 2054404 h 2535067"/>
                <a:gd name="connsiteX12" fmla="*/ 44022 w 2722404"/>
                <a:gd name="connsiteY12" fmla="*/ 1618313 h 2535067"/>
                <a:gd name="connsiteX13" fmla="*/ 260559 w 2722404"/>
                <a:gd name="connsiteY13" fmla="*/ 820615 h 2535067"/>
                <a:gd name="connsiteX14" fmla="*/ 1081174 w 2722404"/>
                <a:gd name="connsiteY14" fmla="*/ 0 h 2535067"/>
                <a:gd name="connsiteX0" fmla="*/ 1081174 w 2722404"/>
                <a:gd name="connsiteY0" fmla="*/ 0 h 2548703"/>
                <a:gd name="connsiteX1" fmla="*/ 1661437 w 2722404"/>
                <a:gd name="connsiteY1" fmla="*/ 240353 h 2548703"/>
                <a:gd name="connsiteX2" fmla="*/ 1678771 w 2722404"/>
                <a:gd name="connsiteY2" fmla="*/ 261362 h 2548703"/>
                <a:gd name="connsiteX3" fmla="*/ 1736407 w 2722404"/>
                <a:gd name="connsiteY3" fmla="*/ 246542 h 2548703"/>
                <a:gd name="connsiteX4" fmla="*/ 1901789 w 2722404"/>
                <a:gd name="connsiteY4" fmla="*/ 229870 h 2548703"/>
                <a:gd name="connsiteX5" fmla="*/ 2722404 w 2722404"/>
                <a:gd name="connsiteY5" fmla="*/ 1050485 h 2548703"/>
                <a:gd name="connsiteX6" fmla="*/ 2360603 w 2722404"/>
                <a:gd name="connsiteY6" fmla="*/ 1730952 h 2548703"/>
                <a:gd name="connsiteX7" fmla="*/ 2292532 w 2722404"/>
                <a:gd name="connsiteY7" fmla="*/ 1767900 h 2548703"/>
                <a:gd name="connsiteX8" fmla="*/ 2279111 w 2722404"/>
                <a:gd name="connsiteY8" fmla="*/ 1820096 h 2548703"/>
                <a:gd name="connsiteX9" fmla="*/ 1979943 w 2722404"/>
                <a:gd name="connsiteY9" fmla="*/ 2427946 h 2548703"/>
                <a:gd name="connsiteX10" fmla="*/ 1010836 w 2722404"/>
                <a:gd name="connsiteY10" fmla="*/ 2271639 h 2548703"/>
                <a:gd name="connsiteX11" fmla="*/ 309738 w 2722404"/>
                <a:gd name="connsiteY11" fmla="*/ 2054404 h 2548703"/>
                <a:gd name="connsiteX12" fmla="*/ 44022 w 2722404"/>
                <a:gd name="connsiteY12" fmla="*/ 1618313 h 2548703"/>
                <a:gd name="connsiteX13" fmla="*/ 260559 w 2722404"/>
                <a:gd name="connsiteY13" fmla="*/ 820615 h 2548703"/>
                <a:gd name="connsiteX14" fmla="*/ 1081174 w 2722404"/>
                <a:gd name="connsiteY14" fmla="*/ 0 h 2548703"/>
                <a:gd name="connsiteX0" fmla="*/ 1081174 w 2722404"/>
                <a:gd name="connsiteY0" fmla="*/ 0 h 2548703"/>
                <a:gd name="connsiteX1" fmla="*/ 1661437 w 2722404"/>
                <a:gd name="connsiteY1" fmla="*/ 240353 h 2548703"/>
                <a:gd name="connsiteX2" fmla="*/ 1678771 w 2722404"/>
                <a:gd name="connsiteY2" fmla="*/ 261362 h 2548703"/>
                <a:gd name="connsiteX3" fmla="*/ 1736407 w 2722404"/>
                <a:gd name="connsiteY3" fmla="*/ 246542 h 2548703"/>
                <a:gd name="connsiteX4" fmla="*/ 1901789 w 2722404"/>
                <a:gd name="connsiteY4" fmla="*/ 229870 h 2548703"/>
                <a:gd name="connsiteX5" fmla="*/ 2722404 w 2722404"/>
                <a:gd name="connsiteY5" fmla="*/ 1050485 h 2548703"/>
                <a:gd name="connsiteX6" fmla="*/ 2360603 w 2722404"/>
                <a:gd name="connsiteY6" fmla="*/ 1730952 h 2548703"/>
                <a:gd name="connsiteX7" fmla="*/ 2292532 w 2722404"/>
                <a:gd name="connsiteY7" fmla="*/ 1767900 h 2548703"/>
                <a:gd name="connsiteX8" fmla="*/ 2279111 w 2722404"/>
                <a:gd name="connsiteY8" fmla="*/ 1820096 h 2548703"/>
                <a:gd name="connsiteX9" fmla="*/ 1979943 w 2722404"/>
                <a:gd name="connsiteY9" fmla="*/ 2427946 h 2548703"/>
                <a:gd name="connsiteX10" fmla="*/ 1010836 w 2722404"/>
                <a:gd name="connsiteY10" fmla="*/ 2271639 h 2548703"/>
                <a:gd name="connsiteX11" fmla="*/ 411338 w 2722404"/>
                <a:gd name="connsiteY11" fmla="*/ 2132557 h 2548703"/>
                <a:gd name="connsiteX12" fmla="*/ 44022 w 2722404"/>
                <a:gd name="connsiteY12" fmla="*/ 1618313 h 2548703"/>
                <a:gd name="connsiteX13" fmla="*/ 260559 w 2722404"/>
                <a:gd name="connsiteY13" fmla="*/ 820615 h 2548703"/>
                <a:gd name="connsiteX14" fmla="*/ 1081174 w 2722404"/>
                <a:gd name="connsiteY14" fmla="*/ 0 h 2548703"/>
                <a:gd name="connsiteX0" fmla="*/ 1081174 w 2722404"/>
                <a:gd name="connsiteY0" fmla="*/ 0 h 2428424"/>
                <a:gd name="connsiteX1" fmla="*/ 1661437 w 2722404"/>
                <a:gd name="connsiteY1" fmla="*/ 240353 h 2428424"/>
                <a:gd name="connsiteX2" fmla="*/ 1678771 w 2722404"/>
                <a:gd name="connsiteY2" fmla="*/ 261362 h 2428424"/>
                <a:gd name="connsiteX3" fmla="*/ 1736407 w 2722404"/>
                <a:gd name="connsiteY3" fmla="*/ 246542 h 2428424"/>
                <a:gd name="connsiteX4" fmla="*/ 1901789 w 2722404"/>
                <a:gd name="connsiteY4" fmla="*/ 229870 h 2428424"/>
                <a:gd name="connsiteX5" fmla="*/ 2722404 w 2722404"/>
                <a:gd name="connsiteY5" fmla="*/ 1050485 h 2428424"/>
                <a:gd name="connsiteX6" fmla="*/ 2360603 w 2722404"/>
                <a:gd name="connsiteY6" fmla="*/ 1730952 h 2428424"/>
                <a:gd name="connsiteX7" fmla="*/ 2292532 w 2722404"/>
                <a:gd name="connsiteY7" fmla="*/ 1767900 h 2428424"/>
                <a:gd name="connsiteX8" fmla="*/ 2279111 w 2722404"/>
                <a:gd name="connsiteY8" fmla="*/ 1820096 h 2428424"/>
                <a:gd name="connsiteX9" fmla="*/ 1979943 w 2722404"/>
                <a:gd name="connsiteY9" fmla="*/ 2427946 h 2428424"/>
                <a:gd name="connsiteX10" fmla="*/ 1339082 w 2722404"/>
                <a:gd name="connsiteY10" fmla="*/ 1873054 h 2428424"/>
                <a:gd name="connsiteX11" fmla="*/ 411338 w 2722404"/>
                <a:gd name="connsiteY11" fmla="*/ 2132557 h 2428424"/>
                <a:gd name="connsiteX12" fmla="*/ 44022 w 2722404"/>
                <a:gd name="connsiteY12" fmla="*/ 1618313 h 2428424"/>
                <a:gd name="connsiteX13" fmla="*/ 260559 w 2722404"/>
                <a:gd name="connsiteY13" fmla="*/ 820615 h 2428424"/>
                <a:gd name="connsiteX14" fmla="*/ 1081174 w 2722404"/>
                <a:gd name="connsiteY14" fmla="*/ 0 h 2428424"/>
                <a:gd name="connsiteX0" fmla="*/ 1081174 w 2722404"/>
                <a:gd name="connsiteY0" fmla="*/ 0 h 2428424"/>
                <a:gd name="connsiteX1" fmla="*/ 1661437 w 2722404"/>
                <a:gd name="connsiteY1" fmla="*/ 240353 h 2428424"/>
                <a:gd name="connsiteX2" fmla="*/ 1678771 w 2722404"/>
                <a:gd name="connsiteY2" fmla="*/ 261362 h 2428424"/>
                <a:gd name="connsiteX3" fmla="*/ 1736407 w 2722404"/>
                <a:gd name="connsiteY3" fmla="*/ 246542 h 2428424"/>
                <a:gd name="connsiteX4" fmla="*/ 1901789 w 2722404"/>
                <a:gd name="connsiteY4" fmla="*/ 229870 h 2428424"/>
                <a:gd name="connsiteX5" fmla="*/ 2722404 w 2722404"/>
                <a:gd name="connsiteY5" fmla="*/ 1050485 h 2428424"/>
                <a:gd name="connsiteX6" fmla="*/ 2360603 w 2722404"/>
                <a:gd name="connsiteY6" fmla="*/ 1730952 h 2428424"/>
                <a:gd name="connsiteX7" fmla="*/ 2292532 w 2722404"/>
                <a:gd name="connsiteY7" fmla="*/ 1767900 h 2428424"/>
                <a:gd name="connsiteX8" fmla="*/ 2279111 w 2722404"/>
                <a:gd name="connsiteY8" fmla="*/ 1820096 h 2428424"/>
                <a:gd name="connsiteX9" fmla="*/ 1979943 w 2722404"/>
                <a:gd name="connsiteY9" fmla="*/ 2427946 h 2428424"/>
                <a:gd name="connsiteX10" fmla="*/ 1339082 w 2722404"/>
                <a:gd name="connsiteY10" fmla="*/ 1873054 h 2428424"/>
                <a:gd name="connsiteX11" fmla="*/ 411338 w 2722404"/>
                <a:gd name="connsiteY11" fmla="*/ 2132557 h 2428424"/>
                <a:gd name="connsiteX12" fmla="*/ 44022 w 2722404"/>
                <a:gd name="connsiteY12" fmla="*/ 1618313 h 2428424"/>
                <a:gd name="connsiteX13" fmla="*/ 260559 w 2722404"/>
                <a:gd name="connsiteY13" fmla="*/ 820615 h 2428424"/>
                <a:gd name="connsiteX14" fmla="*/ 1081174 w 2722404"/>
                <a:gd name="connsiteY14" fmla="*/ 0 h 2428424"/>
                <a:gd name="connsiteX0" fmla="*/ 1055376 w 2696606"/>
                <a:gd name="connsiteY0" fmla="*/ 0 h 2428424"/>
                <a:gd name="connsiteX1" fmla="*/ 1635639 w 2696606"/>
                <a:gd name="connsiteY1" fmla="*/ 240353 h 2428424"/>
                <a:gd name="connsiteX2" fmla="*/ 1652973 w 2696606"/>
                <a:gd name="connsiteY2" fmla="*/ 261362 h 2428424"/>
                <a:gd name="connsiteX3" fmla="*/ 1710609 w 2696606"/>
                <a:gd name="connsiteY3" fmla="*/ 246542 h 2428424"/>
                <a:gd name="connsiteX4" fmla="*/ 1875991 w 2696606"/>
                <a:gd name="connsiteY4" fmla="*/ 229870 h 2428424"/>
                <a:gd name="connsiteX5" fmla="*/ 2696606 w 2696606"/>
                <a:gd name="connsiteY5" fmla="*/ 1050485 h 2428424"/>
                <a:gd name="connsiteX6" fmla="*/ 2334805 w 2696606"/>
                <a:gd name="connsiteY6" fmla="*/ 1730952 h 2428424"/>
                <a:gd name="connsiteX7" fmla="*/ 2266734 w 2696606"/>
                <a:gd name="connsiteY7" fmla="*/ 1767900 h 2428424"/>
                <a:gd name="connsiteX8" fmla="*/ 2253313 w 2696606"/>
                <a:gd name="connsiteY8" fmla="*/ 1820096 h 2428424"/>
                <a:gd name="connsiteX9" fmla="*/ 1954145 w 2696606"/>
                <a:gd name="connsiteY9" fmla="*/ 2427946 h 2428424"/>
                <a:gd name="connsiteX10" fmla="*/ 1313284 w 2696606"/>
                <a:gd name="connsiteY10" fmla="*/ 1873054 h 2428424"/>
                <a:gd name="connsiteX11" fmla="*/ 385540 w 2696606"/>
                <a:gd name="connsiteY11" fmla="*/ 2132557 h 2428424"/>
                <a:gd name="connsiteX12" fmla="*/ 18224 w 2696606"/>
                <a:gd name="connsiteY12" fmla="*/ 1618313 h 2428424"/>
                <a:gd name="connsiteX13" fmla="*/ 234761 w 2696606"/>
                <a:gd name="connsiteY13" fmla="*/ 820615 h 2428424"/>
                <a:gd name="connsiteX14" fmla="*/ 1055376 w 2696606"/>
                <a:gd name="connsiteY14" fmla="*/ 0 h 2428424"/>
                <a:gd name="connsiteX0" fmla="*/ 1055376 w 2696606"/>
                <a:gd name="connsiteY0" fmla="*/ 0 h 2428424"/>
                <a:gd name="connsiteX1" fmla="*/ 1635639 w 2696606"/>
                <a:gd name="connsiteY1" fmla="*/ 240353 h 2428424"/>
                <a:gd name="connsiteX2" fmla="*/ 1652973 w 2696606"/>
                <a:gd name="connsiteY2" fmla="*/ 261362 h 2428424"/>
                <a:gd name="connsiteX3" fmla="*/ 1710609 w 2696606"/>
                <a:gd name="connsiteY3" fmla="*/ 246542 h 2428424"/>
                <a:gd name="connsiteX4" fmla="*/ 1875991 w 2696606"/>
                <a:gd name="connsiteY4" fmla="*/ 229870 h 2428424"/>
                <a:gd name="connsiteX5" fmla="*/ 2696606 w 2696606"/>
                <a:gd name="connsiteY5" fmla="*/ 1050485 h 2428424"/>
                <a:gd name="connsiteX6" fmla="*/ 2334805 w 2696606"/>
                <a:gd name="connsiteY6" fmla="*/ 1730952 h 2428424"/>
                <a:gd name="connsiteX7" fmla="*/ 2266734 w 2696606"/>
                <a:gd name="connsiteY7" fmla="*/ 1767900 h 2428424"/>
                <a:gd name="connsiteX8" fmla="*/ 2253313 w 2696606"/>
                <a:gd name="connsiteY8" fmla="*/ 1820096 h 2428424"/>
                <a:gd name="connsiteX9" fmla="*/ 1954145 w 2696606"/>
                <a:gd name="connsiteY9" fmla="*/ 2427946 h 2428424"/>
                <a:gd name="connsiteX10" fmla="*/ 1313284 w 2696606"/>
                <a:gd name="connsiteY10" fmla="*/ 1873054 h 2428424"/>
                <a:gd name="connsiteX11" fmla="*/ 385540 w 2696606"/>
                <a:gd name="connsiteY11" fmla="*/ 2132557 h 2428424"/>
                <a:gd name="connsiteX12" fmla="*/ 18224 w 2696606"/>
                <a:gd name="connsiteY12" fmla="*/ 1618313 h 2428424"/>
                <a:gd name="connsiteX13" fmla="*/ 234761 w 2696606"/>
                <a:gd name="connsiteY13" fmla="*/ 820615 h 2428424"/>
                <a:gd name="connsiteX14" fmla="*/ 1055376 w 2696606"/>
                <a:gd name="connsiteY14" fmla="*/ 0 h 2428424"/>
                <a:gd name="connsiteX0" fmla="*/ 1055376 w 2696606"/>
                <a:gd name="connsiteY0" fmla="*/ 0 h 2428424"/>
                <a:gd name="connsiteX1" fmla="*/ 1635639 w 2696606"/>
                <a:gd name="connsiteY1" fmla="*/ 240353 h 2428424"/>
                <a:gd name="connsiteX2" fmla="*/ 1652973 w 2696606"/>
                <a:gd name="connsiteY2" fmla="*/ 261362 h 2428424"/>
                <a:gd name="connsiteX3" fmla="*/ 1710609 w 2696606"/>
                <a:gd name="connsiteY3" fmla="*/ 246542 h 2428424"/>
                <a:gd name="connsiteX4" fmla="*/ 1875991 w 2696606"/>
                <a:gd name="connsiteY4" fmla="*/ 229870 h 2428424"/>
                <a:gd name="connsiteX5" fmla="*/ 2696606 w 2696606"/>
                <a:gd name="connsiteY5" fmla="*/ 1050485 h 2428424"/>
                <a:gd name="connsiteX6" fmla="*/ 2334805 w 2696606"/>
                <a:gd name="connsiteY6" fmla="*/ 1730952 h 2428424"/>
                <a:gd name="connsiteX7" fmla="*/ 2266734 w 2696606"/>
                <a:gd name="connsiteY7" fmla="*/ 1767900 h 2428424"/>
                <a:gd name="connsiteX8" fmla="*/ 2253313 w 2696606"/>
                <a:gd name="connsiteY8" fmla="*/ 1820096 h 2428424"/>
                <a:gd name="connsiteX9" fmla="*/ 1954145 w 2696606"/>
                <a:gd name="connsiteY9" fmla="*/ 2427946 h 2428424"/>
                <a:gd name="connsiteX10" fmla="*/ 1313284 w 2696606"/>
                <a:gd name="connsiteY10" fmla="*/ 1873054 h 2428424"/>
                <a:gd name="connsiteX11" fmla="*/ 385540 w 2696606"/>
                <a:gd name="connsiteY11" fmla="*/ 2132557 h 2428424"/>
                <a:gd name="connsiteX12" fmla="*/ 18224 w 2696606"/>
                <a:gd name="connsiteY12" fmla="*/ 1618313 h 2428424"/>
                <a:gd name="connsiteX13" fmla="*/ 234761 w 2696606"/>
                <a:gd name="connsiteY13" fmla="*/ 820615 h 2428424"/>
                <a:gd name="connsiteX14" fmla="*/ 1055376 w 2696606"/>
                <a:gd name="connsiteY14" fmla="*/ 0 h 2428424"/>
                <a:gd name="connsiteX0" fmla="*/ 1055376 w 2696606"/>
                <a:gd name="connsiteY0" fmla="*/ 0 h 2428424"/>
                <a:gd name="connsiteX1" fmla="*/ 1635639 w 2696606"/>
                <a:gd name="connsiteY1" fmla="*/ 240353 h 2428424"/>
                <a:gd name="connsiteX2" fmla="*/ 1652973 w 2696606"/>
                <a:gd name="connsiteY2" fmla="*/ 261362 h 2428424"/>
                <a:gd name="connsiteX3" fmla="*/ 1710609 w 2696606"/>
                <a:gd name="connsiteY3" fmla="*/ 246542 h 2428424"/>
                <a:gd name="connsiteX4" fmla="*/ 1875991 w 2696606"/>
                <a:gd name="connsiteY4" fmla="*/ 229870 h 2428424"/>
                <a:gd name="connsiteX5" fmla="*/ 2696606 w 2696606"/>
                <a:gd name="connsiteY5" fmla="*/ 1050485 h 2428424"/>
                <a:gd name="connsiteX6" fmla="*/ 2334805 w 2696606"/>
                <a:gd name="connsiteY6" fmla="*/ 1730952 h 2428424"/>
                <a:gd name="connsiteX7" fmla="*/ 2266734 w 2696606"/>
                <a:gd name="connsiteY7" fmla="*/ 1767900 h 2428424"/>
                <a:gd name="connsiteX8" fmla="*/ 2253313 w 2696606"/>
                <a:gd name="connsiteY8" fmla="*/ 1820096 h 2428424"/>
                <a:gd name="connsiteX9" fmla="*/ 1954145 w 2696606"/>
                <a:gd name="connsiteY9" fmla="*/ 2427946 h 2428424"/>
                <a:gd name="connsiteX10" fmla="*/ 1313284 w 2696606"/>
                <a:gd name="connsiteY10" fmla="*/ 1873054 h 2428424"/>
                <a:gd name="connsiteX11" fmla="*/ 385540 w 2696606"/>
                <a:gd name="connsiteY11" fmla="*/ 2132557 h 2428424"/>
                <a:gd name="connsiteX12" fmla="*/ 18224 w 2696606"/>
                <a:gd name="connsiteY12" fmla="*/ 1618313 h 2428424"/>
                <a:gd name="connsiteX13" fmla="*/ 234761 w 2696606"/>
                <a:gd name="connsiteY13" fmla="*/ 820615 h 2428424"/>
                <a:gd name="connsiteX14" fmla="*/ 1055376 w 2696606"/>
                <a:gd name="connsiteY14" fmla="*/ 0 h 2428424"/>
                <a:gd name="connsiteX0" fmla="*/ 844361 w 2696606"/>
                <a:gd name="connsiteY0" fmla="*/ 0 h 2506578"/>
                <a:gd name="connsiteX1" fmla="*/ 1635639 w 2696606"/>
                <a:gd name="connsiteY1" fmla="*/ 318507 h 2506578"/>
                <a:gd name="connsiteX2" fmla="*/ 1652973 w 2696606"/>
                <a:gd name="connsiteY2" fmla="*/ 339516 h 2506578"/>
                <a:gd name="connsiteX3" fmla="*/ 1710609 w 2696606"/>
                <a:gd name="connsiteY3" fmla="*/ 324696 h 2506578"/>
                <a:gd name="connsiteX4" fmla="*/ 1875991 w 2696606"/>
                <a:gd name="connsiteY4" fmla="*/ 308024 h 2506578"/>
                <a:gd name="connsiteX5" fmla="*/ 2696606 w 2696606"/>
                <a:gd name="connsiteY5" fmla="*/ 1128639 h 2506578"/>
                <a:gd name="connsiteX6" fmla="*/ 2334805 w 2696606"/>
                <a:gd name="connsiteY6" fmla="*/ 1809106 h 2506578"/>
                <a:gd name="connsiteX7" fmla="*/ 2266734 w 2696606"/>
                <a:gd name="connsiteY7" fmla="*/ 1846054 h 2506578"/>
                <a:gd name="connsiteX8" fmla="*/ 2253313 w 2696606"/>
                <a:gd name="connsiteY8" fmla="*/ 1898250 h 2506578"/>
                <a:gd name="connsiteX9" fmla="*/ 1954145 w 2696606"/>
                <a:gd name="connsiteY9" fmla="*/ 2506100 h 2506578"/>
                <a:gd name="connsiteX10" fmla="*/ 1313284 w 2696606"/>
                <a:gd name="connsiteY10" fmla="*/ 1951208 h 2506578"/>
                <a:gd name="connsiteX11" fmla="*/ 385540 w 2696606"/>
                <a:gd name="connsiteY11" fmla="*/ 2210711 h 2506578"/>
                <a:gd name="connsiteX12" fmla="*/ 18224 w 2696606"/>
                <a:gd name="connsiteY12" fmla="*/ 1696467 h 2506578"/>
                <a:gd name="connsiteX13" fmla="*/ 234761 w 2696606"/>
                <a:gd name="connsiteY13" fmla="*/ 898769 h 2506578"/>
                <a:gd name="connsiteX14" fmla="*/ 844361 w 2696606"/>
                <a:gd name="connsiteY14" fmla="*/ 0 h 2506578"/>
                <a:gd name="connsiteX0" fmla="*/ 844361 w 2696606"/>
                <a:gd name="connsiteY0" fmla="*/ 0 h 2506578"/>
                <a:gd name="connsiteX1" fmla="*/ 1635639 w 2696606"/>
                <a:gd name="connsiteY1" fmla="*/ 318507 h 2506578"/>
                <a:gd name="connsiteX2" fmla="*/ 1652973 w 2696606"/>
                <a:gd name="connsiteY2" fmla="*/ 339516 h 2506578"/>
                <a:gd name="connsiteX3" fmla="*/ 1710609 w 2696606"/>
                <a:gd name="connsiteY3" fmla="*/ 324696 h 2506578"/>
                <a:gd name="connsiteX4" fmla="*/ 1875991 w 2696606"/>
                <a:gd name="connsiteY4" fmla="*/ 308024 h 2506578"/>
                <a:gd name="connsiteX5" fmla="*/ 2696606 w 2696606"/>
                <a:gd name="connsiteY5" fmla="*/ 1128639 h 2506578"/>
                <a:gd name="connsiteX6" fmla="*/ 2334805 w 2696606"/>
                <a:gd name="connsiteY6" fmla="*/ 1809106 h 2506578"/>
                <a:gd name="connsiteX7" fmla="*/ 2266734 w 2696606"/>
                <a:gd name="connsiteY7" fmla="*/ 1846054 h 2506578"/>
                <a:gd name="connsiteX8" fmla="*/ 2253313 w 2696606"/>
                <a:gd name="connsiteY8" fmla="*/ 1898250 h 2506578"/>
                <a:gd name="connsiteX9" fmla="*/ 1954145 w 2696606"/>
                <a:gd name="connsiteY9" fmla="*/ 2506100 h 2506578"/>
                <a:gd name="connsiteX10" fmla="*/ 1313284 w 2696606"/>
                <a:gd name="connsiteY10" fmla="*/ 1951208 h 2506578"/>
                <a:gd name="connsiteX11" fmla="*/ 385540 w 2696606"/>
                <a:gd name="connsiteY11" fmla="*/ 2210711 h 2506578"/>
                <a:gd name="connsiteX12" fmla="*/ 18224 w 2696606"/>
                <a:gd name="connsiteY12" fmla="*/ 1696467 h 2506578"/>
                <a:gd name="connsiteX13" fmla="*/ 234761 w 2696606"/>
                <a:gd name="connsiteY13" fmla="*/ 898769 h 2506578"/>
                <a:gd name="connsiteX14" fmla="*/ 844361 w 2696606"/>
                <a:gd name="connsiteY14" fmla="*/ 0 h 2506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696606" h="2506578">
                  <a:moveTo>
                    <a:pt x="844361" y="0"/>
                  </a:moveTo>
                  <a:cubicBezTo>
                    <a:pt x="2196384" y="1391139"/>
                    <a:pt x="1487137" y="170005"/>
                    <a:pt x="1635639" y="318507"/>
                  </a:cubicBezTo>
                  <a:lnTo>
                    <a:pt x="1652973" y="339516"/>
                  </a:lnTo>
                  <a:lnTo>
                    <a:pt x="1710609" y="324696"/>
                  </a:lnTo>
                  <a:cubicBezTo>
                    <a:pt x="1764029" y="313765"/>
                    <a:pt x="1819340" y="308024"/>
                    <a:pt x="1875991" y="308024"/>
                  </a:cubicBezTo>
                  <a:cubicBezTo>
                    <a:pt x="2329204" y="308024"/>
                    <a:pt x="2696606" y="675426"/>
                    <a:pt x="2696606" y="1128639"/>
                  </a:cubicBezTo>
                  <a:cubicBezTo>
                    <a:pt x="2696606" y="1411897"/>
                    <a:pt x="2553090" y="1661635"/>
                    <a:pt x="2334805" y="1809106"/>
                  </a:cubicBezTo>
                  <a:lnTo>
                    <a:pt x="2266734" y="1846054"/>
                  </a:lnTo>
                  <a:lnTo>
                    <a:pt x="2253313" y="1898250"/>
                  </a:lnTo>
                  <a:cubicBezTo>
                    <a:pt x="2149414" y="2232296"/>
                    <a:pt x="2110816" y="2497274"/>
                    <a:pt x="1954145" y="2506100"/>
                  </a:cubicBezTo>
                  <a:cubicBezTo>
                    <a:pt x="1797474" y="2514926"/>
                    <a:pt x="1313284" y="2404421"/>
                    <a:pt x="1313284" y="1951208"/>
                  </a:cubicBezTo>
                  <a:cubicBezTo>
                    <a:pt x="1314046" y="1936109"/>
                    <a:pt x="601383" y="2253168"/>
                    <a:pt x="385540" y="2210711"/>
                  </a:cubicBezTo>
                  <a:cubicBezTo>
                    <a:pt x="169697" y="2168254"/>
                    <a:pt x="-68291" y="1929907"/>
                    <a:pt x="18224" y="1696467"/>
                  </a:cubicBezTo>
                  <a:cubicBezTo>
                    <a:pt x="104739" y="1463027"/>
                    <a:pt x="477038" y="1221104"/>
                    <a:pt x="234761" y="898769"/>
                  </a:cubicBezTo>
                  <a:cubicBezTo>
                    <a:pt x="-109116" y="375217"/>
                    <a:pt x="391148" y="0"/>
                    <a:pt x="844361" y="0"/>
                  </a:cubicBezTo>
                  <a:close/>
                </a:path>
              </a:pathLst>
            </a:custGeom>
            <a:gradFill>
              <a:gsLst>
                <a:gs pos="0">
                  <a:srgbClr val="125286"/>
                </a:gs>
                <a:gs pos="100000">
                  <a:srgbClr val="2195F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字魂59号-创粗黑" panose="00000500000000000000" pitchFamily="2" charset="-122"/>
              </a:endParaRPr>
            </a:p>
          </p:txBody>
        </p:sp>
      </p:grpSp>
      <p:pic>
        <p:nvPicPr>
          <p:cNvPr id="37" name="Picture 36" descr="华中科技大学.png"/>
          <p:cNvPicPr>
            <a:picLocks noChangeAspect="1"/>
          </p:cNvPicPr>
          <p:nvPr/>
        </p:nvPicPr>
        <p:blipFill>
          <a:blip r:embed="rId5"/>
          <a:stretch>
            <a:fillRect/>
          </a:stretch>
        </p:blipFill>
        <p:spPr>
          <a:xfrm>
            <a:off x="10302752" y="353435"/>
            <a:ext cx="1756624" cy="385828"/>
          </a:xfrm>
          <a:prstGeom prst="rect">
            <a:avLst/>
          </a:prstGeom>
        </p:spPr>
      </p:pic>
    </p:spTree>
    <p:extLst>
      <p:ext uri="{BB962C8B-B14F-4D97-AF65-F5344CB8AC3E}">
        <p14:creationId xmlns:p14="http://schemas.microsoft.com/office/powerpoint/2010/main" val="1594863667"/>
      </p:ext>
    </p:extLst>
  </p:cSld>
  <p:clrMapOvr>
    <a:masterClrMapping/>
  </p:clrMapOvr>
  <mc:AlternateContent xmlns:mc="http://schemas.openxmlformats.org/markup-compatibility/2006" xmlns:p14="http://schemas.microsoft.com/office/powerpoint/2010/main">
    <mc:Choice Requires="p14">
      <p:transition spd="slow" p14:dur="1750" advClick="0" advTm="3000">
        <p:random/>
      </p:transition>
    </mc:Choice>
    <mc:Fallback xmlns="">
      <p:transition spd="slow"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animEffect transition="in" filter="fade">
                                      <p:cBhvr>
                                        <p:cTn id="9" dur="500"/>
                                        <p:tgtEl>
                                          <p:spTgt spid="10"/>
                                        </p:tgtEl>
                                      </p:cBhvr>
                                    </p:animEffect>
                                  </p:childTnLst>
                                </p:cTn>
                              </p:par>
                            </p:childTnLst>
                          </p:cTn>
                        </p:par>
                        <p:par>
                          <p:cTn id="10" fill="hold">
                            <p:stCondLst>
                              <p:cond delay="500"/>
                            </p:stCondLst>
                            <p:childTnLst>
                              <p:par>
                                <p:cTn id="11" presetID="2" presetClass="entr" presetSubtype="8" fill="hold" nodeType="afterEffect">
                                  <p:stCondLst>
                                    <p:cond delay="0"/>
                                  </p:stCondLst>
                                  <p:childTnLst>
                                    <p:set>
                                      <p:cBhvr>
                                        <p:cTn id="12" dur="1" fill="hold">
                                          <p:stCondLst>
                                            <p:cond delay="0"/>
                                          </p:stCondLst>
                                        </p:cTn>
                                        <p:tgtEl>
                                          <p:spTgt spid="29"/>
                                        </p:tgtEl>
                                        <p:attrNameLst>
                                          <p:attrName>style.visibility</p:attrName>
                                        </p:attrNameLst>
                                      </p:cBhvr>
                                      <p:to>
                                        <p:strVal val="visible"/>
                                      </p:to>
                                    </p:set>
                                    <p:anim calcmode="lin" valueType="num">
                                      <p:cBhvr additive="base">
                                        <p:cTn id="13" dur="500" fill="hold"/>
                                        <p:tgtEl>
                                          <p:spTgt spid="29"/>
                                        </p:tgtEl>
                                        <p:attrNameLst>
                                          <p:attrName>ppt_x</p:attrName>
                                        </p:attrNameLst>
                                      </p:cBhvr>
                                      <p:tavLst>
                                        <p:tav tm="0">
                                          <p:val>
                                            <p:strVal val="0-#ppt_w/2"/>
                                          </p:val>
                                        </p:tav>
                                        <p:tav tm="100000">
                                          <p:val>
                                            <p:strVal val="#ppt_x"/>
                                          </p:val>
                                        </p:tav>
                                      </p:tavLst>
                                    </p:anim>
                                    <p:anim calcmode="lin" valueType="num">
                                      <p:cBhvr additive="base">
                                        <p:cTn id="14" dur="500" fill="hold"/>
                                        <p:tgtEl>
                                          <p:spTgt spid="2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descr="677d22b86e9b106229962a7d.jpg"/>
          <p:cNvPicPr>
            <a:picLocks noChangeAspect="1"/>
          </p:cNvPicPr>
          <p:nvPr/>
        </p:nvPicPr>
        <p:blipFill>
          <a:blip r:embed="rId4"/>
          <a:stretch>
            <a:fillRect/>
          </a:stretch>
        </p:blipFill>
        <p:spPr>
          <a:xfrm>
            <a:off x="-170422" y="2033202"/>
            <a:ext cx="6099326" cy="3812078"/>
          </a:xfrm>
          <a:prstGeom prst="rect">
            <a:avLst/>
          </a:prstGeom>
        </p:spPr>
      </p:pic>
      <p:sp>
        <p:nvSpPr>
          <p:cNvPr id="5" name="淘宝-想搞设计PPT(倒卖必究)-5">
            <a:extLst>
              <a:ext uri="{FF2B5EF4-FFF2-40B4-BE49-F238E27FC236}">
                <a16:creationId xmlns:a16="http://schemas.microsoft.com/office/drawing/2014/main" id="{1B71E716-A6E4-4646-BECF-887917FC40AD}"/>
              </a:ext>
            </a:extLst>
          </p:cNvPr>
          <p:cNvSpPr/>
          <p:nvPr/>
        </p:nvSpPr>
        <p:spPr>
          <a:xfrm>
            <a:off x="0" y="3320772"/>
            <a:ext cx="660400" cy="1175309"/>
          </a:xfrm>
          <a:prstGeom prst="rect">
            <a:avLst/>
          </a:prstGeom>
          <a:solidFill>
            <a:srgbClr val="15548D">
              <a:alpha val="70000"/>
            </a:srgbClr>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endParaRPr lang="zh-CN" altLang="en-US" sz="2000" b="1" dirty="0">
              <a:solidFill>
                <a:schemeClr val="bg1"/>
              </a:solidFill>
            </a:endParaRPr>
          </a:p>
        </p:txBody>
      </p:sp>
      <p:sp>
        <p:nvSpPr>
          <p:cNvPr id="6" name="淘宝-想搞设计PPT(倒卖必究)-6">
            <a:extLst>
              <a:ext uri="{FF2B5EF4-FFF2-40B4-BE49-F238E27FC236}">
                <a16:creationId xmlns:a16="http://schemas.microsoft.com/office/drawing/2014/main" id="{60182AFD-4CFB-4EB2-A21E-403650A9D940}"/>
              </a:ext>
            </a:extLst>
          </p:cNvPr>
          <p:cNvSpPr/>
          <p:nvPr/>
        </p:nvSpPr>
        <p:spPr>
          <a:xfrm>
            <a:off x="660400" y="3320774"/>
            <a:ext cx="4664635" cy="1175308"/>
          </a:xfrm>
          <a:prstGeom prst="rect">
            <a:avLst/>
          </a:prstGeom>
          <a:solidFill>
            <a:srgbClr val="FFFFFF">
              <a:alpha val="70000"/>
            </a:srgbClr>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a:r>
              <a:rPr lang="zh-CN" altLang="en-US" sz="2800" b="1" i="1" spc="600" dirty="0">
                <a:solidFill>
                  <a:schemeClr val="tx1"/>
                </a:solidFill>
              </a:rPr>
              <a:t>标题文本</a:t>
            </a:r>
            <a:endParaRPr lang="id-ID" altLang="zh-CN" sz="2800" b="1" i="1" spc="600" dirty="0">
              <a:solidFill>
                <a:schemeClr val="tx1"/>
              </a:solidFill>
            </a:endParaRPr>
          </a:p>
        </p:txBody>
      </p:sp>
      <p:grpSp>
        <p:nvGrpSpPr>
          <p:cNvPr id="7" name="i$1îḓê">
            <a:extLst>
              <a:ext uri="{FF2B5EF4-FFF2-40B4-BE49-F238E27FC236}">
                <a16:creationId xmlns:a16="http://schemas.microsoft.com/office/drawing/2014/main" id="{C291587A-A51F-4DFC-B65A-7B4A1A20F692}"/>
              </a:ext>
            </a:extLst>
          </p:cNvPr>
          <p:cNvGrpSpPr/>
          <p:nvPr/>
        </p:nvGrpSpPr>
        <p:grpSpPr>
          <a:xfrm>
            <a:off x="6051177" y="1965005"/>
            <a:ext cx="788894" cy="788894"/>
            <a:chOff x="6051177" y="1688780"/>
            <a:chExt cx="788894" cy="788894"/>
          </a:xfrm>
        </p:grpSpPr>
        <p:sp>
          <p:nvSpPr>
            <p:cNvPr id="23" name="淘宝-想搞设计PPT(倒卖必究)-23">
              <a:extLst>
                <a:ext uri="{FF2B5EF4-FFF2-40B4-BE49-F238E27FC236}">
                  <a16:creationId xmlns:a16="http://schemas.microsoft.com/office/drawing/2014/main" id="{F36811FE-E2BC-4AC7-99F2-9D381B32B9C7}"/>
                </a:ext>
              </a:extLst>
            </p:cNvPr>
            <p:cNvSpPr/>
            <p:nvPr/>
          </p:nvSpPr>
          <p:spPr>
            <a:xfrm>
              <a:off x="6051177" y="1688780"/>
              <a:ext cx="788894" cy="788894"/>
            </a:xfrm>
            <a:prstGeom prst="ellipse">
              <a:avLst/>
            </a:prstGeom>
            <a:solidFill>
              <a:srgbClr val="15548D"/>
            </a:solidFill>
            <a:ln w="12700" cap="rnd">
              <a:solidFill>
                <a:srgbClr val="FFFFFF"/>
              </a:solid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354"/>
              <a:endParaRPr lang="zh-CN" altLang="en-US" sz="2000" b="1" dirty="0">
                <a:solidFill>
                  <a:schemeClr val="bg1"/>
                </a:solidFill>
              </a:endParaRPr>
            </a:p>
          </p:txBody>
        </p:sp>
        <p:sp>
          <p:nvSpPr>
            <p:cNvPr id="24" name="淘宝-想搞设计PPT(倒卖必究)-24">
              <a:extLst>
                <a:ext uri="{FF2B5EF4-FFF2-40B4-BE49-F238E27FC236}">
                  <a16:creationId xmlns:a16="http://schemas.microsoft.com/office/drawing/2014/main" id="{498DEC24-0B66-4C16-882F-E78D430283B1}"/>
                </a:ext>
              </a:extLst>
            </p:cNvPr>
            <p:cNvSpPr/>
            <p:nvPr/>
          </p:nvSpPr>
          <p:spPr>
            <a:xfrm>
              <a:off x="6295723" y="1903933"/>
              <a:ext cx="299801" cy="358588"/>
            </a:xfrm>
            <a:custGeom>
              <a:avLst/>
              <a:gdLst>
                <a:gd name="connsiteX0" fmla="*/ 258823 w 506313"/>
                <a:gd name="connsiteY0" fmla="*/ 278875 h 605593"/>
                <a:gd name="connsiteX1" fmla="*/ 303122 w 506313"/>
                <a:gd name="connsiteY1" fmla="*/ 278875 h 605593"/>
                <a:gd name="connsiteX2" fmla="*/ 347513 w 506313"/>
                <a:gd name="connsiteY2" fmla="*/ 278875 h 605593"/>
                <a:gd name="connsiteX3" fmla="*/ 506313 w 506313"/>
                <a:gd name="connsiteY3" fmla="*/ 438167 h 605593"/>
                <a:gd name="connsiteX4" fmla="*/ 506313 w 506313"/>
                <a:gd name="connsiteY4" fmla="*/ 565747 h 605593"/>
                <a:gd name="connsiteX5" fmla="*/ 308339 w 506313"/>
                <a:gd name="connsiteY5" fmla="*/ 605593 h 605593"/>
                <a:gd name="connsiteX6" fmla="*/ 297265 w 506313"/>
                <a:gd name="connsiteY6" fmla="*/ 605593 h 605593"/>
                <a:gd name="connsiteX7" fmla="*/ 99291 w 506313"/>
                <a:gd name="connsiteY7" fmla="*/ 565747 h 605593"/>
                <a:gd name="connsiteX8" fmla="*/ 99291 w 506313"/>
                <a:gd name="connsiteY8" fmla="*/ 525170 h 605593"/>
                <a:gd name="connsiteX9" fmla="*/ 190910 w 506313"/>
                <a:gd name="connsiteY9" fmla="*/ 567941 h 605593"/>
                <a:gd name="connsiteX10" fmla="*/ 232280 w 506313"/>
                <a:gd name="connsiteY10" fmla="*/ 559807 h 605593"/>
                <a:gd name="connsiteX11" fmla="*/ 269898 w 506313"/>
                <a:gd name="connsiteY11" fmla="*/ 538422 h 605593"/>
                <a:gd name="connsiteX12" fmla="*/ 288386 w 506313"/>
                <a:gd name="connsiteY12" fmla="*/ 450688 h 605593"/>
                <a:gd name="connsiteX13" fmla="*/ 251501 w 506313"/>
                <a:gd name="connsiteY13" fmla="*/ 393843 h 605593"/>
                <a:gd name="connsiteX14" fmla="*/ 197500 w 506313"/>
                <a:gd name="connsiteY14" fmla="*/ 364416 h 605593"/>
                <a:gd name="connsiteX15" fmla="*/ 162079 w 506313"/>
                <a:gd name="connsiteY15" fmla="*/ 375474 h 605593"/>
                <a:gd name="connsiteX16" fmla="*/ 160614 w 506313"/>
                <a:gd name="connsiteY16" fmla="*/ 376205 h 605593"/>
                <a:gd name="connsiteX17" fmla="*/ 135536 w 506313"/>
                <a:gd name="connsiteY17" fmla="*/ 337090 h 605593"/>
                <a:gd name="connsiteX18" fmla="*/ 258823 w 506313"/>
                <a:gd name="connsiteY18" fmla="*/ 278875 h 605593"/>
                <a:gd name="connsiteX19" fmla="*/ 73299 w 506313"/>
                <a:gd name="connsiteY19" fmla="*/ 194736 h 605593"/>
                <a:gd name="connsiteX20" fmla="*/ 90425 w 506313"/>
                <a:gd name="connsiteY20" fmla="*/ 206581 h 605593"/>
                <a:gd name="connsiteX21" fmla="*/ 127401 w 506313"/>
                <a:gd name="connsiteY21" fmla="*/ 263330 h 605593"/>
                <a:gd name="connsiteX22" fmla="*/ 119255 w 506313"/>
                <a:gd name="connsiteY22" fmla="*/ 300979 h 605593"/>
                <a:gd name="connsiteX23" fmla="*/ 102232 w 506313"/>
                <a:gd name="connsiteY23" fmla="*/ 311305 h 605593"/>
                <a:gd name="connsiteX24" fmla="*/ 97839 w 506313"/>
                <a:gd name="connsiteY24" fmla="*/ 341553 h 605593"/>
                <a:gd name="connsiteX25" fmla="*/ 140671 w 506313"/>
                <a:gd name="connsiteY25" fmla="*/ 407897 h 605593"/>
                <a:gd name="connsiteX26" fmla="*/ 170233 w 506313"/>
                <a:gd name="connsiteY26" fmla="*/ 416030 h 605593"/>
                <a:gd name="connsiteX27" fmla="*/ 185701 w 506313"/>
                <a:gd name="connsiteY27" fmla="*/ 405703 h 605593"/>
                <a:gd name="connsiteX28" fmla="*/ 223408 w 506313"/>
                <a:gd name="connsiteY28" fmla="*/ 413745 h 605593"/>
                <a:gd name="connsiteX29" fmla="*/ 260291 w 506313"/>
                <a:gd name="connsiteY29" fmla="*/ 470585 h 605593"/>
                <a:gd name="connsiteX30" fmla="*/ 252238 w 506313"/>
                <a:gd name="connsiteY30" fmla="*/ 508143 h 605593"/>
                <a:gd name="connsiteX31" fmla="*/ 221211 w 506313"/>
                <a:gd name="connsiteY31" fmla="*/ 525871 h 605593"/>
                <a:gd name="connsiteX32" fmla="*/ 60131 w 506313"/>
                <a:gd name="connsiteY32" fmla="*/ 412283 h 605593"/>
                <a:gd name="connsiteX33" fmla="*/ 23248 w 506313"/>
                <a:gd name="connsiteY33" fmla="*/ 220563 h 605593"/>
                <a:gd name="connsiteX34" fmla="*/ 52810 w 506313"/>
                <a:gd name="connsiteY34" fmla="*/ 198448 h 605593"/>
                <a:gd name="connsiteX35" fmla="*/ 73299 w 506313"/>
                <a:gd name="connsiteY35" fmla="*/ 194736 h 605593"/>
                <a:gd name="connsiteX36" fmla="*/ 302449 w 506313"/>
                <a:gd name="connsiteY36" fmla="*/ 0 h 605593"/>
                <a:gd name="connsiteX37" fmla="*/ 426503 w 506313"/>
                <a:gd name="connsiteY37" fmla="*/ 123949 h 605593"/>
                <a:gd name="connsiteX38" fmla="*/ 302449 w 506313"/>
                <a:gd name="connsiteY38" fmla="*/ 247898 h 605593"/>
                <a:gd name="connsiteX39" fmla="*/ 178395 w 506313"/>
                <a:gd name="connsiteY39" fmla="*/ 123949 h 605593"/>
                <a:gd name="connsiteX40" fmla="*/ 302449 w 506313"/>
                <a:gd name="connsiteY40" fmla="*/ 0 h 605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506313" h="605593">
                  <a:moveTo>
                    <a:pt x="258823" y="278875"/>
                  </a:moveTo>
                  <a:lnTo>
                    <a:pt x="303122" y="278875"/>
                  </a:lnTo>
                  <a:lnTo>
                    <a:pt x="347513" y="278875"/>
                  </a:lnTo>
                  <a:cubicBezTo>
                    <a:pt x="434647" y="278875"/>
                    <a:pt x="506313" y="350342"/>
                    <a:pt x="506313" y="438167"/>
                  </a:cubicBezTo>
                  <a:lnTo>
                    <a:pt x="506313" y="565747"/>
                  </a:lnTo>
                  <a:cubicBezTo>
                    <a:pt x="506313" y="565747"/>
                    <a:pt x="433183" y="605593"/>
                    <a:pt x="308339" y="605593"/>
                  </a:cubicBezTo>
                  <a:lnTo>
                    <a:pt x="297265" y="605593"/>
                  </a:lnTo>
                  <a:cubicBezTo>
                    <a:pt x="159882" y="605593"/>
                    <a:pt x="99291" y="565747"/>
                    <a:pt x="99291" y="565747"/>
                  </a:cubicBezTo>
                  <a:lnTo>
                    <a:pt x="99291" y="525170"/>
                  </a:lnTo>
                  <a:cubicBezTo>
                    <a:pt x="126658" y="550942"/>
                    <a:pt x="156953" y="567941"/>
                    <a:pt x="190910" y="567941"/>
                  </a:cubicBezTo>
                  <a:cubicBezTo>
                    <a:pt x="204914" y="567941"/>
                    <a:pt x="219009" y="565747"/>
                    <a:pt x="232280" y="559807"/>
                  </a:cubicBezTo>
                  <a:cubicBezTo>
                    <a:pt x="247748" y="553958"/>
                    <a:pt x="265505" y="541438"/>
                    <a:pt x="269898" y="538422"/>
                  </a:cubicBezTo>
                  <a:cubicBezTo>
                    <a:pt x="299461" y="519230"/>
                    <a:pt x="307607" y="480206"/>
                    <a:pt x="288386" y="450688"/>
                  </a:cubicBezTo>
                  <a:lnTo>
                    <a:pt x="251501" y="393843"/>
                  </a:lnTo>
                  <a:cubicBezTo>
                    <a:pt x="239602" y="375474"/>
                    <a:pt x="219009" y="364416"/>
                    <a:pt x="197500" y="364416"/>
                  </a:cubicBezTo>
                  <a:cubicBezTo>
                    <a:pt x="184961" y="364416"/>
                    <a:pt x="173154" y="368071"/>
                    <a:pt x="162079" y="375474"/>
                  </a:cubicBezTo>
                  <a:lnTo>
                    <a:pt x="160614" y="376205"/>
                  </a:lnTo>
                  <a:lnTo>
                    <a:pt x="135536" y="337090"/>
                  </a:lnTo>
                  <a:cubicBezTo>
                    <a:pt x="165008" y="301722"/>
                    <a:pt x="209398" y="278875"/>
                    <a:pt x="258823" y="278875"/>
                  </a:cubicBezTo>
                  <a:close/>
                  <a:moveTo>
                    <a:pt x="73299" y="194736"/>
                  </a:moveTo>
                  <a:cubicBezTo>
                    <a:pt x="80129" y="196209"/>
                    <a:pt x="86398" y="200276"/>
                    <a:pt x="90425" y="206581"/>
                  </a:cubicBezTo>
                  <a:lnTo>
                    <a:pt x="127401" y="263330"/>
                  </a:lnTo>
                  <a:cubicBezTo>
                    <a:pt x="135546" y="275849"/>
                    <a:pt x="131794" y="292846"/>
                    <a:pt x="119255" y="300979"/>
                  </a:cubicBezTo>
                  <a:lnTo>
                    <a:pt x="102232" y="311305"/>
                  </a:lnTo>
                  <a:cubicBezTo>
                    <a:pt x="93446" y="317154"/>
                    <a:pt x="91158" y="331958"/>
                    <a:pt x="97839" y="341553"/>
                  </a:cubicBezTo>
                  <a:lnTo>
                    <a:pt x="140671" y="407897"/>
                  </a:lnTo>
                  <a:cubicBezTo>
                    <a:pt x="147353" y="417492"/>
                    <a:pt x="159891" y="421147"/>
                    <a:pt x="170233" y="416030"/>
                  </a:cubicBezTo>
                  <a:lnTo>
                    <a:pt x="185701" y="405703"/>
                  </a:lnTo>
                  <a:cubicBezTo>
                    <a:pt x="200527" y="395377"/>
                    <a:pt x="215995" y="402688"/>
                    <a:pt x="223408" y="413745"/>
                  </a:cubicBezTo>
                  <a:lnTo>
                    <a:pt x="260291" y="470585"/>
                  </a:lnTo>
                  <a:cubicBezTo>
                    <a:pt x="268437" y="483104"/>
                    <a:pt x="264776" y="500102"/>
                    <a:pt x="252238" y="508143"/>
                  </a:cubicBezTo>
                  <a:cubicBezTo>
                    <a:pt x="252238" y="508143"/>
                    <a:pt x="234482" y="520754"/>
                    <a:pt x="221211" y="525871"/>
                  </a:cubicBezTo>
                  <a:cubicBezTo>
                    <a:pt x="168037" y="548717"/>
                    <a:pt x="119255" y="504488"/>
                    <a:pt x="60131" y="412283"/>
                  </a:cubicBezTo>
                  <a:cubicBezTo>
                    <a:pt x="367" y="320901"/>
                    <a:pt x="-20317" y="261867"/>
                    <a:pt x="23248" y="220563"/>
                  </a:cubicBezTo>
                  <a:cubicBezTo>
                    <a:pt x="33590" y="210236"/>
                    <a:pt x="52810" y="198448"/>
                    <a:pt x="52810" y="198448"/>
                  </a:cubicBezTo>
                  <a:cubicBezTo>
                    <a:pt x="59079" y="194382"/>
                    <a:pt x="66469" y="193262"/>
                    <a:pt x="73299" y="194736"/>
                  </a:cubicBezTo>
                  <a:close/>
                  <a:moveTo>
                    <a:pt x="302449" y="0"/>
                  </a:moveTo>
                  <a:cubicBezTo>
                    <a:pt x="370962" y="0"/>
                    <a:pt x="426503" y="55494"/>
                    <a:pt x="426503" y="123949"/>
                  </a:cubicBezTo>
                  <a:cubicBezTo>
                    <a:pt x="426503" y="192404"/>
                    <a:pt x="370962" y="247898"/>
                    <a:pt x="302449" y="247898"/>
                  </a:cubicBezTo>
                  <a:cubicBezTo>
                    <a:pt x="233936" y="247898"/>
                    <a:pt x="178395" y="192404"/>
                    <a:pt x="178395" y="123949"/>
                  </a:cubicBezTo>
                  <a:cubicBezTo>
                    <a:pt x="178395" y="55494"/>
                    <a:pt x="233936" y="0"/>
                    <a:pt x="302449" y="0"/>
                  </a:cubicBezTo>
                  <a:close/>
                </a:path>
              </a:pathLst>
            </a:custGeom>
            <a:solidFill>
              <a:srgbClr val="FFFFFF"/>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92500" lnSpcReduction="1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354"/>
              <a:endParaRPr lang="zh-CN" altLang="en-US" sz="2000" b="1" dirty="0">
                <a:solidFill>
                  <a:schemeClr val="bg1"/>
                </a:solidFill>
              </a:endParaRPr>
            </a:p>
          </p:txBody>
        </p:sp>
      </p:grpSp>
      <p:grpSp>
        <p:nvGrpSpPr>
          <p:cNvPr id="8" name="ïš1ïḓé">
            <a:extLst>
              <a:ext uri="{FF2B5EF4-FFF2-40B4-BE49-F238E27FC236}">
                <a16:creationId xmlns:a16="http://schemas.microsoft.com/office/drawing/2014/main" id="{1EF0EF06-0580-47C9-BDBE-548BE3B80960}"/>
              </a:ext>
            </a:extLst>
          </p:cNvPr>
          <p:cNvGrpSpPr/>
          <p:nvPr/>
        </p:nvGrpSpPr>
        <p:grpSpPr>
          <a:xfrm>
            <a:off x="7055224" y="1788352"/>
            <a:ext cx="4061665" cy="1142201"/>
            <a:chOff x="7457235" y="1959587"/>
            <a:chExt cx="4061665" cy="1142201"/>
          </a:xfrm>
        </p:grpSpPr>
        <p:sp>
          <p:nvSpPr>
            <p:cNvPr id="21" name="淘宝-想搞设计PPT(倒卖必究)-21">
              <a:extLst>
                <a:ext uri="{FF2B5EF4-FFF2-40B4-BE49-F238E27FC236}">
                  <a16:creationId xmlns:a16="http://schemas.microsoft.com/office/drawing/2014/main" id="{F8E07573-A8E5-42F7-B445-E2E8E3B47ABD}"/>
                </a:ext>
              </a:extLst>
            </p:cNvPr>
            <p:cNvSpPr/>
            <p:nvPr/>
          </p:nvSpPr>
          <p:spPr bwMode="auto">
            <a:xfrm>
              <a:off x="7457235" y="2449286"/>
              <a:ext cx="4061665" cy="652502"/>
            </a:xfrm>
            <a:prstGeom prst="rect">
              <a:avLst/>
            </a:prstGeom>
            <a:noFill/>
            <a:ln>
              <a:noFill/>
            </a:ln>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50000"/>
                </a:lnSpc>
              </a:pPr>
              <a:r>
                <a:rPr lang="zh-CN" altLang="en-US" sz="1100" dirty="0">
                  <a:solidFill/>
                </a:rPr>
                <a:t>用户可以在投影仪或者计算机上进行演示也可以将演示文稿打印出来</a:t>
              </a:r>
            </a:p>
          </p:txBody>
        </p:sp>
        <p:sp>
          <p:nvSpPr>
            <p:cNvPr id="22" name="淘宝-想搞设计PPT(倒卖必究)-22">
              <a:extLst>
                <a:ext uri="{FF2B5EF4-FFF2-40B4-BE49-F238E27FC236}">
                  <a16:creationId xmlns:a16="http://schemas.microsoft.com/office/drawing/2014/main" id="{291D45A4-9176-45FC-AB70-228AA51762BE}"/>
                </a:ext>
              </a:extLst>
            </p:cNvPr>
            <p:cNvSpPr/>
            <p:nvPr/>
          </p:nvSpPr>
          <p:spPr>
            <a:xfrm>
              <a:off x="7457235" y="1959587"/>
              <a:ext cx="4061665" cy="489700"/>
            </a:xfrm>
            <a:prstGeom prst="rect">
              <a:avLst/>
            </a:prstGeom>
            <a:noFill/>
            <a:ln w="3175"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r>
                <a:rPr lang="zh-CN" altLang="en-US" sz="1600" b="1" dirty="0">
                  <a:solidFill>
                    <a:schemeClr val="tx1"/>
                  </a:solidFill>
                </a:rPr>
                <a:t>文本内容</a:t>
              </a:r>
              <a:endParaRPr lang="id-ID" altLang="zh-CN" sz="1600" b="1" dirty="0">
                <a:solidFill>
                  <a:schemeClr val="tx1"/>
                </a:solidFill>
              </a:endParaRPr>
            </a:p>
          </p:txBody>
        </p:sp>
      </p:grpSp>
      <p:grpSp>
        <p:nvGrpSpPr>
          <p:cNvPr id="9" name="îṩľîdê">
            <a:extLst>
              <a:ext uri="{FF2B5EF4-FFF2-40B4-BE49-F238E27FC236}">
                <a16:creationId xmlns:a16="http://schemas.microsoft.com/office/drawing/2014/main" id="{B6438E42-CD2D-4DFD-A6F1-83ACFE33845D}"/>
              </a:ext>
            </a:extLst>
          </p:cNvPr>
          <p:cNvGrpSpPr/>
          <p:nvPr/>
        </p:nvGrpSpPr>
        <p:grpSpPr>
          <a:xfrm>
            <a:off x="6051177" y="3513978"/>
            <a:ext cx="788894" cy="788894"/>
            <a:chOff x="6051177" y="3237753"/>
            <a:chExt cx="788894" cy="788894"/>
          </a:xfrm>
        </p:grpSpPr>
        <p:sp>
          <p:nvSpPr>
            <p:cNvPr id="19" name="淘宝-想搞设计PPT(倒卖必究)-19">
              <a:extLst>
                <a:ext uri="{FF2B5EF4-FFF2-40B4-BE49-F238E27FC236}">
                  <a16:creationId xmlns:a16="http://schemas.microsoft.com/office/drawing/2014/main" id="{DE3D2799-BA87-4C3A-9C42-2EB568B1ECD6}"/>
                </a:ext>
              </a:extLst>
            </p:cNvPr>
            <p:cNvSpPr/>
            <p:nvPr/>
          </p:nvSpPr>
          <p:spPr>
            <a:xfrm>
              <a:off x="6051177" y="3237753"/>
              <a:ext cx="788894" cy="788894"/>
            </a:xfrm>
            <a:prstGeom prst="ellipse">
              <a:avLst/>
            </a:prstGeom>
            <a:solidFill>
              <a:srgbClr val="7F7F7F"/>
            </a:solidFill>
            <a:ln w="12700" cap="rnd">
              <a:solidFill>
                <a:srgbClr val="FFFFFF"/>
              </a:solid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354"/>
              <a:endParaRPr lang="zh-CN" altLang="en-US" sz="2000" b="1" dirty="0">
                <a:solidFill>
                  <a:schemeClr val="bg1"/>
                </a:solidFill>
              </a:endParaRPr>
            </a:p>
          </p:txBody>
        </p:sp>
        <p:sp>
          <p:nvSpPr>
            <p:cNvPr id="20" name="淘宝-想搞设计PPT(倒卖必究)-20">
              <a:extLst>
                <a:ext uri="{FF2B5EF4-FFF2-40B4-BE49-F238E27FC236}">
                  <a16:creationId xmlns:a16="http://schemas.microsoft.com/office/drawing/2014/main" id="{1D778055-5D03-485F-A8E9-619A0FA841F9}"/>
                </a:ext>
              </a:extLst>
            </p:cNvPr>
            <p:cNvSpPr/>
            <p:nvPr/>
          </p:nvSpPr>
          <p:spPr>
            <a:xfrm>
              <a:off x="6266330" y="3492860"/>
              <a:ext cx="358588" cy="278679"/>
            </a:xfrm>
            <a:custGeom>
              <a:avLst/>
              <a:gdLst>
                <a:gd name="connsiteX0" fmla="*/ 602379 w 607356"/>
                <a:gd name="connsiteY0" fmla="*/ 168035 h 472012"/>
                <a:gd name="connsiteX1" fmla="*/ 607356 w 607356"/>
                <a:gd name="connsiteY1" fmla="*/ 175489 h 472012"/>
                <a:gd name="connsiteX2" fmla="*/ 607356 w 607356"/>
                <a:gd name="connsiteY2" fmla="*/ 438605 h 472012"/>
                <a:gd name="connsiteX3" fmla="*/ 573897 w 607356"/>
                <a:gd name="connsiteY3" fmla="*/ 472012 h 472012"/>
                <a:gd name="connsiteX4" fmla="*/ 138461 w 607356"/>
                <a:gd name="connsiteY4" fmla="*/ 472012 h 472012"/>
                <a:gd name="connsiteX5" fmla="*/ 105001 w 607356"/>
                <a:gd name="connsiteY5" fmla="*/ 438605 h 472012"/>
                <a:gd name="connsiteX6" fmla="*/ 105001 w 607356"/>
                <a:gd name="connsiteY6" fmla="*/ 381914 h 472012"/>
                <a:gd name="connsiteX7" fmla="*/ 468909 w 607356"/>
                <a:gd name="connsiteY7" fmla="*/ 381914 h 472012"/>
                <a:gd name="connsiteX8" fmla="*/ 533155 w 607356"/>
                <a:gd name="connsiteY8" fmla="*/ 317769 h 472012"/>
                <a:gd name="connsiteX9" fmla="*/ 533155 w 607356"/>
                <a:gd name="connsiteY9" fmla="*/ 230063 h 472012"/>
                <a:gd name="connsiteX10" fmla="*/ 593530 w 607356"/>
                <a:gd name="connsiteY10" fmla="*/ 169783 h 472012"/>
                <a:gd name="connsiteX11" fmla="*/ 602379 w 607356"/>
                <a:gd name="connsiteY11" fmla="*/ 168035 h 472012"/>
                <a:gd name="connsiteX12" fmla="*/ 533192 w 607356"/>
                <a:gd name="connsiteY12" fmla="*/ 120879 h 472012"/>
                <a:gd name="connsiteX13" fmla="*/ 556406 w 607356"/>
                <a:gd name="connsiteY13" fmla="*/ 120879 h 472012"/>
                <a:gd name="connsiteX14" fmla="*/ 568566 w 607356"/>
                <a:gd name="connsiteY14" fmla="*/ 128982 h 472012"/>
                <a:gd name="connsiteX15" fmla="*/ 565710 w 607356"/>
                <a:gd name="connsiteY15" fmla="*/ 143346 h 472012"/>
                <a:gd name="connsiteX16" fmla="*/ 533192 w 607356"/>
                <a:gd name="connsiteY16" fmla="*/ 175849 h 472012"/>
                <a:gd name="connsiteX17" fmla="*/ 4978 w 607356"/>
                <a:gd name="connsiteY17" fmla="*/ 47156 h 472012"/>
                <a:gd name="connsiteX18" fmla="*/ 13828 w 607356"/>
                <a:gd name="connsiteY18" fmla="*/ 48905 h 472012"/>
                <a:gd name="connsiteX19" fmla="*/ 221344 w 607356"/>
                <a:gd name="connsiteY19" fmla="*/ 256100 h 472012"/>
                <a:gd name="connsiteX20" fmla="*/ 251213 w 607356"/>
                <a:gd name="connsiteY20" fmla="*/ 268434 h 472012"/>
                <a:gd name="connsiteX21" fmla="*/ 281082 w 607356"/>
                <a:gd name="connsiteY21" fmla="*/ 256100 h 472012"/>
                <a:gd name="connsiteX22" fmla="*/ 488597 w 607356"/>
                <a:gd name="connsiteY22" fmla="*/ 48905 h 472012"/>
                <a:gd name="connsiteX23" fmla="*/ 497447 w 607356"/>
                <a:gd name="connsiteY23" fmla="*/ 47156 h 472012"/>
                <a:gd name="connsiteX24" fmla="*/ 502425 w 607356"/>
                <a:gd name="connsiteY24" fmla="*/ 54612 h 472012"/>
                <a:gd name="connsiteX25" fmla="*/ 502425 w 607356"/>
                <a:gd name="connsiteY25" fmla="*/ 317771 h 472012"/>
                <a:gd name="connsiteX26" fmla="*/ 468961 w 607356"/>
                <a:gd name="connsiteY26" fmla="*/ 351275 h 472012"/>
                <a:gd name="connsiteX27" fmla="*/ 33464 w 607356"/>
                <a:gd name="connsiteY27" fmla="*/ 351275 h 472012"/>
                <a:gd name="connsiteX28" fmla="*/ 0 w 607356"/>
                <a:gd name="connsiteY28" fmla="*/ 317771 h 472012"/>
                <a:gd name="connsiteX29" fmla="*/ 0 w 607356"/>
                <a:gd name="connsiteY29" fmla="*/ 54612 h 472012"/>
                <a:gd name="connsiteX30" fmla="*/ 4978 w 607356"/>
                <a:gd name="connsiteY30" fmla="*/ 47156 h 472012"/>
                <a:gd name="connsiteX31" fmla="*/ 50961 w 607356"/>
                <a:gd name="connsiteY31" fmla="*/ 0 h 472012"/>
                <a:gd name="connsiteX32" fmla="*/ 451488 w 607356"/>
                <a:gd name="connsiteY32" fmla="*/ 0 h 472012"/>
                <a:gd name="connsiteX33" fmla="*/ 463563 w 607356"/>
                <a:gd name="connsiteY33" fmla="*/ 8101 h 472012"/>
                <a:gd name="connsiteX34" fmla="*/ 460706 w 607356"/>
                <a:gd name="connsiteY34" fmla="*/ 22462 h 472012"/>
                <a:gd name="connsiteX35" fmla="*/ 260489 w 607356"/>
                <a:gd name="connsiteY35" fmla="*/ 222418 h 472012"/>
                <a:gd name="connsiteX36" fmla="*/ 241868 w 607356"/>
                <a:gd name="connsiteY36" fmla="*/ 222418 h 472012"/>
                <a:gd name="connsiteX37" fmla="*/ 41650 w 607356"/>
                <a:gd name="connsiteY37" fmla="*/ 22462 h 472012"/>
                <a:gd name="connsiteX38" fmla="*/ 38793 w 607356"/>
                <a:gd name="connsiteY38" fmla="*/ 8101 h 472012"/>
                <a:gd name="connsiteX39" fmla="*/ 50961 w 607356"/>
                <a:gd name="connsiteY39" fmla="*/ 0 h 472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607356" h="472012">
                  <a:moveTo>
                    <a:pt x="602379" y="168035"/>
                  </a:moveTo>
                  <a:cubicBezTo>
                    <a:pt x="605328" y="169231"/>
                    <a:pt x="607356" y="172268"/>
                    <a:pt x="607356" y="175489"/>
                  </a:cubicBezTo>
                  <a:lnTo>
                    <a:pt x="607356" y="438605"/>
                  </a:lnTo>
                  <a:cubicBezTo>
                    <a:pt x="607356" y="457103"/>
                    <a:pt x="592332" y="472012"/>
                    <a:pt x="573897" y="472012"/>
                  </a:cubicBezTo>
                  <a:lnTo>
                    <a:pt x="138461" y="472012"/>
                  </a:lnTo>
                  <a:cubicBezTo>
                    <a:pt x="119934" y="472012"/>
                    <a:pt x="105001" y="457103"/>
                    <a:pt x="105001" y="438605"/>
                  </a:cubicBezTo>
                  <a:lnTo>
                    <a:pt x="105001" y="381914"/>
                  </a:lnTo>
                  <a:lnTo>
                    <a:pt x="468909" y="381914"/>
                  </a:lnTo>
                  <a:cubicBezTo>
                    <a:pt x="504304" y="381914"/>
                    <a:pt x="533155" y="353109"/>
                    <a:pt x="533155" y="317769"/>
                  </a:cubicBezTo>
                  <a:lnTo>
                    <a:pt x="533155" y="230063"/>
                  </a:lnTo>
                  <a:lnTo>
                    <a:pt x="593530" y="169783"/>
                  </a:lnTo>
                  <a:cubicBezTo>
                    <a:pt x="595834" y="167482"/>
                    <a:pt x="599337" y="166746"/>
                    <a:pt x="602379" y="168035"/>
                  </a:cubicBezTo>
                  <a:close/>
                  <a:moveTo>
                    <a:pt x="533192" y="120879"/>
                  </a:moveTo>
                  <a:lnTo>
                    <a:pt x="556406" y="120879"/>
                  </a:lnTo>
                  <a:cubicBezTo>
                    <a:pt x="561749" y="120879"/>
                    <a:pt x="566539" y="124101"/>
                    <a:pt x="568566" y="128982"/>
                  </a:cubicBezTo>
                  <a:cubicBezTo>
                    <a:pt x="570592" y="133862"/>
                    <a:pt x="569487" y="139570"/>
                    <a:pt x="565710" y="143346"/>
                  </a:cubicBezTo>
                  <a:lnTo>
                    <a:pt x="533192" y="175849"/>
                  </a:lnTo>
                  <a:close/>
                  <a:moveTo>
                    <a:pt x="4978" y="47156"/>
                  </a:moveTo>
                  <a:cubicBezTo>
                    <a:pt x="8020" y="45868"/>
                    <a:pt x="11523" y="46604"/>
                    <a:pt x="13828" y="48905"/>
                  </a:cubicBezTo>
                  <a:lnTo>
                    <a:pt x="221344" y="256100"/>
                  </a:lnTo>
                  <a:cubicBezTo>
                    <a:pt x="229272" y="264016"/>
                    <a:pt x="240058" y="268434"/>
                    <a:pt x="251213" y="268434"/>
                  </a:cubicBezTo>
                  <a:cubicBezTo>
                    <a:pt x="262460" y="268434"/>
                    <a:pt x="273153" y="264016"/>
                    <a:pt x="281082" y="256100"/>
                  </a:cubicBezTo>
                  <a:lnTo>
                    <a:pt x="488597" y="48905"/>
                  </a:lnTo>
                  <a:cubicBezTo>
                    <a:pt x="490902" y="46604"/>
                    <a:pt x="494405" y="45868"/>
                    <a:pt x="497447" y="47156"/>
                  </a:cubicBezTo>
                  <a:cubicBezTo>
                    <a:pt x="500489" y="48445"/>
                    <a:pt x="502425" y="51390"/>
                    <a:pt x="502425" y="54612"/>
                  </a:cubicBezTo>
                  <a:lnTo>
                    <a:pt x="502425" y="317771"/>
                  </a:lnTo>
                  <a:cubicBezTo>
                    <a:pt x="502425" y="336272"/>
                    <a:pt x="487491" y="351275"/>
                    <a:pt x="468961" y="351275"/>
                  </a:cubicBezTo>
                  <a:lnTo>
                    <a:pt x="33464" y="351275"/>
                  </a:lnTo>
                  <a:cubicBezTo>
                    <a:pt x="15026" y="351275"/>
                    <a:pt x="0" y="336272"/>
                    <a:pt x="0" y="317771"/>
                  </a:cubicBezTo>
                  <a:lnTo>
                    <a:pt x="0" y="54612"/>
                  </a:lnTo>
                  <a:cubicBezTo>
                    <a:pt x="0" y="51390"/>
                    <a:pt x="1936" y="48445"/>
                    <a:pt x="4978" y="47156"/>
                  </a:cubicBezTo>
                  <a:close/>
                  <a:moveTo>
                    <a:pt x="50961" y="0"/>
                  </a:moveTo>
                  <a:lnTo>
                    <a:pt x="451488" y="0"/>
                  </a:lnTo>
                  <a:cubicBezTo>
                    <a:pt x="456742" y="0"/>
                    <a:pt x="461535" y="3222"/>
                    <a:pt x="463563" y="8101"/>
                  </a:cubicBezTo>
                  <a:cubicBezTo>
                    <a:pt x="465591" y="13072"/>
                    <a:pt x="464485" y="18688"/>
                    <a:pt x="460706" y="22462"/>
                  </a:cubicBezTo>
                  <a:lnTo>
                    <a:pt x="260489" y="222418"/>
                  </a:lnTo>
                  <a:cubicBezTo>
                    <a:pt x="255326" y="227573"/>
                    <a:pt x="247030" y="227573"/>
                    <a:pt x="241868" y="222418"/>
                  </a:cubicBezTo>
                  <a:lnTo>
                    <a:pt x="41650" y="22462"/>
                  </a:lnTo>
                  <a:cubicBezTo>
                    <a:pt x="37871" y="18688"/>
                    <a:pt x="36765" y="13072"/>
                    <a:pt x="38793" y="8101"/>
                  </a:cubicBezTo>
                  <a:cubicBezTo>
                    <a:pt x="40821" y="3222"/>
                    <a:pt x="45614" y="0"/>
                    <a:pt x="50961" y="0"/>
                  </a:cubicBezTo>
                  <a:close/>
                </a:path>
              </a:pathLst>
            </a:custGeom>
            <a:solidFill>
              <a:srgbClr val="FFFFFF"/>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70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354"/>
              <a:endParaRPr lang="zh-CN" altLang="en-US" sz="2000" b="1" dirty="0">
                <a:solidFill>
                  <a:schemeClr val="bg1"/>
                </a:solidFill>
              </a:endParaRPr>
            </a:p>
          </p:txBody>
        </p:sp>
      </p:grpSp>
      <p:grpSp>
        <p:nvGrpSpPr>
          <p:cNvPr id="10" name="ïSḻiḍe">
            <a:extLst>
              <a:ext uri="{FF2B5EF4-FFF2-40B4-BE49-F238E27FC236}">
                <a16:creationId xmlns:a16="http://schemas.microsoft.com/office/drawing/2014/main" id="{BB02D20A-9DB0-4659-A096-7D6C520D6123}"/>
              </a:ext>
            </a:extLst>
          </p:cNvPr>
          <p:cNvGrpSpPr/>
          <p:nvPr/>
        </p:nvGrpSpPr>
        <p:grpSpPr>
          <a:xfrm>
            <a:off x="7055224" y="3337325"/>
            <a:ext cx="4061665" cy="1142201"/>
            <a:chOff x="7457235" y="1959587"/>
            <a:chExt cx="4061665" cy="1142201"/>
          </a:xfrm>
        </p:grpSpPr>
        <p:sp>
          <p:nvSpPr>
            <p:cNvPr id="17" name="淘宝-想搞设计PPT(倒卖必究)-17">
              <a:extLst>
                <a:ext uri="{FF2B5EF4-FFF2-40B4-BE49-F238E27FC236}">
                  <a16:creationId xmlns:a16="http://schemas.microsoft.com/office/drawing/2014/main" id="{F8E07573-A8E5-42F7-B445-E2E8E3B47ABD}"/>
                </a:ext>
              </a:extLst>
            </p:cNvPr>
            <p:cNvSpPr/>
            <p:nvPr/>
          </p:nvSpPr>
          <p:spPr bwMode="auto">
            <a:xfrm>
              <a:off x="7457235" y="2449286"/>
              <a:ext cx="4061665" cy="652502"/>
            </a:xfrm>
            <a:prstGeom prst="rect">
              <a:avLst/>
            </a:prstGeom>
            <a:noFill/>
            <a:ln>
              <a:noFill/>
            </a:ln>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50000"/>
                </a:lnSpc>
              </a:pPr>
              <a:r>
                <a:rPr lang="zh-CN" altLang="en-US" sz="1100" dirty="0">
                  <a:solidFill/>
                </a:rPr>
                <a:t>用户可以在投影仪或者计算机上进行演示也可以将演示文稿打印出来</a:t>
              </a:r>
            </a:p>
          </p:txBody>
        </p:sp>
        <p:sp>
          <p:nvSpPr>
            <p:cNvPr id="18" name="淘宝-想搞设计PPT(倒卖必究)-18">
              <a:extLst>
                <a:ext uri="{FF2B5EF4-FFF2-40B4-BE49-F238E27FC236}">
                  <a16:creationId xmlns:a16="http://schemas.microsoft.com/office/drawing/2014/main" id="{D3415CF0-6D45-4288-9FC4-69B76533D557}"/>
                </a:ext>
              </a:extLst>
            </p:cNvPr>
            <p:cNvSpPr/>
            <p:nvPr/>
          </p:nvSpPr>
          <p:spPr>
            <a:xfrm>
              <a:off x="7457235" y="1959587"/>
              <a:ext cx="4061665" cy="489700"/>
            </a:xfrm>
            <a:prstGeom prst="rect">
              <a:avLst/>
            </a:prstGeom>
            <a:noFill/>
            <a:ln w="3175"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r>
                <a:rPr lang="zh-CN" altLang="en-US" sz="1600" b="1" dirty="0">
                  <a:solidFill>
                    <a:schemeClr val="tx1"/>
                  </a:solidFill>
                </a:rPr>
                <a:t>文本内容</a:t>
              </a:r>
              <a:endParaRPr lang="id-ID" altLang="zh-CN" sz="1600" b="1" dirty="0">
                <a:solidFill>
                  <a:schemeClr val="tx1"/>
                </a:solidFill>
              </a:endParaRPr>
            </a:p>
          </p:txBody>
        </p:sp>
      </p:grpSp>
      <p:grpSp>
        <p:nvGrpSpPr>
          <p:cNvPr id="11" name="i$ḷiḋé">
            <a:extLst>
              <a:ext uri="{FF2B5EF4-FFF2-40B4-BE49-F238E27FC236}">
                <a16:creationId xmlns:a16="http://schemas.microsoft.com/office/drawing/2014/main" id="{A4E270D8-5F9A-4DAA-97DD-52034D0D9892}"/>
              </a:ext>
            </a:extLst>
          </p:cNvPr>
          <p:cNvGrpSpPr/>
          <p:nvPr/>
        </p:nvGrpSpPr>
        <p:grpSpPr>
          <a:xfrm>
            <a:off x="6051177" y="5062950"/>
            <a:ext cx="788894" cy="788894"/>
            <a:chOff x="6051177" y="4786725"/>
            <a:chExt cx="788894" cy="788894"/>
          </a:xfrm>
        </p:grpSpPr>
        <p:sp>
          <p:nvSpPr>
            <p:cNvPr id="15" name="淘宝-想搞设计PPT(倒卖必究)-15">
              <a:extLst>
                <a:ext uri="{FF2B5EF4-FFF2-40B4-BE49-F238E27FC236}">
                  <a16:creationId xmlns:a16="http://schemas.microsoft.com/office/drawing/2014/main" id="{EA5D9CC1-B185-4E75-AECF-58B35760E68D}"/>
                </a:ext>
              </a:extLst>
            </p:cNvPr>
            <p:cNvSpPr/>
            <p:nvPr/>
          </p:nvSpPr>
          <p:spPr>
            <a:xfrm>
              <a:off x="6051177" y="4786725"/>
              <a:ext cx="788894" cy="788894"/>
            </a:xfrm>
            <a:prstGeom prst="ellipse">
              <a:avLst/>
            </a:prstGeom>
            <a:solidFill>
              <a:srgbClr val="7F7F7F"/>
            </a:solidFill>
            <a:ln w="12700" cap="rnd">
              <a:solidFill>
                <a:srgbClr val="FFFFFF"/>
              </a:solid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354"/>
              <a:endParaRPr lang="zh-CN" altLang="en-US" sz="2000" b="1" dirty="0">
                <a:solidFill>
                  <a:schemeClr val="bg1"/>
                </a:solidFill>
              </a:endParaRPr>
            </a:p>
          </p:txBody>
        </p:sp>
        <p:sp>
          <p:nvSpPr>
            <p:cNvPr id="16" name="淘宝-想搞设计PPT(倒卖必究)-16">
              <a:extLst>
                <a:ext uri="{FF2B5EF4-FFF2-40B4-BE49-F238E27FC236}">
                  <a16:creationId xmlns:a16="http://schemas.microsoft.com/office/drawing/2014/main" id="{15B13FCA-F350-4CFA-B64E-A8E48D6760BE}"/>
                </a:ext>
              </a:extLst>
            </p:cNvPr>
            <p:cNvSpPr/>
            <p:nvPr/>
          </p:nvSpPr>
          <p:spPr>
            <a:xfrm>
              <a:off x="6266330" y="5002148"/>
              <a:ext cx="358588" cy="358046"/>
            </a:xfrm>
            <a:custGeom>
              <a:avLst/>
              <a:gdLst>
                <a:gd name="T0" fmla="*/ 6894 w 7804"/>
                <a:gd name="T1" fmla="*/ 3038 h 7804"/>
                <a:gd name="T2" fmla="*/ 6614 w 7804"/>
                <a:gd name="T3" fmla="*/ 2704 h 7804"/>
                <a:gd name="T4" fmla="*/ 6826 w 7804"/>
                <a:gd name="T5" fmla="*/ 2200 h 7804"/>
                <a:gd name="T6" fmla="*/ 6496 w 7804"/>
                <a:gd name="T7" fmla="*/ 978 h 7804"/>
                <a:gd name="T8" fmla="*/ 5604 w 7804"/>
                <a:gd name="T9" fmla="*/ 978 h 7804"/>
                <a:gd name="T10" fmla="*/ 5254 w 7804"/>
                <a:gd name="T11" fmla="*/ 1222 h 7804"/>
                <a:gd name="T12" fmla="*/ 4973 w 7804"/>
                <a:gd name="T13" fmla="*/ 1137 h 7804"/>
                <a:gd name="T14" fmla="*/ 4766 w 7804"/>
                <a:gd name="T15" fmla="*/ 631 h 7804"/>
                <a:gd name="T16" fmla="*/ 3668 w 7804"/>
                <a:gd name="T17" fmla="*/ 0 h 7804"/>
                <a:gd name="T18" fmla="*/ 3038 w 7804"/>
                <a:gd name="T19" fmla="*/ 910 h 7804"/>
                <a:gd name="T20" fmla="*/ 2704 w 7804"/>
                <a:gd name="T21" fmla="*/ 1190 h 7804"/>
                <a:gd name="T22" fmla="*/ 2398 w 7804"/>
                <a:gd name="T23" fmla="*/ 1175 h 7804"/>
                <a:gd name="T24" fmla="*/ 1754 w 7804"/>
                <a:gd name="T25" fmla="*/ 793 h 7804"/>
                <a:gd name="T26" fmla="*/ 978 w 7804"/>
                <a:gd name="T27" fmla="*/ 1308 h 7804"/>
                <a:gd name="T28" fmla="*/ 1175 w 7804"/>
                <a:gd name="T29" fmla="*/ 2398 h 7804"/>
                <a:gd name="T30" fmla="*/ 1137 w 7804"/>
                <a:gd name="T31" fmla="*/ 2831 h 7804"/>
                <a:gd name="T32" fmla="*/ 631 w 7804"/>
                <a:gd name="T33" fmla="*/ 3038 h 7804"/>
                <a:gd name="T34" fmla="*/ 0 w 7804"/>
                <a:gd name="T35" fmla="*/ 4136 h 7804"/>
                <a:gd name="T36" fmla="*/ 910 w 7804"/>
                <a:gd name="T37" fmla="*/ 4766 h 7804"/>
                <a:gd name="T38" fmla="*/ 1190 w 7804"/>
                <a:gd name="T39" fmla="*/ 5100 h 7804"/>
                <a:gd name="T40" fmla="*/ 978 w 7804"/>
                <a:gd name="T41" fmla="*/ 5604 h 7804"/>
                <a:gd name="T42" fmla="*/ 1308 w 7804"/>
                <a:gd name="T43" fmla="*/ 6826 h 7804"/>
                <a:gd name="T44" fmla="*/ 2200 w 7804"/>
                <a:gd name="T45" fmla="*/ 6826 h 7804"/>
                <a:gd name="T46" fmla="*/ 2550 w 7804"/>
                <a:gd name="T47" fmla="*/ 6582 h 7804"/>
                <a:gd name="T48" fmla="*/ 2831 w 7804"/>
                <a:gd name="T49" fmla="*/ 6667 h 7804"/>
                <a:gd name="T50" fmla="*/ 3038 w 7804"/>
                <a:gd name="T51" fmla="*/ 7173 h 7804"/>
                <a:gd name="T52" fmla="*/ 4136 w 7804"/>
                <a:gd name="T53" fmla="*/ 7804 h 7804"/>
                <a:gd name="T54" fmla="*/ 4766 w 7804"/>
                <a:gd name="T55" fmla="*/ 6894 h 7804"/>
                <a:gd name="T56" fmla="*/ 5100 w 7804"/>
                <a:gd name="T57" fmla="*/ 6614 h 7804"/>
                <a:gd name="T58" fmla="*/ 5406 w 7804"/>
                <a:gd name="T59" fmla="*/ 6629 h 7804"/>
                <a:gd name="T60" fmla="*/ 6050 w 7804"/>
                <a:gd name="T61" fmla="*/ 7011 h 7804"/>
                <a:gd name="T62" fmla="*/ 6647 w 7804"/>
                <a:gd name="T63" fmla="*/ 6675 h 7804"/>
                <a:gd name="T64" fmla="*/ 6826 w 7804"/>
                <a:gd name="T65" fmla="*/ 6496 h 7804"/>
                <a:gd name="T66" fmla="*/ 6629 w 7804"/>
                <a:gd name="T67" fmla="*/ 5406 h 7804"/>
                <a:gd name="T68" fmla="*/ 6667 w 7804"/>
                <a:gd name="T69" fmla="*/ 4972 h 7804"/>
                <a:gd name="T70" fmla="*/ 7173 w 7804"/>
                <a:gd name="T71" fmla="*/ 4766 h 7804"/>
                <a:gd name="T72" fmla="*/ 7804 w 7804"/>
                <a:gd name="T73" fmla="*/ 3668 h 7804"/>
                <a:gd name="T74" fmla="*/ 5608 w 7804"/>
                <a:gd name="T75" fmla="*/ 3902 h 7804"/>
                <a:gd name="T76" fmla="*/ 2196 w 7804"/>
                <a:gd name="T77" fmla="*/ 3902 h 7804"/>
                <a:gd name="T78" fmla="*/ 5608 w 7804"/>
                <a:gd name="T79" fmla="*/ 3902 h 78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804" h="7804">
                  <a:moveTo>
                    <a:pt x="7173" y="3038"/>
                  </a:moveTo>
                  <a:lnTo>
                    <a:pt x="6894" y="3038"/>
                  </a:lnTo>
                  <a:cubicBezTo>
                    <a:pt x="6824" y="3038"/>
                    <a:pt x="6714" y="2953"/>
                    <a:pt x="6667" y="2831"/>
                  </a:cubicBezTo>
                  <a:cubicBezTo>
                    <a:pt x="6650" y="2789"/>
                    <a:pt x="6632" y="2746"/>
                    <a:pt x="6614" y="2704"/>
                  </a:cubicBezTo>
                  <a:cubicBezTo>
                    <a:pt x="6561" y="2585"/>
                    <a:pt x="6579" y="2447"/>
                    <a:pt x="6629" y="2398"/>
                  </a:cubicBezTo>
                  <a:lnTo>
                    <a:pt x="6826" y="2200"/>
                  </a:lnTo>
                  <a:cubicBezTo>
                    <a:pt x="7072" y="1954"/>
                    <a:pt x="7072" y="1554"/>
                    <a:pt x="6826" y="1308"/>
                  </a:cubicBezTo>
                  <a:lnTo>
                    <a:pt x="6496" y="978"/>
                  </a:lnTo>
                  <a:cubicBezTo>
                    <a:pt x="6377" y="859"/>
                    <a:pt x="6218" y="793"/>
                    <a:pt x="6050" y="793"/>
                  </a:cubicBezTo>
                  <a:cubicBezTo>
                    <a:pt x="5882" y="793"/>
                    <a:pt x="5723" y="859"/>
                    <a:pt x="5604" y="978"/>
                  </a:cubicBezTo>
                  <a:lnTo>
                    <a:pt x="5406" y="1176"/>
                  </a:lnTo>
                  <a:cubicBezTo>
                    <a:pt x="5378" y="1204"/>
                    <a:pt x="5319" y="1222"/>
                    <a:pt x="5254" y="1222"/>
                  </a:cubicBezTo>
                  <a:cubicBezTo>
                    <a:pt x="5201" y="1222"/>
                    <a:pt x="5147" y="1211"/>
                    <a:pt x="5100" y="1190"/>
                  </a:cubicBezTo>
                  <a:cubicBezTo>
                    <a:pt x="5058" y="1172"/>
                    <a:pt x="5015" y="1154"/>
                    <a:pt x="4973" y="1137"/>
                  </a:cubicBezTo>
                  <a:cubicBezTo>
                    <a:pt x="4851" y="1090"/>
                    <a:pt x="4766" y="980"/>
                    <a:pt x="4766" y="910"/>
                  </a:cubicBezTo>
                  <a:lnTo>
                    <a:pt x="4766" y="631"/>
                  </a:lnTo>
                  <a:cubicBezTo>
                    <a:pt x="4766" y="283"/>
                    <a:pt x="4483" y="0"/>
                    <a:pt x="4136" y="0"/>
                  </a:cubicBezTo>
                  <a:lnTo>
                    <a:pt x="3668" y="0"/>
                  </a:lnTo>
                  <a:cubicBezTo>
                    <a:pt x="3321" y="0"/>
                    <a:pt x="3038" y="283"/>
                    <a:pt x="3038" y="631"/>
                  </a:cubicBezTo>
                  <a:lnTo>
                    <a:pt x="3038" y="910"/>
                  </a:lnTo>
                  <a:cubicBezTo>
                    <a:pt x="3038" y="980"/>
                    <a:pt x="2953" y="1090"/>
                    <a:pt x="2831" y="1137"/>
                  </a:cubicBezTo>
                  <a:cubicBezTo>
                    <a:pt x="2789" y="1154"/>
                    <a:pt x="2746" y="1172"/>
                    <a:pt x="2704" y="1190"/>
                  </a:cubicBezTo>
                  <a:cubicBezTo>
                    <a:pt x="2657" y="1211"/>
                    <a:pt x="2603" y="1222"/>
                    <a:pt x="2550" y="1222"/>
                  </a:cubicBezTo>
                  <a:cubicBezTo>
                    <a:pt x="2485" y="1222"/>
                    <a:pt x="2426" y="1204"/>
                    <a:pt x="2398" y="1175"/>
                  </a:cubicBezTo>
                  <a:lnTo>
                    <a:pt x="2200" y="978"/>
                  </a:lnTo>
                  <a:cubicBezTo>
                    <a:pt x="2081" y="859"/>
                    <a:pt x="1922" y="793"/>
                    <a:pt x="1754" y="793"/>
                  </a:cubicBezTo>
                  <a:cubicBezTo>
                    <a:pt x="1585" y="793"/>
                    <a:pt x="1427" y="859"/>
                    <a:pt x="1308" y="978"/>
                  </a:cubicBezTo>
                  <a:lnTo>
                    <a:pt x="978" y="1308"/>
                  </a:lnTo>
                  <a:cubicBezTo>
                    <a:pt x="732" y="1554"/>
                    <a:pt x="732" y="1954"/>
                    <a:pt x="978" y="2200"/>
                  </a:cubicBezTo>
                  <a:lnTo>
                    <a:pt x="1175" y="2398"/>
                  </a:lnTo>
                  <a:cubicBezTo>
                    <a:pt x="1225" y="2447"/>
                    <a:pt x="1243" y="2585"/>
                    <a:pt x="1190" y="2704"/>
                  </a:cubicBezTo>
                  <a:cubicBezTo>
                    <a:pt x="1172" y="2746"/>
                    <a:pt x="1154" y="2789"/>
                    <a:pt x="1137" y="2831"/>
                  </a:cubicBezTo>
                  <a:cubicBezTo>
                    <a:pt x="1090" y="2953"/>
                    <a:pt x="980" y="3038"/>
                    <a:pt x="910" y="3038"/>
                  </a:cubicBezTo>
                  <a:lnTo>
                    <a:pt x="631" y="3038"/>
                  </a:lnTo>
                  <a:cubicBezTo>
                    <a:pt x="283" y="3038"/>
                    <a:pt x="0" y="3321"/>
                    <a:pt x="0" y="3668"/>
                  </a:cubicBezTo>
                  <a:lnTo>
                    <a:pt x="0" y="4136"/>
                  </a:lnTo>
                  <a:cubicBezTo>
                    <a:pt x="0" y="4483"/>
                    <a:pt x="283" y="4766"/>
                    <a:pt x="631" y="4766"/>
                  </a:cubicBezTo>
                  <a:lnTo>
                    <a:pt x="910" y="4766"/>
                  </a:lnTo>
                  <a:cubicBezTo>
                    <a:pt x="980" y="4766"/>
                    <a:pt x="1090" y="4851"/>
                    <a:pt x="1137" y="4972"/>
                  </a:cubicBezTo>
                  <a:cubicBezTo>
                    <a:pt x="1154" y="5015"/>
                    <a:pt x="1172" y="5058"/>
                    <a:pt x="1190" y="5100"/>
                  </a:cubicBezTo>
                  <a:cubicBezTo>
                    <a:pt x="1243" y="5219"/>
                    <a:pt x="1225" y="5357"/>
                    <a:pt x="1175" y="5406"/>
                  </a:cubicBezTo>
                  <a:lnTo>
                    <a:pt x="978" y="5604"/>
                  </a:lnTo>
                  <a:cubicBezTo>
                    <a:pt x="732" y="5850"/>
                    <a:pt x="732" y="6250"/>
                    <a:pt x="978" y="6496"/>
                  </a:cubicBezTo>
                  <a:lnTo>
                    <a:pt x="1308" y="6826"/>
                  </a:lnTo>
                  <a:cubicBezTo>
                    <a:pt x="1427" y="6945"/>
                    <a:pt x="1586" y="7011"/>
                    <a:pt x="1754" y="7011"/>
                  </a:cubicBezTo>
                  <a:cubicBezTo>
                    <a:pt x="1922" y="7011"/>
                    <a:pt x="2081" y="6945"/>
                    <a:pt x="2200" y="6826"/>
                  </a:cubicBezTo>
                  <a:lnTo>
                    <a:pt x="2398" y="6628"/>
                  </a:lnTo>
                  <a:cubicBezTo>
                    <a:pt x="2427" y="6599"/>
                    <a:pt x="2484" y="6582"/>
                    <a:pt x="2550" y="6582"/>
                  </a:cubicBezTo>
                  <a:cubicBezTo>
                    <a:pt x="2602" y="6582"/>
                    <a:pt x="2657" y="6593"/>
                    <a:pt x="2704" y="6614"/>
                  </a:cubicBezTo>
                  <a:cubicBezTo>
                    <a:pt x="2745" y="6632"/>
                    <a:pt x="2788" y="6650"/>
                    <a:pt x="2831" y="6667"/>
                  </a:cubicBezTo>
                  <a:cubicBezTo>
                    <a:pt x="2953" y="6714"/>
                    <a:pt x="3038" y="6824"/>
                    <a:pt x="3038" y="6894"/>
                  </a:cubicBezTo>
                  <a:lnTo>
                    <a:pt x="3038" y="7173"/>
                  </a:lnTo>
                  <a:cubicBezTo>
                    <a:pt x="3038" y="7521"/>
                    <a:pt x="3321" y="7804"/>
                    <a:pt x="3668" y="7804"/>
                  </a:cubicBezTo>
                  <a:lnTo>
                    <a:pt x="4136" y="7804"/>
                  </a:lnTo>
                  <a:cubicBezTo>
                    <a:pt x="4483" y="7804"/>
                    <a:pt x="4766" y="7521"/>
                    <a:pt x="4766" y="7173"/>
                  </a:cubicBezTo>
                  <a:lnTo>
                    <a:pt x="4766" y="6894"/>
                  </a:lnTo>
                  <a:cubicBezTo>
                    <a:pt x="4766" y="6824"/>
                    <a:pt x="4851" y="6714"/>
                    <a:pt x="4972" y="6667"/>
                  </a:cubicBezTo>
                  <a:cubicBezTo>
                    <a:pt x="5015" y="6650"/>
                    <a:pt x="5058" y="6632"/>
                    <a:pt x="5100" y="6614"/>
                  </a:cubicBezTo>
                  <a:cubicBezTo>
                    <a:pt x="5146" y="6593"/>
                    <a:pt x="5201" y="6582"/>
                    <a:pt x="5254" y="6582"/>
                  </a:cubicBezTo>
                  <a:cubicBezTo>
                    <a:pt x="5319" y="6582"/>
                    <a:pt x="5377" y="6600"/>
                    <a:pt x="5406" y="6629"/>
                  </a:cubicBezTo>
                  <a:lnTo>
                    <a:pt x="5604" y="6826"/>
                  </a:lnTo>
                  <a:cubicBezTo>
                    <a:pt x="5723" y="6945"/>
                    <a:pt x="5882" y="7011"/>
                    <a:pt x="6050" y="7011"/>
                  </a:cubicBezTo>
                  <a:cubicBezTo>
                    <a:pt x="6068" y="7011"/>
                    <a:pt x="6087" y="7010"/>
                    <a:pt x="6105" y="7009"/>
                  </a:cubicBezTo>
                  <a:cubicBezTo>
                    <a:pt x="6335" y="6989"/>
                    <a:pt x="6538" y="6785"/>
                    <a:pt x="6647" y="6675"/>
                  </a:cubicBezTo>
                  <a:lnTo>
                    <a:pt x="6661" y="6661"/>
                  </a:lnTo>
                  <a:lnTo>
                    <a:pt x="6826" y="6496"/>
                  </a:lnTo>
                  <a:cubicBezTo>
                    <a:pt x="7072" y="6250"/>
                    <a:pt x="7072" y="5850"/>
                    <a:pt x="6826" y="5604"/>
                  </a:cubicBezTo>
                  <a:lnTo>
                    <a:pt x="6629" y="5406"/>
                  </a:lnTo>
                  <a:cubicBezTo>
                    <a:pt x="6579" y="5357"/>
                    <a:pt x="6561" y="5219"/>
                    <a:pt x="6614" y="5100"/>
                  </a:cubicBezTo>
                  <a:cubicBezTo>
                    <a:pt x="6632" y="5058"/>
                    <a:pt x="6650" y="5015"/>
                    <a:pt x="6667" y="4972"/>
                  </a:cubicBezTo>
                  <a:cubicBezTo>
                    <a:pt x="6714" y="4851"/>
                    <a:pt x="6824" y="4766"/>
                    <a:pt x="6894" y="4766"/>
                  </a:cubicBezTo>
                  <a:lnTo>
                    <a:pt x="7173" y="4766"/>
                  </a:lnTo>
                  <a:cubicBezTo>
                    <a:pt x="7521" y="4766"/>
                    <a:pt x="7804" y="4483"/>
                    <a:pt x="7804" y="4135"/>
                  </a:cubicBezTo>
                  <a:lnTo>
                    <a:pt x="7804" y="3668"/>
                  </a:lnTo>
                  <a:cubicBezTo>
                    <a:pt x="7804" y="3321"/>
                    <a:pt x="7521" y="3038"/>
                    <a:pt x="7173" y="3038"/>
                  </a:cubicBezTo>
                  <a:close/>
                  <a:moveTo>
                    <a:pt x="5608" y="3902"/>
                  </a:moveTo>
                  <a:cubicBezTo>
                    <a:pt x="5608" y="4843"/>
                    <a:pt x="4843" y="5608"/>
                    <a:pt x="3902" y="5608"/>
                  </a:cubicBezTo>
                  <a:cubicBezTo>
                    <a:pt x="2961" y="5608"/>
                    <a:pt x="2196" y="4843"/>
                    <a:pt x="2196" y="3902"/>
                  </a:cubicBezTo>
                  <a:cubicBezTo>
                    <a:pt x="2196" y="2961"/>
                    <a:pt x="2961" y="2196"/>
                    <a:pt x="3902" y="2196"/>
                  </a:cubicBezTo>
                  <a:cubicBezTo>
                    <a:pt x="4843" y="2196"/>
                    <a:pt x="5608" y="2961"/>
                    <a:pt x="5608" y="3902"/>
                  </a:cubicBezTo>
                  <a:close/>
                </a:path>
              </a:pathLst>
            </a:custGeom>
            <a:solidFill>
              <a:srgbClr val="FFFFFF"/>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92500" lnSpcReduction="1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354"/>
              <a:endParaRPr lang="zh-CN" altLang="en-US" sz="2000" b="1" dirty="0">
                <a:solidFill>
                  <a:schemeClr val="bg1"/>
                </a:solidFill>
              </a:endParaRPr>
            </a:p>
          </p:txBody>
        </p:sp>
      </p:grpSp>
      <p:grpSp>
        <p:nvGrpSpPr>
          <p:cNvPr id="12" name="iṡḷïḑè">
            <a:extLst>
              <a:ext uri="{FF2B5EF4-FFF2-40B4-BE49-F238E27FC236}">
                <a16:creationId xmlns:a16="http://schemas.microsoft.com/office/drawing/2014/main" id="{501BD17A-8C26-4BD0-9C4F-54D59909736E}"/>
              </a:ext>
            </a:extLst>
          </p:cNvPr>
          <p:cNvGrpSpPr/>
          <p:nvPr/>
        </p:nvGrpSpPr>
        <p:grpSpPr>
          <a:xfrm>
            <a:off x="7055224" y="4886297"/>
            <a:ext cx="4061665" cy="1142201"/>
            <a:chOff x="7457235" y="1959587"/>
            <a:chExt cx="4061665" cy="1142201"/>
          </a:xfrm>
        </p:grpSpPr>
        <p:sp>
          <p:nvSpPr>
            <p:cNvPr id="13" name="淘宝-想搞设计PPT(倒卖必究)-13">
              <a:extLst>
                <a:ext uri="{FF2B5EF4-FFF2-40B4-BE49-F238E27FC236}">
                  <a16:creationId xmlns:a16="http://schemas.microsoft.com/office/drawing/2014/main" id="{F8E07573-A8E5-42F7-B445-E2E8E3B47ABD}"/>
                </a:ext>
              </a:extLst>
            </p:cNvPr>
            <p:cNvSpPr/>
            <p:nvPr/>
          </p:nvSpPr>
          <p:spPr bwMode="auto">
            <a:xfrm>
              <a:off x="7457235" y="2449286"/>
              <a:ext cx="4061665" cy="652502"/>
            </a:xfrm>
            <a:prstGeom prst="rect">
              <a:avLst/>
            </a:prstGeom>
            <a:noFill/>
            <a:ln>
              <a:noFill/>
            </a:ln>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50000"/>
                </a:lnSpc>
              </a:pPr>
              <a:r>
                <a:rPr lang="zh-CN" altLang="en-US" sz="1100" dirty="0">
                  <a:solidFill/>
                </a:rPr>
                <a:t>用户可以在投影仪或者计算机上进行演示也可以将演示文稿打印出来</a:t>
              </a:r>
            </a:p>
          </p:txBody>
        </p:sp>
        <p:sp>
          <p:nvSpPr>
            <p:cNvPr id="14" name="淘宝-想搞设计PPT(倒卖必究)-14">
              <a:extLst>
                <a:ext uri="{FF2B5EF4-FFF2-40B4-BE49-F238E27FC236}">
                  <a16:creationId xmlns:a16="http://schemas.microsoft.com/office/drawing/2014/main" id="{7F631758-4071-42B4-9078-C0E251FB10AB}"/>
                </a:ext>
              </a:extLst>
            </p:cNvPr>
            <p:cNvSpPr/>
            <p:nvPr/>
          </p:nvSpPr>
          <p:spPr>
            <a:xfrm>
              <a:off x="7457235" y="1959587"/>
              <a:ext cx="4061665" cy="489700"/>
            </a:xfrm>
            <a:prstGeom prst="rect">
              <a:avLst/>
            </a:prstGeom>
            <a:noFill/>
            <a:ln w="3175"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r>
                <a:rPr lang="zh-CN" altLang="en-US" sz="1600" b="1" dirty="0">
                  <a:solidFill>
                    <a:schemeClr val="tx1"/>
                  </a:solidFill>
                </a:rPr>
                <a:t>文本内容</a:t>
              </a:r>
              <a:endParaRPr lang="id-ID" altLang="zh-CN" sz="1600" b="1" dirty="0">
                <a:solidFill>
                  <a:schemeClr val="tx1"/>
                </a:solidFill>
              </a:endParaRPr>
            </a:p>
          </p:txBody>
        </p:sp>
      </p:grpSp>
      <p:grpSp>
        <p:nvGrpSpPr>
          <p:cNvPr id="28" name="组合 27">
            <a:extLst>
              <a:ext uri="{FF2B5EF4-FFF2-40B4-BE49-F238E27FC236}">
                <a16:creationId xmlns:a16="http://schemas.microsoft.com/office/drawing/2014/main" id="{5876FA73-7657-0132-DDEB-AA6A7097DE97}"/>
              </a:ext>
            </a:extLst>
          </p:cNvPr>
          <p:cNvGrpSpPr/>
          <p:nvPr/>
        </p:nvGrpSpPr>
        <p:grpSpPr>
          <a:xfrm>
            <a:off x="3320458" y="333481"/>
            <a:ext cx="5572519" cy="778879"/>
            <a:chOff x="3320458" y="333481"/>
            <a:chExt cx="5572519" cy="778879"/>
          </a:xfrm>
        </p:grpSpPr>
        <p:sp>
          <p:nvSpPr>
            <p:cNvPr id="26" name="淘宝-想搞设计PPT(倒卖必究)-26">
              <a:extLst>
                <a:ext uri="{FF2B5EF4-FFF2-40B4-BE49-F238E27FC236}">
                  <a16:creationId xmlns:a16="http://schemas.microsoft.com/office/drawing/2014/main" id="{CE566014-2EB7-47ED-A1A9-4516BAF9F4CA}"/>
                </a:ext>
              </a:extLst>
            </p:cNvPr>
            <p:cNvSpPr txBox="1"/>
            <p:nvPr/>
          </p:nvSpPr>
          <p:spPr>
            <a:xfrm>
              <a:off x="4372909" y="333481"/>
              <a:ext cx="3467616" cy="584775"/>
            </a:xfrm>
            <a:prstGeom prst="rect">
              <a:avLst/>
            </a:prstGeom>
            <a:noFill/>
          </p:spPr>
          <p:txBody>
            <a:bodyPr wrap="non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200" b="1" i="0" u="none" strike="noStrike" kern="1200" cap="none" spc="0" normalizeH="0" baseline="0" noProof="0" dirty="0">
                  <a:ln>
                    <a:noFill/>
                  </a:ln>
                  <a:solidFill>
                    <a:srgbClr val="15548D"/>
                  </a:solidFill>
                  <a:effectLst/>
                  <a:uLnTx/>
                  <a:uFillTx/>
                  <a:latin typeface="Arial"/>
                  <a:ea typeface="字魂59号-创粗黑" panose="00000500000000000000" pitchFamily="2" charset="-122"/>
                  <a:cs typeface="+mn-cs"/>
                </a:rPr>
                <a:t>标题文字添加此处</a:t>
              </a:r>
            </a:p>
          </p:txBody>
        </p:sp>
        <p:sp>
          <p:nvSpPr>
            <p:cNvPr id="27" name="淘宝-想搞设计PPT(倒卖必究)-27">
              <a:extLst>
                <a:ext uri="{FF2B5EF4-FFF2-40B4-BE49-F238E27FC236}">
                  <a16:creationId xmlns:a16="http://schemas.microsoft.com/office/drawing/2014/main" id="{3E958592-2718-44EB-8751-9C9EFAD8239C}"/>
                </a:ext>
              </a:extLst>
            </p:cNvPr>
            <p:cNvSpPr txBox="1"/>
            <p:nvPr/>
          </p:nvSpPr>
          <p:spPr>
            <a:xfrm>
              <a:off x="3320458" y="847351"/>
              <a:ext cx="5572519" cy="265009"/>
            </a:xfrm>
            <a:prstGeom prst="rect">
              <a:avLst/>
            </a:prstGeom>
            <a:noFill/>
          </p:spPr>
          <p:txBody>
            <a:bodyPr wrap="square" rtlCol="0">
              <a:spAutoFit/>
              <a:scene3d>
                <a:camera prst="orthographicFront"/>
                <a:lightRig rig="threePt" dir="t"/>
              </a:scene3d>
              <a:sp3d contourW="12700"/>
            </a:bodyPr>
            <a:lstStyle/>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altLang="zh-CN" sz="1050" b="0" i="0" u="none" strike="noStrike" kern="1200" cap="none" spc="0" normalizeH="0" baseline="0" noProof="0" dirty="0">
                  <a:ln>
                    <a:noFill/>
                  </a:ln>
                  <a:solidFill>
                    <a:schemeClr val="bg1">
                      <a:lumMod val="65000"/>
                    </a:schemeClr>
                  </a:solidFill>
                  <a:effectLst/>
                  <a:uLnTx/>
                  <a:uFillTx/>
                  <a:latin typeface="字魂59号-创粗黑" panose="00000500000000000000" pitchFamily="2" charset="-122"/>
                  <a:ea typeface="字魂59号-创粗黑" panose="00000500000000000000" pitchFamily="2" charset="-122"/>
                  <a:cs typeface="+mn-cs"/>
                </a:rPr>
                <a:t>print the presentation and make it into a film to be used in a wider field</a:t>
              </a:r>
            </a:p>
          </p:txBody>
        </p:sp>
      </p:grpSp>
      <p:grpSp>
        <p:nvGrpSpPr>
          <p:cNvPr id="32" name="组合 31">
            <a:extLst>
              <a:ext uri="{FF2B5EF4-FFF2-40B4-BE49-F238E27FC236}">
                <a16:creationId xmlns:a16="http://schemas.microsoft.com/office/drawing/2014/main" id="{970B2C26-C9E9-D5F4-9AC2-07B40731AD6E}"/>
              </a:ext>
            </a:extLst>
          </p:cNvPr>
          <p:cNvGrpSpPr/>
          <p:nvPr/>
        </p:nvGrpSpPr>
        <p:grpSpPr>
          <a:xfrm>
            <a:off x="-1345274" y="-788979"/>
            <a:ext cx="14733028" cy="8629318"/>
            <a:chOff x="-1345274" y="-788979"/>
            <a:chExt cx="14733028" cy="8629318"/>
          </a:xfrm>
        </p:grpSpPr>
        <p:sp>
          <p:nvSpPr>
            <p:cNvPr id="33" name="淘宝-想搞设计PPT(倒卖必究)-33">
              <a:extLst>
                <a:ext uri="{FF2B5EF4-FFF2-40B4-BE49-F238E27FC236}">
                  <a16:creationId xmlns:a16="http://schemas.microsoft.com/office/drawing/2014/main" id="{1978A758-7246-6DF7-7441-B2D18407DE13}"/>
                </a:ext>
              </a:extLst>
            </p:cNvPr>
            <p:cNvSpPr/>
            <p:nvPr/>
          </p:nvSpPr>
          <p:spPr>
            <a:xfrm rot="2329959">
              <a:off x="10691148" y="5333761"/>
              <a:ext cx="2696606" cy="2506578"/>
            </a:xfrm>
            <a:custGeom>
              <a:avLst/>
              <a:gdLst>
                <a:gd name="connsiteX0" fmla="*/ 820615 w 2461845"/>
                <a:gd name="connsiteY0" fmla="*/ 0 h 2396685"/>
                <a:gd name="connsiteX1" fmla="*/ 1400878 w 2461845"/>
                <a:gd name="connsiteY1" fmla="*/ 240353 h 2396685"/>
                <a:gd name="connsiteX2" fmla="*/ 1418212 w 2461845"/>
                <a:gd name="connsiteY2" fmla="*/ 261362 h 2396685"/>
                <a:gd name="connsiteX3" fmla="*/ 1475848 w 2461845"/>
                <a:gd name="connsiteY3" fmla="*/ 246542 h 2396685"/>
                <a:gd name="connsiteX4" fmla="*/ 1641230 w 2461845"/>
                <a:gd name="connsiteY4" fmla="*/ 229870 h 2396685"/>
                <a:gd name="connsiteX5" fmla="*/ 2461845 w 2461845"/>
                <a:gd name="connsiteY5" fmla="*/ 1050485 h 2396685"/>
                <a:gd name="connsiteX6" fmla="*/ 2100044 w 2461845"/>
                <a:gd name="connsiteY6" fmla="*/ 1730952 h 2396685"/>
                <a:gd name="connsiteX7" fmla="*/ 2031973 w 2461845"/>
                <a:gd name="connsiteY7" fmla="*/ 1767900 h 2396685"/>
                <a:gd name="connsiteX8" fmla="*/ 2018552 w 2461845"/>
                <a:gd name="connsiteY8" fmla="*/ 1820096 h 2396685"/>
                <a:gd name="connsiteX9" fmla="*/ 1234830 w 2461845"/>
                <a:gd name="connsiteY9" fmla="*/ 2396685 h 2396685"/>
                <a:gd name="connsiteX10" fmla="*/ 414215 w 2461845"/>
                <a:gd name="connsiteY10" fmla="*/ 1576070 h 2396685"/>
                <a:gd name="connsiteX11" fmla="*/ 416502 w 2461845"/>
                <a:gd name="connsiteY11" fmla="*/ 1530773 h 2396685"/>
                <a:gd name="connsiteX12" fmla="*/ 361802 w 2461845"/>
                <a:gd name="connsiteY12" fmla="*/ 1501082 h 2396685"/>
                <a:gd name="connsiteX13" fmla="*/ 0 w 2461845"/>
                <a:gd name="connsiteY13" fmla="*/ 820615 h 2396685"/>
                <a:gd name="connsiteX14" fmla="*/ 820615 w 2461845"/>
                <a:gd name="connsiteY14" fmla="*/ 0 h 2396685"/>
                <a:gd name="connsiteX0" fmla="*/ 820615 w 2461845"/>
                <a:gd name="connsiteY0" fmla="*/ 0 h 2396685"/>
                <a:gd name="connsiteX1" fmla="*/ 1400878 w 2461845"/>
                <a:gd name="connsiteY1" fmla="*/ 240353 h 2396685"/>
                <a:gd name="connsiteX2" fmla="*/ 1418212 w 2461845"/>
                <a:gd name="connsiteY2" fmla="*/ 261362 h 2396685"/>
                <a:gd name="connsiteX3" fmla="*/ 1475848 w 2461845"/>
                <a:gd name="connsiteY3" fmla="*/ 246542 h 2396685"/>
                <a:gd name="connsiteX4" fmla="*/ 1641230 w 2461845"/>
                <a:gd name="connsiteY4" fmla="*/ 229870 h 2396685"/>
                <a:gd name="connsiteX5" fmla="*/ 2461845 w 2461845"/>
                <a:gd name="connsiteY5" fmla="*/ 1050485 h 2396685"/>
                <a:gd name="connsiteX6" fmla="*/ 2100044 w 2461845"/>
                <a:gd name="connsiteY6" fmla="*/ 1730952 h 2396685"/>
                <a:gd name="connsiteX7" fmla="*/ 2031973 w 2461845"/>
                <a:gd name="connsiteY7" fmla="*/ 1767900 h 2396685"/>
                <a:gd name="connsiteX8" fmla="*/ 2018552 w 2461845"/>
                <a:gd name="connsiteY8" fmla="*/ 1820096 h 2396685"/>
                <a:gd name="connsiteX9" fmla="*/ 1234830 w 2461845"/>
                <a:gd name="connsiteY9" fmla="*/ 2396685 h 2396685"/>
                <a:gd name="connsiteX10" fmla="*/ 414215 w 2461845"/>
                <a:gd name="connsiteY10" fmla="*/ 1576070 h 2396685"/>
                <a:gd name="connsiteX11" fmla="*/ 416502 w 2461845"/>
                <a:gd name="connsiteY11" fmla="*/ 1530773 h 2396685"/>
                <a:gd name="connsiteX12" fmla="*/ 361802 w 2461845"/>
                <a:gd name="connsiteY12" fmla="*/ 1501082 h 2396685"/>
                <a:gd name="connsiteX13" fmla="*/ 0 w 2461845"/>
                <a:gd name="connsiteY13" fmla="*/ 820615 h 2396685"/>
                <a:gd name="connsiteX14" fmla="*/ 820615 w 2461845"/>
                <a:gd name="connsiteY14" fmla="*/ 0 h 2396685"/>
                <a:gd name="connsiteX0" fmla="*/ 911445 w 2552675"/>
                <a:gd name="connsiteY0" fmla="*/ 0 h 2396685"/>
                <a:gd name="connsiteX1" fmla="*/ 1491708 w 2552675"/>
                <a:gd name="connsiteY1" fmla="*/ 240353 h 2396685"/>
                <a:gd name="connsiteX2" fmla="*/ 1509042 w 2552675"/>
                <a:gd name="connsiteY2" fmla="*/ 261362 h 2396685"/>
                <a:gd name="connsiteX3" fmla="*/ 1566678 w 2552675"/>
                <a:gd name="connsiteY3" fmla="*/ 246542 h 2396685"/>
                <a:gd name="connsiteX4" fmla="*/ 1732060 w 2552675"/>
                <a:gd name="connsiteY4" fmla="*/ 229870 h 2396685"/>
                <a:gd name="connsiteX5" fmla="*/ 2552675 w 2552675"/>
                <a:gd name="connsiteY5" fmla="*/ 1050485 h 2396685"/>
                <a:gd name="connsiteX6" fmla="*/ 2190874 w 2552675"/>
                <a:gd name="connsiteY6" fmla="*/ 1730952 h 2396685"/>
                <a:gd name="connsiteX7" fmla="*/ 2122803 w 2552675"/>
                <a:gd name="connsiteY7" fmla="*/ 1767900 h 2396685"/>
                <a:gd name="connsiteX8" fmla="*/ 2109382 w 2552675"/>
                <a:gd name="connsiteY8" fmla="*/ 1820096 h 2396685"/>
                <a:gd name="connsiteX9" fmla="*/ 1325660 w 2552675"/>
                <a:gd name="connsiteY9" fmla="*/ 2396685 h 2396685"/>
                <a:gd name="connsiteX10" fmla="*/ 505045 w 2552675"/>
                <a:gd name="connsiteY10" fmla="*/ 1576070 h 2396685"/>
                <a:gd name="connsiteX11" fmla="*/ 507332 w 2552675"/>
                <a:gd name="connsiteY11" fmla="*/ 1530773 h 2396685"/>
                <a:gd name="connsiteX12" fmla="*/ 452632 w 2552675"/>
                <a:gd name="connsiteY12" fmla="*/ 1501082 h 2396685"/>
                <a:gd name="connsiteX13" fmla="*/ 90830 w 2552675"/>
                <a:gd name="connsiteY13" fmla="*/ 820615 h 2396685"/>
                <a:gd name="connsiteX14" fmla="*/ 911445 w 2552675"/>
                <a:gd name="connsiteY14" fmla="*/ 0 h 2396685"/>
                <a:gd name="connsiteX0" fmla="*/ 911445 w 2552675"/>
                <a:gd name="connsiteY0" fmla="*/ 0 h 2396685"/>
                <a:gd name="connsiteX1" fmla="*/ 1491708 w 2552675"/>
                <a:gd name="connsiteY1" fmla="*/ 240353 h 2396685"/>
                <a:gd name="connsiteX2" fmla="*/ 1509042 w 2552675"/>
                <a:gd name="connsiteY2" fmla="*/ 261362 h 2396685"/>
                <a:gd name="connsiteX3" fmla="*/ 1566678 w 2552675"/>
                <a:gd name="connsiteY3" fmla="*/ 246542 h 2396685"/>
                <a:gd name="connsiteX4" fmla="*/ 1732060 w 2552675"/>
                <a:gd name="connsiteY4" fmla="*/ 229870 h 2396685"/>
                <a:gd name="connsiteX5" fmla="*/ 2552675 w 2552675"/>
                <a:gd name="connsiteY5" fmla="*/ 1050485 h 2396685"/>
                <a:gd name="connsiteX6" fmla="*/ 2190874 w 2552675"/>
                <a:gd name="connsiteY6" fmla="*/ 1730952 h 2396685"/>
                <a:gd name="connsiteX7" fmla="*/ 2122803 w 2552675"/>
                <a:gd name="connsiteY7" fmla="*/ 1767900 h 2396685"/>
                <a:gd name="connsiteX8" fmla="*/ 2109382 w 2552675"/>
                <a:gd name="connsiteY8" fmla="*/ 1820096 h 2396685"/>
                <a:gd name="connsiteX9" fmla="*/ 1325660 w 2552675"/>
                <a:gd name="connsiteY9" fmla="*/ 2396685 h 2396685"/>
                <a:gd name="connsiteX10" fmla="*/ 505045 w 2552675"/>
                <a:gd name="connsiteY10" fmla="*/ 1576070 h 2396685"/>
                <a:gd name="connsiteX11" fmla="*/ 507332 w 2552675"/>
                <a:gd name="connsiteY11" fmla="*/ 1530773 h 2396685"/>
                <a:gd name="connsiteX12" fmla="*/ 452632 w 2552675"/>
                <a:gd name="connsiteY12" fmla="*/ 1501082 h 2396685"/>
                <a:gd name="connsiteX13" fmla="*/ 90830 w 2552675"/>
                <a:gd name="connsiteY13" fmla="*/ 820615 h 2396685"/>
                <a:gd name="connsiteX14" fmla="*/ 911445 w 2552675"/>
                <a:gd name="connsiteY14" fmla="*/ 0 h 2396685"/>
                <a:gd name="connsiteX0" fmla="*/ 1081174 w 2722404"/>
                <a:gd name="connsiteY0" fmla="*/ 0 h 2396685"/>
                <a:gd name="connsiteX1" fmla="*/ 1661437 w 2722404"/>
                <a:gd name="connsiteY1" fmla="*/ 240353 h 2396685"/>
                <a:gd name="connsiteX2" fmla="*/ 1678771 w 2722404"/>
                <a:gd name="connsiteY2" fmla="*/ 261362 h 2396685"/>
                <a:gd name="connsiteX3" fmla="*/ 1736407 w 2722404"/>
                <a:gd name="connsiteY3" fmla="*/ 246542 h 2396685"/>
                <a:gd name="connsiteX4" fmla="*/ 1901789 w 2722404"/>
                <a:gd name="connsiteY4" fmla="*/ 229870 h 2396685"/>
                <a:gd name="connsiteX5" fmla="*/ 2722404 w 2722404"/>
                <a:gd name="connsiteY5" fmla="*/ 1050485 h 2396685"/>
                <a:gd name="connsiteX6" fmla="*/ 2360603 w 2722404"/>
                <a:gd name="connsiteY6" fmla="*/ 1730952 h 2396685"/>
                <a:gd name="connsiteX7" fmla="*/ 2292532 w 2722404"/>
                <a:gd name="connsiteY7" fmla="*/ 1767900 h 2396685"/>
                <a:gd name="connsiteX8" fmla="*/ 2279111 w 2722404"/>
                <a:gd name="connsiteY8" fmla="*/ 1820096 h 2396685"/>
                <a:gd name="connsiteX9" fmla="*/ 1495389 w 2722404"/>
                <a:gd name="connsiteY9" fmla="*/ 2396685 h 2396685"/>
                <a:gd name="connsiteX10" fmla="*/ 674774 w 2722404"/>
                <a:gd name="connsiteY10" fmla="*/ 1576070 h 2396685"/>
                <a:gd name="connsiteX11" fmla="*/ 677061 w 2722404"/>
                <a:gd name="connsiteY11" fmla="*/ 1530773 h 2396685"/>
                <a:gd name="connsiteX12" fmla="*/ 44022 w 2722404"/>
                <a:gd name="connsiteY12" fmla="*/ 1618313 h 2396685"/>
                <a:gd name="connsiteX13" fmla="*/ 260559 w 2722404"/>
                <a:gd name="connsiteY13" fmla="*/ 820615 h 2396685"/>
                <a:gd name="connsiteX14" fmla="*/ 1081174 w 2722404"/>
                <a:gd name="connsiteY14" fmla="*/ 0 h 2396685"/>
                <a:gd name="connsiteX0" fmla="*/ 1081174 w 2722404"/>
                <a:gd name="connsiteY0" fmla="*/ 0 h 2396685"/>
                <a:gd name="connsiteX1" fmla="*/ 1661437 w 2722404"/>
                <a:gd name="connsiteY1" fmla="*/ 240353 h 2396685"/>
                <a:gd name="connsiteX2" fmla="*/ 1678771 w 2722404"/>
                <a:gd name="connsiteY2" fmla="*/ 261362 h 2396685"/>
                <a:gd name="connsiteX3" fmla="*/ 1736407 w 2722404"/>
                <a:gd name="connsiteY3" fmla="*/ 246542 h 2396685"/>
                <a:gd name="connsiteX4" fmla="*/ 1901789 w 2722404"/>
                <a:gd name="connsiteY4" fmla="*/ 229870 h 2396685"/>
                <a:gd name="connsiteX5" fmla="*/ 2722404 w 2722404"/>
                <a:gd name="connsiteY5" fmla="*/ 1050485 h 2396685"/>
                <a:gd name="connsiteX6" fmla="*/ 2360603 w 2722404"/>
                <a:gd name="connsiteY6" fmla="*/ 1730952 h 2396685"/>
                <a:gd name="connsiteX7" fmla="*/ 2292532 w 2722404"/>
                <a:gd name="connsiteY7" fmla="*/ 1767900 h 2396685"/>
                <a:gd name="connsiteX8" fmla="*/ 2279111 w 2722404"/>
                <a:gd name="connsiteY8" fmla="*/ 1820096 h 2396685"/>
                <a:gd name="connsiteX9" fmla="*/ 1495389 w 2722404"/>
                <a:gd name="connsiteY9" fmla="*/ 2396685 h 2396685"/>
                <a:gd name="connsiteX10" fmla="*/ 674774 w 2722404"/>
                <a:gd name="connsiteY10" fmla="*/ 1576070 h 2396685"/>
                <a:gd name="connsiteX11" fmla="*/ 309738 w 2722404"/>
                <a:gd name="connsiteY11" fmla="*/ 2054404 h 2396685"/>
                <a:gd name="connsiteX12" fmla="*/ 44022 w 2722404"/>
                <a:gd name="connsiteY12" fmla="*/ 1618313 h 2396685"/>
                <a:gd name="connsiteX13" fmla="*/ 260559 w 2722404"/>
                <a:gd name="connsiteY13" fmla="*/ 820615 h 2396685"/>
                <a:gd name="connsiteX14" fmla="*/ 1081174 w 2722404"/>
                <a:gd name="connsiteY14" fmla="*/ 0 h 2396685"/>
                <a:gd name="connsiteX0" fmla="*/ 1081174 w 2722404"/>
                <a:gd name="connsiteY0" fmla="*/ 0 h 2535067"/>
                <a:gd name="connsiteX1" fmla="*/ 1661437 w 2722404"/>
                <a:gd name="connsiteY1" fmla="*/ 240353 h 2535067"/>
                <a:gd name="connsiteX2" fmla="*/ 1678771 w 2722404"/>
                <a:gd name="connsiteY2" fmla="*/ 261362 h 2535067"/>
                <a:gd name="connsiteX3" fmla="*/ 1736407 w 2722404"/>
                <a:gd name="connsiteY3" fmla="*/ 246542 h 2535067"/>
                <a:gd name="connsiteX4" fmla="*/ 1901789 w 2722404"/>
                <a:gd name="connsiteY4" fmla="*/ 229870 h 2535067"/>
                <a:gd name="connsiteX5" fmla="*/ 2722404 w 2722404"/>
                <a:gd name="connsiteY5" fmla="*/ 1050485 h 2535067"/>
                <a:gd name="connsiteX6" fmla="*/ 2360603 w 2722404"/>
                <a:gd name="connsiteY6" fmla="*/ 1730952 h 2535067"/>
                <a:gd name="connsiteX7" fmla="*/ 2292532 w 2722404"/>
                <a:gd name="connsiteY7" fmla="*/ 1767900 h 2535067"/>
                <a:gd name="connsiteX8" fmla="*/ 2279111 w 2722404"/>
                <a:gd name="connsiteY8" fmla="*/ 1820096 h 2535067"/>
                <a:gd name="connsiteX9" fmla="*/ 1495389 w 2722404"/>
                <a:gd name="connsiteY9" fmla="*/ 2396685 h 2535067"/>
                <a:gd name="connsiteX10" fmla="*/ 1010836 w 2722404"/>
                <a:gd name="connsiteY10" fmla="*/ 2271639 h 2535067"/>
                <a:gd name="connsiteX11" fmla="*/ 309738 w 2722404"/>
                <a:gd name="connsiteY11" fmla="*/ 2054404 h 2535067"/>
                <a:gd name="connsiteX12" fmla="*/ 44022 w 2722404"/>
                <a:gd name="connsiteY12" fmla="*/ 1618313 h 2535067"/>
                <a:gd name="connsiteX13" fmla="*/ 260559 w 2722404"/>
                <a:gd name="connsiteY13" fmla="*/ 820615 h 2535067"/>
                <a:gd name="connsiteX14" fmla="*/ 1081174 w 2722404"/>
                <a:gd name="connsiteY14" fmla="*/ 0 h 2535067"/>
                <a:gd name="connsiteX0" fmla="*/ 1081174 w 2722404"/>
                <a:gd name="connsiteY0" fmla="*/ 0 h 2548703"/>
                <a:gd name="connsiteX1" fmla="*/ 1661437 w 2722404"/>
                <a:gd name="connsiteY1" fmla="*/ 240353 h 2548703"/>
                <a:gd name="connsiteX2" fmla="*/ 1678771 w 2722404"/>
                <a:gd name="connsiteY2" fmla="*/ 261362 h 2548703"/>
                <a:gd name="connsiteX3" fmla="*/ 1736407 w 2722404"/>
                <a:gd name="connsiteY3" fmla="*/ 246542 h 2548703"/>
                <a:gd name="connsiteX4" fmla="*/ 1901789 w 2722404"/>
                <a:gd name="connsiteY4" fmla="*/ 229870 h 2548703"/>
                <a:gd name="connsiteX5" fmla="*/ 2722404 w 2722404"/>
                <a:gd name="connsiteY5" fmla="*/ 1050485 h 2548703"/>
                <a:gd name="connsiteX6" fmla="*/ 2360603 w 2722404"/>
                <a:gd name="connsiteY6" fmla="*/ 1730952 h 2548703"/>
                <a:gd name="connsiteX7" fmla="*/ 2292532 w 2722404"/>
                <a:gd name="connsiteY7" fmla="*/ 1767900 h 2548703"/>
                <a:gd name="connsiteX8" fmla="*/ 2279111 w 2722404"/>
                <a:gd name="connsiteY8" fmla="*/ 1820096 h 2548703"/>
                <a:gd name="connsiteX9" fmla="*/ 1979943 w 2722404"/>
                <a:gd name="connsiteY9" fmla="*/ 2427946 h 2548703"/>
                <a:gd name="connsiteX10" fmla="*/ 1010836 w 2722404"/>
                <a:gd name="connsiteY10" fmla="*/ 2271639 h 2548703"/>
                <a:gd name="connsiteX11" fmla="*/ 309738 w 2722404"/>
                <a:gd name="connsiteY11" fmla="*/ 2054404 h 2548703"/>
                <a:gd name="connsiteX12" fmla="*/ 44022 w 2722404"/>
                <a:gd name="connsiteY12" fmla="*/ 1618313 h 2548703"/>
                <a:gd name="connsiteX13" fmla="*/ 260559 w 2722404"/>
                <a:gd name="connsiteY13" fmla="*/ 820615 h 2548703"/>
                <a:gd name="connsiteX14" fmla="*/ 1081174 w 2722404"/>
                <a:gd name="connsiteY14" fmla="*/ 0 h 2548703"/>
                <a:gd name="connsiteX0" fmla="*/ 1081174 w 2722404"/>
                <a:gd name="connsiteY0" fmla="*/ 0 h 2548703"/>
                <a:gd name="connsiteX1" fmla="*/ 1661437 w 2722404"/>
                <a:gd name="connsiteY1" fmla="*/ 240353 h 2548703"/>
                <a:gd name="connsiteX2" fmla="*/ 1678771 w 2722404"/>
                <a:gd name="connsiteY2" fmla="*/ 261362 h 2548703"/>
                <a:gd name="connsiteX3" fmla="*/ 1736407 w 2722404"/>
                <a:gd name="connsiteY3" fmla="*/ 246542 h 2548703"/>
                <a:gd name="connsiteX4" fmla="*/ 1901789 w 2722404"/>
                <a:gd name="connsiteY4" fmla="*/ 229870 h 2548703"/>
                <a:gd name="connsiteX5" fmla="*/ 2722404 w 2722404"/>
                <a:gd name="connsiteY5" fmla="*/ 1050485 h 2548703"/>
                <a:gd name="connsiteX6" fmla="*/ 2360603 w 2722404"/>
                <a:gd name="connsiteY6" fmla="*/ 1730952 h 2548703"/>
                <a:gd name="connsiteX7" fmla="*/ 2292532 w 2722404"/>
                <a:gd name="connsiteY7" fmla="*/ 1767900 h 2548703"/>
                <a:gd name="connsiteX8" fmla="*/ 2279111 w 2722404"/>
                <a:gd name="connsiteY8" fmla="*/ 1820096 h 2548703"/>
                <a:gd name="connsiteX9" fmla="*/ 1979943 w 2722404"/>
                <a:gd name="connsiteY9" fmla="*/ 2427946 h 2548703"/>
                <a:gd name="connsiteX10" fmla="*/ 1010836 w 2722404"/>
                <a:gd name="connsiteY10" fmla="*/ 2271639 h 2548703"/>
                <a:gd name="connsiteX11" fmla="*/ 411338 w 2722404"/>
                <a:gd name="connsiteY11" fmla="*/ 2132557 h 2548703"/>
                <a:gd name="connsiteX12" fmla="*/ 44022 w 2722404"/>
                <a:gd name="connsiteY12" fmla="*/ 1618313 h 2548703"/>
                <a:gd name="connsiteX13" fmla="*/ 260559 w 2722404"/>
                <a:gd name="connsiteY13" fmla="*/ 820615 h 2548703"/>
                <a:gd name="connsiteX14" fmla="*/ 1081174 w 2722404"/>
                <a:gd name="connsiteY14" fmla="*/ 0 h 2548703"/>
                <a:gd name="connsiteX0" fmla="*/ 1081174 w 2722404"/>
                <a:gd name="connsiteY0" fmla="*/ 0 h 2428424"/>
                <a:gd name="connsiteX1" fmla="*/ 1661437 w 2722404"/>
                <a:gd name="connsiteY1" fmla="*/ 240353 h 2428424"/>
                <a:gd name="connsiteX2" fmla="*/ 1678771 w 2722404"/>
                <a:gd name="connsiteY2" fmla="*/ 261362 h 2428424"/>
                <a:gd name="connsiteX3" fmla="*/ 1736407 w 2722404"/>
                <a:gd name="connsiteY3" fmla="*/ 246542 h 2428424"/>
                <a:gd name="connsiteX4" fmla="*/ 1901789 w 2722404"/>
                <a:gd name="connsiteY4" fmla="*/ 229870 h 2428424"/>
                <a:gd name="connsiteX5" fmla="*/ 2722404 w 2722404"/>
                <a:gd name="connsiteY5" fmla="*/ 1050485 h 2428424"/>
                <a:gd name="connsiteX6" fmla="*/ 2360603 w 2722404"/>
                <a:gd name="connsiteY6" fmla="*/ 1730952 h 2428424"/>
                <a:gd name="connsiteX7" fmla="*/ 2292532 w 2722404"/>
                <a:gd name="connsiteY7" fmla="*/ 1767900 h 2428424"/>
                <a:gd name="connsiteX8" fmla="*/ 2279111 w 2722404"/>
                <a:gd name="connsiteY8" fmla="*/ 1820096 h 2428424"/>
                <a:gd name="connsiteX9" fmla="*/ 1979943 w 2722404"/>
                <a:gd name="connsiteY9" fmla="*/ 2427946 h 2428424"/>
                <a:gd name="connsiteX10" fmla="*/ 1339082 w 2722404"/>
                <a:gd name="connsiteY10" fmla="*/ 1873054 h 2428424"/>
                <a:gd name="connsiteX11" fmla="*/ 411338 w 2722404"/>
                <a:gd name="connsiteY11" fmla="*/ 2132557 h 2428424"/>
                <a:gd name="connsiteX12" fmla="*/ 44022 w 2722404"/>
                <a:gd name="connsiteY12" fmla="*/ 1618313 h 2428424"/>
                <a:gd name="connsiteX13" fmla="*/ 260559 w 2722404"/>
                <a:gd name="connsiteY13" fmla="*/ 820615 h 2428424"/>
                <a:gd name="connsiteX14" fmla="*/ 1081174 w 2722404"/>
                <a:gd name="connsiteY14" fmla="*/ 0 h 2428424"/>
                <a:gd name="connsiteX0" fmla="*/ 1081174 w 2722404"/>
                <a:gd name="connsiteY0" fmla="*/ 0 h 2428424"/>
                <a:gd name="connsiteX1" fmla="*/ 1661437 w 2722404"/>
                <a:gd name="connsiteY1" fmla="*/ 240353 h 2428424"/>
                <a:gd name="connsiteX2" fmla="*/ 1678771 w 2722404"/>
                <a:gd name="connsiteY2" fmla="*/ 261362 h 2428424"/>
                <a:gd name="connsiteX3" fmla="*/ 1736407 w 2722404"/>
                <a:gd name="connsiteY3" fmla="*/ 246542 h 2428424"/>
                <a:gd name="connsiteX4" fmla="*/ 1901789 w 2722404"/>
                <a:gd name="connsiteY4" fmla="*/ 229870 h 2428424"/>
                <a:gd name="connsiteX5" fmla="*/ 2722404 w 2722404"/>
                <a:gd name="connsiteY5" fmla="*/ 1050485 h 2428424"/>
                <a:gd name="connsiteX6" fmla="*/ 2360603 w 2722404"/>
                <a:gd name="connsiteY6" fmla="*/ 1730952 h 2428424"/>
                <a:gd name="connsiteX7" fmla="*/ 2292532 w 2722404"/>
                <a:gd name="connsiteY7" fmla="*/ 1767900 h 2428424"/>
                <a:gd name="connsiteX8" fmla="*/ 2279111 w 2722404"/>
                <a:gd name="connsiteY8" fmla="*/ 1820096 h 2428424"/>
                <a:gd name="connsiteX9" fmla="*/ 1979943 w 2722404"/>
                <a:gd name="connsiteY9" fmla="*/ 2427946 h 2428424"/>
                <a:gd name="connsiteX10" fmla="*/ 1339082 w 2722404"/>
                <a:gd name="connsiteY10" fmla="*/ 1873054 h 2428424"/>
                <a:gd name="connsiteX11" fmla="*/ 411338 w 2722404"/>
                <a:gd name="connsiteY11" fmla="*/ 2132557 h 2428424"/>
                <a:gd name="connsiteX12" fmla="*/ 44022 w 2722404"/>
                <a:gd name="connsiteY12" fmla="*/ 1618313 h 2428424"/>
                <a:gd name="connsiteX13" fmla="*/ 260559 w 2722404"/>
                <a:gd name="connsiteY13" fmla="*/ 820615 h 2428424"/>
                <a:gd name="connsiteX14" fmla="*/ 1081174 w 2722404"/>
                <a:gd name="connsiteY14" fmla="*/ 0 h 2428424"/>
                <a:gd name="connsiteX0" fmla="*/ 1055376 w 2696606"/>
                <a:gd name="connsiteY0" fmla="*/ 0 h 2428424"/>
                <a:gd name="connsiteX1" fmla="*/ 1635639 w 2696606"/>
                <a:gd name="connsiteY1" fmla="*/ 240353 h 2428424"/>
                <a:gd name="connsiteX2" fmla="*/ 1652973 w 2696606"/>
                <a:gd name="connsiteY2" fmla="*/ 261362 h 2428424"/>
                <a:gd name="connsiteX3" fmla="*/ 1710609 w 2696606"/>
                <a:gd name="connsiteY3" fmla="*/ 246542 h 2428424"/>
                <a:gd name="connsiteX4" fmla="*/ 1875991 w 2696606"/>
                <a:gd name="connsiteY4" fmla="*/ 229870 h 2428424"/>
                <a:gd name="connsiteX5" fmla="*/ 2696606 w 2696606"/>
                <a:gd name="connsiteY5" fmla="*/ 1050485 h 2428424"/>
                <a:gd name="connsiteX6" fmla="*/ 2334805 w 2696606"/>
                <a:gd name="connsiteY6" fmla="*/ 1730952 h 2428424"/>
                <a:gd name="connsiteX7" fmla="*/ 2266734 w 2696606"/>
                <a:gd name="connsiteY7" fmla="*/ 1767900 h 2428424"/>
                <a:gd name="connsiteX8" fmla="*/ 2253313 w 2696606"/>
                <a:gd name="connsiteY8" fmla="*/ 1820096 h 2428424"/>
                <a:gd name="connsiteX9" fmla="*/ 1954145 w 2696606"/>
                <a:gd name="connsiteY9" fmla="*/ 2427946 h 2428424"/>
                <a:gd name="connsiteX10" fmla="*/ 1313284 w 2696606"/>
                <a:gd name="connsiteY10" fmla="*/ 1873054 h 2428424"/>
                <a:gd name="connsiteX11" fmla="*/ 385540 w 2696606"/>
                <a:gd name="connsiteY11" fmla="*/ 2132557 h 2428424"/>
                <a:gd name="connsiteX12" fmla="*/ 18224 w 2696606"/>
                <a:gd name="connsiteY12" fmla="*/ 1618313 h 2428424"/>
                <a:gd name="connsiteX13" fmla="*/ 234761 w 2696606"/>
                <a:gd name="connsiteY13" fmla="*/ 820615 h 2428424"/>
                <a:gd name="connsiteX14" fmla="*/ 1055376 w 2696606"/>
                <a:gd name="connsiteY14" fmla="*/ 0 h 2428424"/>
                <a:gd name="connsiteX0" fmla="*/ 1055376 w 2696606"/>
                <a:gd name="connsiteY0" fmla="*/ 0 h 2428424"/>
                <a:gd name="connsiteX1" fmla="*/ 1635639 w 2696606"/>
                <a:gd name="connsiteY1" fmla="*/ 240353 h 2428424"/>
                <a:gd name="connsiteX2" fmla="*/ 1652973 w 2696606"/>
                <a:gd name="connsiteY2" fmla="*/ 261362 h 2428424"/>
                <a:gd name="connsiteX3" fmla="*/ 1710609 w 2696606"/>
                <a:gd name="connsiteY3" fmla="*/ 246542 h 2428424"/>
                <a:gd name="connsiteX4" fmla="*/ 1875991 w 2696606"/>
                <a:gd name="connsiteY4" fmla="*/ 229870 h 2428424"/>
                <a:gd name="connsiteX5" fmla="*/ 2696606 w 2696606"/>
                <a:gd name="connsiteY5" fmla="*/ 1050485 h 2428424"/>
                <a:gd name="connsiteX6" fmla="*/ 2334805 w 2696606"/>
                <a:gd name="connsiteY6" fmla="*/ 1730952 h 2428424"/>
                <a:gd name="connsiteX7" fmla="*/ 2266734 w 2696606"/>
                <a:gd name="connsiteY7" fmla="*/ 1767900 h 2428424"/>
                <a:gd name="connsiteX8" fmla="*/ 2253313 w 2696606"/>
                <a:gd name="connsiteY8" fmla="*/ 1820096 h 2428424"/>
                <a:gd name="connsiteX9" fmla="*/ 1954145 w 2696606"/>
                <a:gd name="connsiteY9" fmla="*/ 2427946 h 2428424"/>
                <a:gd name="connsiteX10" fmla="*/ 1313284 w 2696606"/>
                <a:gd name="connsiteY10" fmla="*/ 1873054 h 2428424"/>
                <a:gd name="connsiteX11" fmla="*/ 385540 w 2696606"/>
                <a:gd name="connsiteY11" fmla="*/ 2132557 h 2428424"/>
                <a:gd name="connsiteX12" fmla="*/ 18224 w 2696606"/>
                <a:gd name="connsiteY12" fmla="*/ 1618313 h 2428424"/>
                <a:gd name="connsiteX13" fmla="*/ 234761 w 2696606"/>
                <a:gd name="connsiteY13" fmla="*/ 820615 h 2428424"/>
                <a:gd name="connsiteX14" fmla="*/ 1055376 w 2696606"/>
                <a:gd name="connsiteY14" fmla="*/ 0 h 2428424"/>
                <a:gd name="connsiteX0" fmla="*/ 1055376 w 2696606"/>
                <a:gd name="connsiteY0" fmla="*/ 0 h 2428424"/>
                <a:gd name="connsiteX1" fmla="*/ 1635639 w 2696606"/>
                <a:gd name="connsiteY1" fmla="*/ 240353 h 2428424"/>
                <a:gd name="connsiteX2" fmla="*/ 1652973 w 2696606"/>
                <a:gd name="connsiteY2" fmla="*/ 261362 h 2428424"/>
                <a:gd name="connsiteX3" fmla="*/ 1710609 w 2696606"/>
                <a:gd name="connsiteY3" fmla="*/ 246542 h 2428424"/>
                <a:gd name="connsiteX4" fmla="*/ 1875991 w 2696606"/>
                <a:gd name="connsiteY4" fmla="*/ 229870 h 2428424"/>
                <a:gd name="connsiteX5" fmla="*/ 2696606 w 2696606"/>
                <a:gd name="connsiteY5" fmla="*/ 1050485 h 2428424"/>
                <a:gd name="connsiteX6" fmla="*/ 2334805 w 2696606"/>
                <a:gd name="connsiteY6" fmla="*/ 1730952 h 2428424"/>
                <a:gd name="connsiteX7" fmla="*/ 2266734 w 2696606"/>
                <a:gd name="connsiteY7" fmla="*/ 1767900 h 2428424"/>
                <a:gd name="connsiteX8" fmla="*/ 2253313 w 2696606"/>
                <a:gd name="connsiteY8" fmla="*/ 1820096 h 2428424"/>
                <a:gd name="connsiteX9" fmla="*/ 1954145 w 2696606"/>
                <a:gd name="connsiteY9" fmla="*/ 2427946 h 2428424"/>
                <a:gd name="connsiteX10" fmla="*/ 1313284 w 2696606"/>
                <a:gd name="connsiteY10" fmla="*/ 1873054 h 2428424"/>
                <a:gd name="connsiteX11" fmla="*/ 385540 w 2696606"/>
                <a:gd name="connsiteY11" fmla="*/ 2132557 h 2428424"/>
                <a:gd name="connsiteX12" fmla="*/ 18224 w 2696606"/>
                <a:gd name="connsiteY12" fmla="*/ 1618313 h 2428424"/>
                <a:gd name="connsiteX13" fmla="*/ 234761 w 2696606"/>
                <a:gd name="connsiteY13" fmla="*/ 820615 h 2428424"/>
                <a:gd name="connsiteX14" fmla="*/ 1055376 w 2696606"/>
                <a:gd name="connsiteY14" fmla="*/ 0 h 2428424"/>
                <a:gd name="connsiteX0" fmla="*/ 1055376 w 2696606"/>
                <a:gd name="connsiteY0" fmla="*/ 0 h 2428424"/>
                <a:gd name="connsiteX1" fmla="*/ 1635639 w 2696606"/>
                <a:gd name="connsiteY1" fmla="*/ 240353 h 2428424"/>
                <a:gd name="connsiteX2" fmla="*/ 1652973 w 2696606"/>
                <a:gd name="connsiteY2" fmla="*/ 261362 h 2428424"/>
                <a:gd name="connsiteX3" fmla="*/ 1710609 w 2696606"/>
                <a:gd name="connsiteY3" fmla="*/ 246542 h 2428424"/>
                <a:gd name="connsiteX4" fmla="*/ 1875991 w 2696606"/>
                <a:gd name="connsiteY4" fmla="*/ 229870 h 2428424"/>
                <a:gd name="connsiteX5" fmla="*/ 2696606 w 2696606"/>
                <a:gd name="connsiteY5" fmla="*/ 1050485 h 2428424"/>
                <a:gd name="connsiteX6" fmla="*/ 2334805 w 2696606"/>
                <a:gd name="connsiteY6" fmla="*/ 1730952 h 2428424"/>
                <a:gd name="connsiteX7" fmla="*/ 2266734 w 2696606"/>
                <a:gd name="connsiteY7" fmla="*/ 1767900 h 2428424"/>
                <a:gd name="connsiteX8" fmla="*/ 2253313 w 2696606"/>
                <a:gd name="connsiteY8" fmla="*/ 1820096 h 2428424"/>
                <a:gd name="connsiteX9" fmla="*/ 1954145 w 2696606"/>
                <a:gd name="connsiteY9" fmla="*/ 2427946 h 2428424"/>
                <a:gd name="connsiteX10" fmla="*/ 1313284 w 2696606"/>
                <a:gd name="connsiteY10" fmla="*/ 1873054 h 2428424"/>
                <a:gd name="connsiteX11" fmla="*/ 385540 w 2696606"/>
                <a:gd name="connsiteY11" fmla="*/ 2132557 h 2428424"/>
                <a:gd name="connsiteX12" fmla="*/ 18224 w 2696606"/>
                <a:gd name="connsiteY12" fmla="*/ 1618313 h 2428424"/>
                <a:gd name="connsiteX13" fmla="*/ 234761 w 2696606"/>
                <a:gd name="connsiteY13" fmla="*/ 820615 h 2428424"/>
                <a:gd name="connsiteX14" fmla="*/ 1055376 w 2696606"/>
                <a:gd name="connsiteY14" fmla="*/ 0 h 2428424"/>
                <a:gd name="connsiteX0" fmla="*/ 844361 w 2696606"/>
                <a:gd name="connsiteY0" fmla="*/ 0 h 2506578"/>
                <a:gd name="connsiteX1" fmla="*/ 1635639 w 2696606"/>
                <a:gd name="connsiteY1" fmla="*/ 318507 h 2506578"/>
                <a:gd name="connsiteX2" fmla="*/ 1652973 w 2696606"/>
                <a:gd name="connsiteY2" fmla="*/ 339516 h 2506578"/>
                <a:gd name="connsiteX3" fmla="*/ 1710609 w 2696606"/>
                <a:gd name="connsiteY3" fmla="*/ 324696 h 2506578"/>
                <a:gd name="connsiteX4" fmla="*/ 1875991 w 2696606"/>
                <a:gd name="connsiteY4" fmla="*/ 308024 h 2506578"/>
                <a:gd name="connsiteX5" fmla="*/ 2696606 w 2696606"/>
                <a:gd name="connsiteY5" fmla="*/ 1128639 h 2506578"/>
                <a:gd name="connsiteX6" fmla="*/ 2334805 w 2696606"/>
                <a:gd name="connsiteY6" fmla="*/ 1809106 h 2506578"/>
                <a:gd name="connsiteX7" fmla="*/ 2266734 w 2696606"/>
                <a:gd name="connsiteY7" fmla="*/ 1846054 h 2506578"/>
                <a:gd name="connsiteX8" fmla="*/ 2253313 w 2696606"/>
                <a:gd name="connsiteY8" fmla="*/ 1898250 h 2506578"/>
                <a:gd name="connsiteX9" fmla="*/ 1954145 w 2696606"/>
                <a:gd name="connsiteY9" fmla="*/ 2506100 h 2506578"/>
                <a:gd name="connsiteX10" fmla="*/ 1313284 w 2696606"/>
                <a:gd name="connsiteY10" fmla="*/ 1951208 h 2506578"/>
                <a:gd name="connsiteX11" fmla="*/ 385540 w 2696606"/>
                <a:gd name="connsiteY11" fmla="*/ 2210711 h 2506578"/>
                <a:gd name="connsiteX12" fmla="*/ 18224 w 2696606"/>
                <a:gd name="connsiteY12" fmla="*/ 1696467 h 2506578"/>
                <a:gd name="connsiteX13" fmla="*/ 234761 w 2696606"/>
                <a:gd name="connsiteY13" fmla="*/ 898769 h 2506578"/>
                <a:gd name="connsiteX14" fmla="*/ 844361 w 2696606"/>
                <a:gd name="connsiteY14" fmla="*/ 0 h 2506578"/>
                <a:gd name="connsiteX0" fmla="*/ 844361 w 2696606"/>
                <a:gd name="connsiteY0" fmla="*/ 0 h 2506578"/>
                <a:gd name="connsiteX1" fmla="*/ 1635639 w 2696606"/>
                <a:gd name="connsiteY1" fmla="*/ 318507 h 2506578"/>
                <a:gd name="connsiteX2" fmla="*/ 1652973 w 2696606"/>
                <a:gd name="connsiteY2" fmla="*/ 339516 h 2506578"/>
                <a:gd name="connsiteX3" fmla="*/ 1710609 w 2696606"/>
                <a:gd name="connsiteY3" fmla="*/ 324696 h 2506578"/>
                <a:gd name="connsiteX4" fmla="*/ 1875991 w 2696606"/>
                <a:gd name="connsiteY4" fmla="*/ 308024 h 2506578"/>
                <a:gd name="connsiteX5" fmla="*/ 2696606 w 2696606"/>
                <a:gd name="connsiteY5" fmla="*/ 1128639 h 2506578"/>
                <a:gd name="connsiteX6" fmla="*/ 2334805 w 2696606"/>
                <a:gd name="connsiteY6" fmla="*/ 1809106 h 2506578"/>
                <a:gd name="connsiteX7" fmla="*/ 2266734 w 2696606"/>
                <a:gd name="connsiteY7" fmla="*/ 1846054 h 2506578"/>
                <a:gd name="connsiteX8" fmla="*/ 2253313 w 2696606"/>
                <a:gd name="connsiteY8" fmla="*/ 1898250 h 2506578"/>
                <a:gd name="connsiteX9" fmla="*/ 1954145 w 2696606"/>
                <a:gd name="connsiteY9" fmla="*/ 2506100 h 2506578"/>
                <a:gd name="connsiteX10" fmla="*/ 1313284 w 2696606"/>
                <a:gd name="connsiteY10" fmla="*/ 1951208 h 2506578"/>
                <a:gd name="connsiteX11" fmla="*/ 385540 w 2696606"/>
                <a:gd name="connsiteY11" fmla="*/ 2210711 h 2506578"/>
                <a:gd name="connsiteX12" fmla="*/ 18224 w 2696606"/>
                <a:gd name="connsiteY12" fmla="*/ 1696467 h 2506578"/>
                <a:gd name="connsiteX13" fmla="*/ 234761 w 2696606"/>
                <a:gd name="connsiteY13" fmla="*/ 898769 h 2506578"/>
                <a:gd name="connsiteX14" fmla="*/ 844361 w 2696606"/>
                <a:gd name="connsiteY14" fmla="*/ 0 h 2506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696606" h="2506578">
                  <a:moveTo>
                    <a:pt x="844361" y="0"/>
                  </a:moveTo>
                  <a:cubicBezTo>
                    <a:pt x="2196384" y="1391139"/>
                    <a:pt x="1487137" y="170005"/>
                    <a:pt x="1635639" y="318507"/>
                  </a:cubicBezTo>
                  <a:lnTo>
                    <a:pt x="1652973" y="339516"/>
                  </a:lnTo>
                  <a:lnTo>
                    <a:pt x="1710609" y="324696"/>
                  </a:lnTo>
                  <a:cubicBezTo>
                    <a:pt x="1764029" y="313765"/>
                    <a:pt x="1819340" y="308024"/>
                    <a:pt x="1875991" y="308024"/>
                  </a:cubicBezTo>
                  <a:cubicBezTo>
                    <a:pt x="2329204" y="308024"/>
                    <a:pt x="2696606" y="675426"/>
                    <a:pt x="2696606" y="1128639"/>
                  </a:cubicBezTo>
                  <a:cubicBezTo>
                    <a:pt x="2696606" y="1411897"/>
                    <a:pt x="2553090" y="1661635"/>
                    <a:pt x="2334805" y="1809106"/>
                  </a:cubicBezTo>
                  <a:lnTo>
                    <a:pt x="2266734" y="1846054"/>
                  </a:lnTo>
                  <a:lnTo>
                    <a:pt x="2253313" y="1898250"/>
                  </a:lnTo>
                  <a:cubicBezTo>
                    <a:pt x="2149414" y="2232296"/>
                    <a:pt x="2110816" y="2497274"/>
                    <a:pt x="1954145" y="2506100"/>
                  </a:cubicBezTo>
                  <a:cubicBezTo>
                    <a:pt x="1797474" y="2514926"/>
                    <a:pt x="1313284" y="2404421"/>
                    <a:pt x="1313284" y="1951208"/>
                  </a:cubicBezTo>
                  <a:cubicBezTo>
                    <a:pt x="1314046" y="1936109"/>
                    <a:pt x="601383" y="2253168"/>
                    <a:pt x="385540" y="2210711"/>
                  </a:cubicBezTo>
                  <a:cubicBezTo>
                    <a:pt x="169697" y="2168254"/>
                    <a:pt x="-68291" y="1929907"/>
                    <a:pt x="18224" y="1696467"/>
                  </a:cubicBezTo>
                  <a:cubicBezTo>
                    <a:pt x="104739" y="1463027"/>
                    <a:pt x="477038" y="1221104"/>
                    <a:pt x="234761" y="898769"/>
                  </a:cubicBezTo>
                  <a:cubicBezTo>
                    <a:pt x="-109116" y="375217"/>
                    <a:pt x="391148" y="0"/>
                    <a:pt x="844361" y="0"/>
                  </a:cubicBezTo>
                  <a:close/>
                </a:path>
              </a:pathLst>
            </a:custGeom>
            <a:gradFill>
              <a:gsLst>
                <a:gs pos="0">
                  <a:srgbClr val="125286"/>
                </a:gs>
                <a:gs pos="100000">
                  <a:srgbClr val="2195F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字魂59号-创粗黑" panose="00000500000000000000" pitchFamily="2" charset="-122"/>
              </a:endParaRPr>
            </a:p>
          </p:txBody>
        </p:sp>
        <p:sp>
          <p:nvSpPr>
            <p:cNvPr id="34" name="淘宝-想搞设计PPT(倒卖必究)-34">
              <a:extLst>
                <a:ext uri="{FF2B5EF4-FFF2-40B4-BE49-F238E27FC236}">
                  <a16:creationId xmlns:a16="http://schemas.microsoft.com/office/drawing/2014/main" id="{93CF840A-8F1B-A839-D981-791660D00ADD}"/>
                </a:ext>
              </a:extLst>
            </p:cNvPr>
            <p:cNvSpPr/>
            <p:nvPr/>
          </p:nvSpPr>
          <p:spPr>
            <a:xfrm rot="1151942" flipH="1">
              <a:off x="-1345274" y="-788979"/>
              <a:ext cx="2075163" cy="3313977"/>
            </a:xfrm>
            <a:custGeom>
              <a:avLst/>
              <a:gdLst>
                <a:gd name="connsiteX0" fmla="*/ 820615 w 2461845"/>
                <a:gd name="connsiteY0" fmla="*/ 0 h 2396685"/>
                <a:gd name="connsiteX1" fmla="*/ 1400878 w 2461845"/>
                <a:gd name="connsiteY1" fmla="*/ 240353 h 2396685"/>
                <a:gd name="connsiteX2" fmla="*/ 1418212 w 2461845"/>
                <a:gd name="connsiteY2" fmla="*/ 261362 h 2396685"/>
                <a:gd name="connsiteX3" fmla="*/ 1475848 w 2461845"/>
                <a:gd name="connsiteY3" fmla="*/ 246542 h 2396685"/>
                <a:gd name="connsiteX4" fmla="*/ 1641230 w 2461845"/>
                <a:gd name="connsiteY4" fmla="*/ 229870 h 2396685"/>
                <a:gd name="connsiteX5" fmla="*/ 2461845 w 2461845"/>
                <a:gd name="connsiteY5" fmla="*/ 1050485 h 2396685"/>
                <a:gd name="connsiteX6" fmla="*/ 2100044 w 2461845"/>
                <a:gd name="connsiteY6" fmla="*/ 1730952 h 2396685"/>
                <a:gd name="connsiteX7" fmla="*/ 2031973 w 2461845"/>
                <a:gd name="connsiteY7" fmla="*/ 1767900 h 2396685"/>
                <a:gd name="connsiteX8" fmla="*/ 2018552 w 2461845"/>
                <a:gd name="connsiteY8" fmla="*/ 1820096 h 2396685"/>
                <a:gd name="connsiteX9" fmla="*/ 1234830 w 2461845"/>
                <a:gd name="connsiteY9" fmla="*/ 2396685 h 2396685"/>
                <a:gd name="connsiteX10" fmla="*/ 414215 w 2461845"/>
                <a:gd name="connsiteY10" fmla="*/ 1576070 h 2396685"/>
                <a:gd name="connsiteX11" fmla="*/ 416502 w 2461845"/>
                <a:gd name="connsiteY11" fmla="*/ 1530773 h 2396685"/>
                <a:gd name="connsiteX12" fmla="*/ 361802 w 2461845"/>
                <a:gd name="connsiteY12" fmla="*/ 1501082 h 2396685"/>
                <a:gd name="connsiteX13" fmla="*/ 0 w 2461845"/>
                <a:gd name="connsiteY13" fmla="*/ 820615 h 2396685"/>
                <a:gd name="connsiteX14" fmla="*/ 820615 w 2461845"/>
                <a:gd name="connsiteY14" fmla="*/ 0 h 2396685"/>
                <a:gd name="connsiteX0" fmla="*/ 820615 w 2461845"/>
                <a:gd name="connsiteY0" fmla="*/ 0 h 2396685"/>
                <a:gd name="connsiteX1" fmla="*/ 1400878 w 2461845"/>
                <a:gd name="connsiteY1" fmla="*/ 240353 h 2396685"/>
                <a:gd name="connsiteX2" fmla="*/ 1418212 w 2461845"/>
                <a:gd name="connsiteY2" fmla="*/ 261362 h 2396685"/>
                <a:gd name="connsiteX3" fmla="*/ 1475848 w 2461845"/>
                <a:gd name="connsiteY3" fmla="*/ 246542 h 2396685"/>
                <a:gd name="connsiteX4" fmla="*/ 1641230 w 2461845"/>
                <a:gd name="connsiteY4" fmla="*/ 229870 h 2396685"/>
                <a:gd name="connsiteX5" fmla="*/ 2461845 w 2461845"/>
                <a:gd name="connsiteY5" fmla="*/ 1050485 h 2396685"/>
                <a:gd name="connsiteX6" fmla="*/ 2100044 w 2461845"/>
                <a:gd name="connsiteY6" fmla="*/ 1730952 h 2396685"/>
                <a:gd name="connsiteX7" fmla="*/ 2031973 w 2461845"/>
                <a:gd name="connsiteY7" fmla="*/ 1767900 h 2396685"/>
                <a:gd name="connsiteX8" fmla="*/ 2018552 w 2461845"/>
                <a:gd name="connsiteY8" fmla="*/ 1820096 h 2396685"/>
                <a:gd name="connsiteX9" fmla="*/ 1234830 w 2461845"/>
                <a:gd name="connsiteY9" fmla="*/ 2396685 h 2396685"/>
                <a:gd name="connsiteX10" fmla="*/ 414215 w 2461845"/>
                <a:gd name="connsiteY10" fmla="*/ 1576070 h 2396685"/>
                <a:gd name="connsiteX11" fmla="*/ 416502 w 2461845"/>
                <a:gd name="connsiteY11" fmla="*/ 1530773 h 2396685"/>
                <a:gd name="connsiteX12" fmla="*/ 361802 w 2461845"/>
                <a:gd name="connsiteY12" fmla="*/ 1501082 h 2396685"/>
                <a:gd name="connsiteX13" fmla="*/ 0 w 2461845"/>
                <a:gd name="connsiteY13" fmla="*/ 820615 h 2396685"/>
                <a:gd name="connsiteX14" fmla="*/ 820615 w 2461845"/>
                <a:gd name="connsiteY14" fmla="*/ 0 h 2396685"/>
                <a:gd name="connsiteX0" fmla="*/ 911445 w 2552675"/>
                <a:gd name="connsiteY0" fmla="*/ 0 h 2396685"/>
                <a:gd name="connsiteX1" fmla="*/ 1491708 w 2552675"/>
                <a:gd name="connsiteY1" fmla="*/ 240353 h 2396685"/>
                <a:gd name="connsiteX2" fmla="*/ 1509042 w 2552675"/>
                <a:gd name="connsiteY2" fmla="*/ 261362 h 2396685"/>
                <a:gd name="connsiteX3" fmla="*/ 1566678 w 2552675"/>
                <a:gd name="connsiteY3" fmla="*/ 246542 h 2396685"/>
                <a:gd name="connsiteX4" fmla="*/ 1732060 w 2552675"/>
                <a:gd name="connsiteY4" fmla="*/ 229870 h 2396685"/>
                <a:gd name="connsiteX5" fmla="*/ 2552675 w 2552675"/>
                <a:gd name="connsiteY5" fmla="*/ 1050485 h 2396685"/>
                <a:gd name="connsiteX6" fmla="*/ 2190874 w 2552675"/>
                <a:gd name="connsiteY6" fmla="*/ 1730952 h 2396685"/>
                <a:gd name="connsiteX7" fmla="*/ 2122803 w 2552675"/>
                <a:gd name="connsiteY7" fmla="*/ 1767900 h 2396685"/>
                <a:gd name="connsiteX8" fmla="*/ 2109382 w 2552675"/>
                <a:gd name="connsiteY8" fmla="*/ 1820096 h 2396685"/>
                <a:gd name="connsiteX9" fmla="*/ 1325660 w 2552675"/>
                <a:gd name="connsiteY9" fmla="*/ 2396685 h 2396685"/>
                <a:gd name="connsiteX10" fmla="*/ 505045 w 2552675"/>
                <a:gd name="connsiteY10" fmla="*/ 1576070 h 2396685"/>
                <a:gd name="connsiteX11" fmla="*/ 507332 w 2552675"/>
                <a:gd name="connsiteY11" fmla="*/ 1530773 h 2396685"/>
                <a:gd name="connsiteX12" fmla="*/ 452632 w 2552675"/>
                <a:gd name="connsiteY12" fmla="*/ 1501082 h 2396685"/>
                <a:gd name="connsiteX13" fmla="*/ 90830 w 2552675"/>
                <a:gd name="connsiteY13" fmla="*/ 820615 h 2396685"/>
                <a:gd name="connsiteX14" fmla="*/ 911445 w 2552675"/>
                <a:gd name="connsiteY14" fmla="*/ 0 h 2396685"/>
                <a:gd name="connsiteX0" fmla="*/ 911445 w 2552675"/>
                <a:gd name="connsiteY0" fmla="*/ 0 h 2396685"/>
                <a:gd name="connsiteX1" fmla="*/ 1491708 w 2552675"/>
                <a:gd name="connsiteY1" fmla="*/ 240353 h 2396685"/>
                <a:gd name="connsiteX2" fmla="*/ 1509042 w 2552675"/>
                <a:gd name="connsiteY2" fmla="*/ 261362 h 2396685"/>
                <a:gd name="connsiteX3" fmla="*/ 1566678 w 2552675"/>
                <a:gd name="connsiteY3" fmla="*/ 246542 h 2396685"/>
                <a:gd name="connsiteX4" fmla="*/ 1732060 w 2552675"/>
                <a:gd name="connsiteY4" fmla="*/ 229870 h 2396685"/>
                <a:gd name="connsiteX5" fmla="*/ 2552675 w 2552675"/>
                <a:gd name="connsiteY5" fmla="*/ 1050485 h 2396685"/>
                <a:gd name="connsiteX6" fmla="*/ 2190874 w 2552675"/>
                <a:gd name="connsiteY6" fmla="*/ 1730952 h 2396685"/>
                <a:gd name="connsiteX7" fmla="*/ 2122803 w 2552675"/>
                <a:gd name="connsiteY7" fmla="*/ 1767900 h 2396685"/>
                <a:gd name="connsiteX8" fmla="*/ 2109382 w 2552675"/>
                <a:gd name="connsiteY8" fmla="*/ 1820096 h 2396685"/>
                <a:gd name="connsiteX9" fmla="*/ 1325660 w 2552675"/>
                <a:gd name="connsiteY9" fmla="*/ 2396685 h 2396685"/>
                <a:gd name="connsiteX10" fmla="*/ 505045 w 2552675"/>
                <a:gd name="connsiteY10" fmla="*/ 1576070 h 2396685"/>
                <a:gd name="connsiteX11" fmla="*/ 507332 w 2552675"/>
                <a:gd name="connsiteY11" fmla="*/ 1530773 h 2396685"/>
                <a:gd name="connsiteX12" fmla="*/ 452632 w 2552675"/>
                <a:gd name="connsiteY12" fmla="*/ 1501082 h 2396685"/>
                <a:gd name="connsiteX13" fmla="*/ 90830 w 2552675"/>
                <a:gd name="connsiteY13" fmla="*/ 820615 h 2396685"/>
                <a:gd name="connsiteX14" fmla="*/ 911445 w 2552675"/>
                <a:gd name="connsiteY14" fmla="*/ 0 h 2396685"/>
                <a:gd name="connsiteX0" fmla="*/ 1081174 w 2722404"/>
                <a:gd name="connsiteY0" fmla="*/ 0 h 2396685"/>
                <a:gd name="connsiteX1" fmla="*/ 1661437 w 2722404"/>
                <a:gd name="connsiteY1" fmla="*/ 240353 h 2396685"/>
                <a:gd name="connsiteX2" fmla="*/ 1678771 w 2722404"/>
                <a:gd name="connsiteY2" fmla="*/ 261362 h 2396685"/>
                <a:gd name="connsiteX3" fmla="*/ 1736407 w 2722404"/>
                <a:gd name="connsiteY3" fmla="*/ 246542 h 2396685"/>
                <a:gd name="connsiteX4" fmla="*/ 1901789 w 2722404"/>
                <a:gd name="connsiteY4" fmla="*/ 229870 h 2396685"/>
                <a:gd name="connsiteX5" fmla="*/ 2722404 w 2722404"/>
                <a:gd name="connsiteY5" fmla="*/ 1050485 h 2396685"/>
                <a:gd name="connsiteX6" fmla="*/ 2360603 w 2722404"/>
                <a:gd name="connsiteY6" fmla="*/ 1730952 h 2396685"/>
                <a:gd name="connsiteX7" fmla="*/ 2292532 w 2722404"/>
                <a:gd name="connsiteY7" fmla="*/ 1767900 h 2396685"/>
                <a:gd name="connsiteX8" fmla="*/ 2279111 w 2722404"/>
                <a:gd name="connsiteY8" fmla="*/ 1820096 h 2396685"/>
                <a:gd name="connsiteX9" fmla="*/ 1495389 w 2722404"/>
                <a:gd name="connsiteY9" fmla="*/ 2396685 h 2396685"/>
                <a:gd name="connsiteX10" fmla="*/ 674774 w 2722404"/>
                <a:gd name="connsiteY10" fmla="*/ 1576070 h 2396685"/>
                <a:gd name="connsiteX11" fmla="*/ 677061 w 2722404"/>
                <a:gd name="connsiteY11" fmla="*/ 1530773 h 2396685"/>
                <a:gd name="connsiteX12" fmla="*/ 44022 w 2722404"/>
                <a:gd name="connsiteY12" fmla="*/ 1618313 h 2396685"/>
                <a:gd name="connsiteX13" fmla="*/ 260559 w 2722404"/>
                <a:gd name="connsiteY13" fmla="*/ 820615 h 2396685"/>
                <a:gd name="connsiteX14" fmla="*/ 1081174 w 2722404"/>
                <a:gd name="connsiteY14" fmla="*/ 0 h 2396685"/>
                <a:gd name="connsiteX0" fmla="*/ 1081174 w 2722404"/>
                <a:gd name="connsiteY0" fmla="*/ 0 h 2396685"/>
                <a:gd name="connsiteX1" fmla="*/ 1661437 w 2722404"/>
                <a:gd name="connsiteY1" fmla="*/ 240353 h 2396685"/>
                <a:gd name="connsiteX2" fmla="*/ 1678771 w 2722404"/>
                <a:gd name="connsiteY2" fmla="*/ 261362 h 2396685"/>
                <a:gd name="connsiteX3" fmla="*/ 1736407 w 2722404"/>
                <a:gd name="connsiteY3" fmla="*/ 246542 h 2396685"/>
                <a:gd name="connsiteX4" fmla="*/ 1901789 w 2722404"/>
                <a:gd name="connsiteY4" fmla="*/ 229870 h 2396685"/>
                <a:gd name="connsiteX5" fmla="*/ 2722404 w 2722404"/>
                <a:gd name="connsiteY5" fmla="*/ 1050485 h 2396685"/>
                <a:gd name="connsiteX6" fmla="*/ 2360603 w 2722404"/>
                <a:gd name="connsiteY6" fmla="*/ 1730952 h 2396685"/>
                <a:gd name="connsiteX7" fmla="*/ 2292532 w 2722404"/>
                <a:gd name="connsiteY7" fmla="*/ 1767900 h 2396685"/>
                <a:gd name="connsiteX8" fmla="*/ 2279111 w 2722404"/>
                <a:gd name="connsiteY8" fmla="*/ 1820096 h 2396685"/>
                <a:gd name="connsiteX9" fmla="*/ 1495389 w 2722404"/>
                <a:gd name="connsiteY9" fmla="*/ 2396685 h 2396685"/>
                <a:gd name="connsiteX10" fmla="*/ 674774 w 2722404"/>
                <a:gd name="connsiteY10" fmla="*/ 1576070 h 2396685"/>
                <a:gd name="connsiteX11" fmla="*/ 309738 w 2722404"/>
                <a:gd name="connsiteY11" fmla="*/ 2054404 h 2396685"/>
                <a:gd name="connsiteX12" fmla="*/ 44022 w 2722404"/>
                <a:gd name="connsiteY12" fmla="*/ 1618313 h 2396685"/>
                <a:gd name="connsiteX13" fmla="*/ 260559 w 2722404"/>
                <a:gd name="connsiteY13" fmla="*/ 820615 h 2396685"/>
                <a:gd name="connsiteX14" fmla="*/ 1081174 w 2722404"/>
                <a:gd name="connsiteY14" fmla="*/ 0 h 2396685"/>
                <a:gd name="connsiteX0" fmla="*/ 1081174 w 2722404"/>
                <a:gd name="connsiteY0" fmla="*/ 0 h 2535067"/>
                <a:gd name="connsiteX1" fmla="*/ 1661437 w 2722404"/>
                <a:gd name="connsiteY1" fmla="*/ 240353 h 2535067"/>
                <a:gd name="connsiteX2" fmla="*/ 1678771 w 2722404"/>
                <a:gd name="connsiteY2" fmla="*/ 261362 h 2535067"/>
                <a:gd name="connsiteX3" fmla="*/ 1736407 w 2722404"/>
                <a:gd name="connsiteY3" fmla="*/ 246542 h 2535067"/>
                <a:gd name="connsiteX4" fmla="*/ 1901789 w 2722404"/>
                <a:gd name="connsiteY4" fmla="*/ 229870 h 2535067"/>
                <a:gd name="connsiteX5" fmla="*/ 2722404 w 2722404"/>
                <a:gd name="connsiteY5" fmla="*/ 1050485 h 2535067"/>
                <a:gd name="connsiteX6" fmla="*/ 2360603 w 2722404"/>
                <a:gd name="connsiteY6" fmla="*/ 1730952 h 2535067"/>
                <a:gd name="connsiteX7" fmla="*/ 2292532 w 2722404"/>
                <a:gd name="connsiteY7" fmla="*/ 1767900 h 2535067"/>
                <a:gd name="connsiteX8" fmla="*/ 2279111 w 2722404"/>
                <a:gd name="connsiteY8" fmla="*/ 1820096 h 2535067"/>
                <a:gd name="connsiteX9" fmla="*/ 1495389 w 2722404"/>
                <a:gd name="connsiteY9" fmla="*/ 2396685 h 2535067"/>
                <a:gd name="connsiteX10" fmla="*/ 1010836 w 2722404"/>
                <a:gd name="connsiteY10" fmla="*/ 2271639 h 2535067"/>
                <a:gd name="connsiteX11" fmla="*/ 309738 w 2722404"/>
                <a:gd name="connsiteY11" fmla="*/ 2054404 h 2535067"/>
                <a:gd name="connsiteX12" fmla="*/ 44022 w 2722404"/>
                <a:gd name="connsiteY12" fmla="*/ 1618313 h 2535067"/>
                <a:gd name="connsiteX13" fmla="*/ 260559 w 2722404"/>
                <a:gd name="connsiteY13" fmla="*/ 820615 h 2535067"/>
                <a:gd name="connsiteX14" fmla="*/ 1081174 w 2722404"/>
                <a:gd name="connsiteY14" fmla="*/ 0 h 2535067"/>
                <a:gd name="connsiteX0" fmla="*/ 1081174 w 2722404"/>
                <a:gd name="connsiteY0" fmla="*/ 0 h 2548703"/>
                <a:gd name="connsiteX1" fmla="*/ 1661437 w 2722404"/>
                <a:gd name="connsiteY1" fmla="*/ 240353 h 2548703"/>
                <a:gd name="connsiteX2" fmla="*/ 1678771 w 2722404"/>
                <a:gd name="connsiteY2" fmla="*/ 261362 h 2548703"/>
                <a:gd name="connsiteX3" fmla="*/ 1736407 w 2722404"/>
                <a:gd name="connsiteY3" fmla="*/ 246542 h 2548703"/>
                <a:gd name="connsiteX4" fmla="*/ 1901789 w 2722404"/>
                <a:gd name="connsiteY4" fmla="*/ 229870 h 2548703"/>
                <a:gd name="connsiteX5" fmla="*/ 2722404 w 2722404"/>
                <a:gd name="connsiteY5" fmla="*/ 1050485 h 2548703"/>
                <a:gd name="connsiteX6" fmla="*/ 2360603 w 2722404"/>
                <a:gd name="connsiteY6" fmla="*/ 1730952 h 2548703"/>
                <a:gd name="connsiteX7" fmla="*/ 2292532 w 2722404"/>
                <a:gd name="connsiteY7" fmla="*/ 1767900 h 2548703"/>
                <a:gd name="connsiteX8" fmla="*/ 2279111 w 2722404"/>
                <a:gd name="connsiteY8" fmla="*/ 1820096 h 2548703"/>
                <a:gd name="connsiteX9" fmla="*/ 1979943 w 2722404"/>
                <a:gd name="connsiteY9" fmla="*/ 2427946 h 2548703"/>
                <a:gd name="connsiteX10" fmla="*/ 1010836 w 2722404"/>
                <a:gd name="connsiteY10" fmla="*/ 2271639 h 2548703"/>
                <a:gd name="connsiteX11" fmla="*/ 309738 w 2722404"/>
                <a:gd name="connsiteY11" fmla="*/ 2054404 h 2548703"/>
                <a:gd name="connsiteX12" fmla="*/ 44022 w 2722404"/>
                <a:gd name="connsiteY12" fmla="*/ 1618313 h 2548703"/>
                <a:gd name="connsiteX13" fmla="*/ 260559 w 2722404"/>
                <a:gd name="connsiteY13" fmla="*/ 820615 h 2548703"/>
                <a:gd name="connsiteX14" fmla="*/ 1081174 w 2722404"/>
                <a:gd name="connsiteY14" fmla="*/ 0 h 2548703"/>
                <a:gd name="connsiteX0" fmla="*/ 1081174 w 2722404"/>
                <a:gd name="connsiteY0" fmla="*/ 0 h 2548703"/>
                <a:gd name="connsiteX1" fmla="*/ 1661437 w 2722404"/>
                <a:gd name="connsiteY1" fmla="*/ 240353 h 2548703"/>
                <a:gd name="connsiteX2" fmla="*/ 1678771 w 2722404"/>
                <a:gd name="connsiteY2" fmla="*/ 261362 h 2548703"/>
                <a:gd name="connsiteX3" fmla="*/ 1736407 w 2722404"/>
                <a:gd name="connsiteY3" fmla="*/ 246542 h 2548703"/>
                <a:gd name="connsiteX4" fmla="*/ 1901789 w 2722404"/>
                <a:gd name="connsiteY4" fmla="*/ 229870 h 2548703"/>
                <a:gd name="connsiteX5" fmla="*/ 2722404 w 2722404"/>
                <a:gd name="connsiteY5" fmla="*/ 1050485 h 2548703"/>
                <a:gd name="connsiteX6" fmla="*/ 2360603 w 2722404"/>
                <a:gd name="connsiteY6" fmla="*/ 1730952 h 2548703"/>
                <a:gd name="connsiteX7" fmla="*/ 2292532 w 2722404"/>
                <a:gd name="connsiteY7" fmla="*/ 1767900 h 2548703"/>
                <a:gd name="connsiteX8" fmla="*/ 2279111 w 2722404"/>
                <a:gd name="connsiteY8" fmla="*/ 1820096 h 2548703"/>
                <a:gd name="connsiteX9" fmla="*/ 1979943 w 2722404"/>
                <a:gd name="connsiteY9" fmla="*/ 2427946 h 2548703"/>
                <a:gd name="connsiteX10" fmla="*/ 1010836 w 2722404"/>
                <a:gd name="connsiteY10" fmla="*/ 2271639 h 2548703"/>
                <a:gd name="connsiteX11" fmla="*/ 411338 w 2722404"/>
                <a:gd name="connsiteY11" fmla="*/ 2132557 h 2548703"/>
                <a:gd name="connsiteX12" fmla="*/ 44022 w 2722404"/>
                <a:gd name="connsiteY12" fmla="*/ 1618313 h 2548703"/>
                <a:gd name="connsiteX13" fmla="*/ 260559 w 2722404"/>
                <a:gd name="connsiteY13" fmla="*/ 820615 h 2548703"/>
                <a:gd name="connsiteX14" fmla="*/ 1081174 w 2722404"/>
                <a:gd name="connsiteY14" fmla="*/ 0 h 2548703"/>
                <a:gd name="connsiteX0" fmla="*/ 1081174 w 2722404"/>
                <a:gd name="connsiteY0" fmla="*/ 0 h 2428424"/>
                <a:gd name="connsiteX1" fmla="*/ 1661437 w 2722404"/>
                <a:gd name="connsiteY1" fmla="*/ 240353 h 2428424"/>
                <a:gd name="connsiteX2" fmla="*/ 1678771 w 2722404"/>
                <a:gd name="connsiteY2" fmla="*/ 261362 h 2428424"/>
                <a:gd name="connsiteX3" fmla="*/ 1736407 w 2722404"/>
                <a:gd name="connsiteY3" fmla="*/ 246542 h 2428424"/>
                <a:gd name="connsiteX4" fmla="*/ 1901789 w 2722404"/>
                <a:gd name="connsiteY4" fmla="*/ 229870 h 2428424"/>
                <a:gd name="connsiteX5" fmla="*/ 2722404 w 2722404"/>
                <a:gd name="connsiteY5" fmla="*/ 1050485 h 2428424"/>
                <a:gd name="connsiteX6" fmla="*/ 2360603 w 2722404"/>
                <a:gd name="connsiteY6" fmla="*/ 1730952 h 2428424"/>
                <a:gd name="connsiteX7" fmla="*/ 2292532 w 2722404"/>
                <a:gd name="connsiteY7" fmla="*/ 1767900 h 2428424"/>
                <a:gd name="connsiteX8" fmla="*/ 2279111 w 2722404"/>
                <a:gd name="connsiteY8" fmla="*/ 1820096 h 2428424"/>
                <a:gd name="connsiteX9" fmla="*/ 1979943 w 2722404"/>
                <a:gd name="connsiteY9" fmla="*/ 2427946 h 2428424"/>
                <a:gd name="connsiteX10" fmla="*/ 1339082 w 2722404"/>
                <a:gd name="connsiteY10" fmla="*/ 1873054 h 2428424"/>
                <a:gd name="connsiteX11" fmla="*/ 411338 w 2722404"/>
                <a:gd name="connsiteY11" fmla="*/ 2132557 h 2428424"/>
                <a:gd name="connsiteX12" fmla="*/ 44022 w 2722404"/>
                <a:gd name="connsiteY12" fmla="*/ 1618313 h 2428424"/>
                <a:gd name="connsiteX13" fmla="*/ 260559 w 2722404"/>
                <a:gd name="connsiteY13" fmla="*/ 820615 h 2428424"/>
                <a:gd name="connsiteX14" fmla="*/ 1081174 w 2722404"/>
                <a:gd name="connsiteY14" fmla="*/ 0 h 2428424"/>
                <a:gd name="connsiteX0" fmla="*/ 1081174 w 2722404"/>
                <a:gd name="connsiteY0" fmla="*/ 0 h 2428424"/>
                <a:gd name="connsiteX1" fmla="*/ 1661437 w 2722404"/>
                <a:gd name="connsiteY1" fmla="*/ 240353 h 2428424"/>
                <a:gd name="connsiteX2" fmla="*/ 1678771 w 2722404"/>
                <a:gd name="connsiteY2" fmla="*/ 261362 h 2428424"/>
                <a:gd name="connsiteX3" fmla="*/ 1736407 w 2722404"/>
                <a:gd name="connsiteY3" fmla="*/ 246542 h 2428424"/>
                <a:gd name="connsiteX4" fmla="*/ 1901789 w 2722404"/>
                <a:gd name="connsiteY4" fmla="*/ 229870 h 2428424"/>
                <a:gd name="connsiteX5" fmla="*/ 2722404 w 2722404"/>
                <a:gd name="connsiteY5" fmla="*/ 1050485 h 2428424"/>
                <a:gd name="connsiteX6" fmla="*/ 2360603 w 2722404"/>
                <a:gd name="connsiteY6" fmla="*/ 1730952 h 2428424"/>
                <a:gd name="connsiteX7" fmla="*/ 2292532 w 2722404"/>
                <a:gd name="connsiteY7" fmla="*/ 1767900 h 2428424"/>
                <a:gd name="connsiteX8" fmla="*/ 2279111 w 2722404"/>
                <a:gd name="connsiteY8" fmla="*/ 1820096 h 2428424"/>
                <a:gd name="connsiteX9" fmla="*/ 1979943 w 2722404"/>
                <a:gd name="connsiteY9" fmla="*/ 2427946 h 2428424"/>
                <a:gd name="connsiteX10" fmla="*/ 1339082 w 2722404"/>
                <a:gd name="connsiteY10" fmla="*/ 1873054 h 2428424"/>
                <a:gd name="connsiteX11" fmla="*/ 411338 w 2722404"/>
                <a:gd name="connsiteY11" fmla="*/ 2132557 h 2428424"/>
                <a:gd name="connsiteX12" fmla="*/ 44022 w 2722404"/>
                <a:gd name="connsiteY12" fmla="*/ 1618313 h 2428424"/>
                <a:gd name="connsiteX13" fmla="*/ 260559 w 2722404"/>
                <a:gd name="connsiteY13" fmla="*/ 820615 h 2428424"/>
                <a:gd name="connsiteX14" fmla="*/ 1081174 w 2722404"/>
                <a:gd name="connsiteY14" fmla="*/ 0 h 2428424"/>
                <a:gd name="connsiteX0" fmla="*/ 1055376 w 2696606"/>
                <a:gd name="connsiteY0" fmla="*/ 0 h 2428424"/>
                <a:gd name="connsiteX1" fmla="*/ 1635639 w 2696606"/>
                <a:gd name="connsiteY1" fmla="*/ 240353 h 2428424"/>
                <a:gd name="connsiteX2" fmla="*/ 1652973 w 2696606"/>
                <a:gd name="connsiteY2" fmla="*/ 261362 h 2428424"/>
                <a:gd name="connsiteX3" fmla="*/ 1710609 w 2696606"/>
                <a:gd name="connsiteY3" fmla="*/ 246542 h 2428424"/>
                <a:gd name="connsiteX4" fmla="*/ 1875991 w 2696606"/>
                <a:gd name="connsiteY4" fmla="*/ 229870 h 2428424"/>
                <a:gd name="connsiteX5" fmla="*/ 2696606 w 2696606"/>
                <a:gd name="connsiteY5" fmla="*/ 1050485 h 2428424"/>
                <a:gd name="connsiteX6" fmla="*/ 2334805 w 2696606"/>
                <a:gd name="connsiteY6" fmla="*/ 1730952 h 2428424"/>
                <a:gd name="connsiteX7" fmla="*/ 2266734 w 2696606"/>
                <a:gd name="connsiteY7" fmla="*/ 1767900 h 2428424"/>
                <a:gd name="connsiteX8" fmla="*/ 2253313 w 2696606"/>
                <a:gd name="connsiteY8" fmla="*/ 1820096 h 2428424"/>
                <a:gd name="connsiteX9" fmla="*/ 1954145 w 2696606"/>
                <a:gd name="connsiteY9" fmla="*/ 2427946 h 2428424"/>
                <a:gd name="connsiteX10" fmla="*/ 1313284 w 2696606"/>
                <a:gd name="connsiteY10" fmla="*/ 1873054 h 2428424"/>
                <a:gd name="connsiteX11" fmla="*/ 385540 w 2696606"/>
                <a:gd name="connsiteY11" fmla="*/ 2132557 h 2428424"/>
                <a:gd name="connsiteX12" fmla="*/ 18224 w 2696606"/>
                <a:gd name="connsiteY12" fmla="*/ 1618313 h 2428424"/>
                <a:gd name="connsiteX13" fmla="*/ 234761 w 2696606"/>
                <a:gd name="connsiteY13" fmla="*/ 820615 h 2428424"/>
                <a:gd name="connsiteX14" fmla="*/ 1055376 w 2696606"/>
                <a:gd name="connsiteY14" fmla="*/ 0 h 2428424"/>
                <a:gd name="connsiteX0" fmla="*/ 1055376 w 2696606"/>
                <a:gd name="connsiteY0" fmla="*/ 0 h 2428424"/>
                <a:gd name="connsiteX1" fmla="*/ 1635639 w 2696606"/>
                <a:gd name="connsiteY1" fmla="*/ 240353 h 2428424"/>
                <a:gd name="connsiteX2" fmla="*/ 1652973 w 2696606"/>
                <a:gd name="connsiteY2" fmla="*/ 261362 h 2428424"/>
                <a:gd name="connsiteX3" fmla="*/ 1710609 w 2696606"/>
                <a:gd name="connsiteY3" fmla="*/ 246542 h 2428424"/>
                <a:gd name="connsiteX4" fmla="*/ 1875991 w 2696606"/>
                <a:gd name="connsiteY4" fmla="*/ 229870 h 2428424"/>
                <a:gd name="connsiteX5" fmla="*/ 2696606 w 2696606"/>
                <a:gd name="connsiteY5" fmla="*/ 1050485 h 2428424"/>
                <a:gd name="connsiteX6" fmla="*/ 2334805 w 2696606"/>
                <a:gd name="connsiteY6" fmla="*/ 1730952 h 2428424"/>
                <a:gd name="connsiteX7" fmla="*/ 2266734 w 2696606"/>
                <a:gd name="connsiteY7" fmla="*/ 1767900 h 2428424"/>
                <a:gd name="connsiteX8" fmla="*/ 2253313 w 2696606"/>
                <a:gd name="connsiteY8" fmla="*/ 1820096 h 2428424"/>
                <a:gd name="connsiteX9" fmla="*/ 1954145 w 2696606"/>
                <a:gd name="connsiteY9" fmla="*/ 2427946 h 2428424"/>
                <a:gd name="connsiteX10" fmla="*/ 1313284 w 2696606"/>
                <a:gd name="connsiteY10" fmla="*/ 1873054 h 2428424"/>
                <a:gd name="connsiteX11" fmla="*/ 385540 w 2696606"/>
                <a:gd name="connsiteY11" fmla="*/ 2132557 h 2428424"/>
                <a:gd name="connsiteX12" fmla="*/ 18224 w 2696606"/>
                <a:gd name="connsiteY12" fmla="*/ 1618313 h 2428424"/>
                <a:gd name="connsiteX13" fmla="*/ 234761 w 2696606"/>
                <a:gd name="connsiteY13" fmla="*/ 820615 h 2428424"/>
                <a:gd name="connsiteX14" fmla="*/ 1055376 w 2696606"/>
                <a:gd name="connsiteY14" fmla="*/ 0 h 2428424"/>
                <a:gd name="connsiteX0" fmla="*/ 1055376 w 2696606"/>
                <a:gd name="connsiteY0" fmla="*/ 0 h 2428424"/>
                <a:gd name="connsiteX1" fmla="*/ 1635639 w 2696606"/>
                <a:gd name="connsiteY1" fmla="*/ 240353 h 2428424"/>
                <a:gd name="connsiteX2" fmla="*/ 1652973 w 2696606"/>
                <a:gd name="connsiteY2" fmla="*/ 261362 h 2428424"/>
                <a:gd name="connsiteX3" fmla="*/ 1710609 w 2696606"/>
                <a:gd name="connsiteY3" fmla="*/ 246542 h 2428424"/>
                <a:gd name="connsiteX4" fmla="*/ 1875991 w 2696606"/>
                <a:gd name="connsiteY4" fmla="*/ 229870 h 2428424"/>
                <a:gd name="connsiteX5" fmla="*/ 2696606 w 2696606"/>
                <a:gd name="connsiteY5" fmla="*/ 1050485 h 2428424"/>
                <a:gd name="connsiteX6" fmla="*/ 2334805 w 2696606"/>
                <a:gd name="connsiteY6" fmla="*/ 1730952 h 2428424"/>
                <a:gd name="connsiteX7" fmla="*/ 2266734 w 2696606"/>
                <a:gd name="connsiteY7" fmla="*/ 1767900 h 2428424"/>
                <a:gd name="connsiteX8" fmla="*/ 2253313 w 2696606"/>
                <a:gd name="connsiteY8" fmla="*/ 1820096 h 2428424"/>
                <a:gd name="connsiteX9" fmla="*/ 1954145 w 2696606"/>
                <a:gd name="connsiteY9" fmla="*/ 2427946 h 2428424"/>
                <a:gd name="connsiteX10" fmla="*/ 1313284 w 2696606"/>
                <a:gd name="connsiteY10" fmla="*/ 1873054 h 2428424"/>
                <a:gd name="connsiteX11" fmla="*/ 385540 w 2696606"/>
                <a:gd name="connsiteY11" fmla="*/ 2132557 h 2428424"/>
                <a:gd name="connsiteX12" fmla="*/ 18224 w 2696606"/>
                <a:gd name="connsiteY12" fmla="*/ 1618313 h 2428424"/>
                <a:gd name="connsiteX13" fmla="*/ 234761 w 2696606"/>
                <a:gd name="connsiteY13" fmla="*/ 820615 h 2428424"/>
                <a:gd name="connsiteX14" fmla="*/ 1055376 w 2696606"/>
                <a:gd name="connsiteY14" fmla="*/ 0 h 2428424"/>
                <a:gd name="connsiteX0" fmla="*/ 1055376 w 2696606"/>
                <a:gd name="connsiteY0" fmla="*/ 0 h 2428424"/>
                <a:gd name="connsiteX1" fmla="*/ 1635639 w 2696606"/>
                <a:gd name="connsiteY1" fmla="*/ 240353 h 2428424"/>
                <a:gd name="connsiteX2" fmla="*/ 1652973 w 2696606"/>
                <a:gd name="connsiteY2" fmla="*/ 261362 h 2428424"/>
                <a:gd name="connsiteX3" fmla="*/ 1710609 w 2696606"/>
                <a:gd name="connsiteY3" fmla="*/ 246542 h 2428424"/>
                <a:gd name="connsiteX4" fmla="*/ 1875991 w 2696606"/>
                <a:gd name="connsiteY4" fmla="*/ 229870 h 2428424"/>
                <a:gd name="connsiteX5" fmla="*/ 2696606 w 2696606"/>
                <a:gd name="connsiteY5" fmla="*/ 1050485 h 2428424"/>
                <a:gd name="connsiteX6" fmla="*/ 2334805 w 2696606"/>
                <a:gd name="connsiteY6" fmla="*/ 1730952 h 2428424"/>
                <a:gd name="connsiteX7" fmla="*/ 2266734 w 2696606"/>
                <a:gd name="connsiteY7" fmla="*/ 1767900 h 2428424"/>
                <a:gd name="connsiteX8" fmla="*/ 2253313 w 2696606"/>
                <a:gd name="connsiteY8" fmla="*/ 1820096 h 2428424"/>
                <a:gd name="connsiteX9" fmla="*/ 1954145 w 2696606"/>
                <a:gd name="connsiteY9" fmla="*/ 2427946 h 2428424"/>
                <a:gd name="connsiteX10" fmla="*/ 1313284 w 2696606"/>
                <a:gd name="connsiteY10" fmla="*/ 1873054 h 2428424"/>
                <a:gd name="connsiteX11" fmla="*/ 385540 w 2696606"/>
                <a:gd name="connsiteY11" fmla="*/ 2132557 h 2428424"/>
                <a:gd name="connsiteX12" fmla="*/ 18224 w 2696606"/>
                <a:gd name="connsiteY12" fmla="*/ 1618313 h 2428424"/>
                <a:gd name="connsiteX13" fmla="*/ 234761 w 2696606"/>
                <a:gd name="connsiteY13" fmla="*/ 820615 h 2428424"/>
                <a:gd name="connsiteX14" fmla="*/ 1055376 w 2696606"/>
                <a:gd name="connsiteY14" fmla="*/ 0 h 2428424"/>
                <a:gd name="connsiteX0" fmla="*/ 844361 w 2696606"/>
                <a:gd name="connsiteY0" fmla="*/ 0 h 2506578"/>
                <a:gd name="connsiteX1" fmla="*/ 1635639 w 2696606"/>
                <a:gd name="connsiteY1" fmla="*/ 318507 h 2506578"/>
                <a:gd name="connsiteX2" fmla="*/ 1652973 w 2696606"/>
                <a:gd name="connsiteY2" fmla="*/ 339516 h 2506578"/>
                <a:gd name="connsiteX3" fmla="*/ 1710609 w 2696606"/>
                <a:gd name="connsiteY3" fmla="*/ 324696 h 2506578"/>
                <a:gd name="connsiteX4" fmla="*/ 1875991 w 2696606"/>
                <a:gd name="connsiteY4" fmla="*/ 308024 h 2506578"/>
                <a:gd name="connsiteX5" fmla="*/ 2696606 w 2696606"/>
                <a:gd name="connsiteY5" fmla="*/ 1128639 h 2506578"/>
                <a:gd name="connsiteX6" fmla="*/ 2334805 w 2696606"/>
                <a:gd name="connsiteY6" fmla="*/ 1809106 h 2506578"/>
                <a:gd name="connsiteX7" fmla="*/ 2266734 w 2696606"/>
                <a:gd name="connsiteY7" fmla="*/ 1846054 h 2506578"/>
                <a:gd name="connsiteX8" fmla="*/ 2253313 w 2696606"/>
                <a:gd name="connsiteY8" fmla="*/ 1898250 h 2506578"/>
                <a:gd name="connsiteX9" fmla="*/ 1954145 w 2696606"/>
                <a:gd name="connsiteY9" fmla="*/ 2506100 h 2506578"/>
                <a:gd name="connsiteX10" fmla="*/ 1313284 w 2696606"/>
                <a:gd name="connsiteY10" fmla="*/ 1951208 h 2506578"/>
                <a:gd name="connsiteX11" fmla="*/ 385540 w 2696606"/>
                <a:gd name="connsiteY11" fmla="*/ 2210711 h 2506578"/>
                <a:gd name="connsiteX12" fmla="*/ 18224 w 2696606"/>
                <a:gd name="connsiteY12" fmla="*/ 1696467 h 2506578"/>
                <a:gd name="connsiteX13" fmla="*/ 234761 w 2696606"/>
                <a:gd name="connsiteY13" fmla="*/ 898769 h 2506578"/>
                <a:gd name="connsiteX14" fmla="*/ 844361 w 2696606"/>
                <a:gd name="connsiteY14" fmla="*/ 0 h 2506578"/>
                <a:gd name="connsiteX0" fmla="*/ 844361 w 2696606"/>
                <a:gd name="connsiteY0" fmla="*/ 0 h 2506578"/>
                <a:gd name="connsiteX1" fmla="*/ 1635639 w 2696606"/>
                <a:gd name="connsiteY1" fmla="*/ 318507 h 2506578"/>
                <a:gd name="connsiteX2" fmla="*/ 1652973 w 2696606"/>
                <a:gd name="connsiteY2" fmla="*/ 339516 h 2506578"/>
                <a:gd name="connsiteX3" fmla="*/ 1710609 w 2696606"/>
                <a:gd name="connsiteY3" fmla="*/ 324696 h 2506578"/>
                <a:gd name="connsiteX4" fmla="*/ 1875991 w 2696606"/>
                <a:gd name="connsiteY4" fmla="*/ 308024 h 2506578"/>
                <a:gd name="connsiteX5" fmla="*/ 2696606 w 2696606"/>
                <a:gd name="connsiteY5" fmla="*/ 1128639 h 2506578"/>
                <a:gd name="connsiteX6" fmla="*/ 2334805 w 2696606"/>
                <a:gd name="connsiteY6" fmla="*/ 1809106 h 2506578"/>
                <a:gd name="connsiteX7" fmla="*/ 2266734 w 2696606"/>
                <a:gd name="connsiteY7" fmla="*/ 1846054 h 2506578"/>
                <a:gd name="connsiteX8" fmla="*/ 2253313 w 2696606"/>
                <a:gd name="connsiteY8" fmla="*/ 1898250 h 2506578"/>
                <a:gd name="connsiteX9" fmla="*/ 1954145 w 2696606"/>
                <a:gd name="connsiteY9" fmla="*/ 2506100 h 2506578"/>
                <a:gd name="connsiteX10" fmla="*/ 1313284 w 2696606"/>
                <a:gd name="connsiteY10" fmla="*/ 1951208 h 2506578"/>
                <a:gd name="connsiteX11" fmla="*/ 385540 w 2696606"/>
                <a:gd name="connsiteY11" fmla="*/ 2210711 h 2506578"/>
                <a:gd name="connsiteX12" fmla="*/ 18224 w 2696606"/>
                <a:gd name="connsiteY12" fmla="*/ 1696467 h 2506578"/>
                <a:gd name="connsiteX13" fmla="*/ 234761 w 2696606"/>
                <a:gd name="connsiteY13" fmla="*/ 898769 h 2506578"/>
                <a:gd name="connsiteX14" fmla="*/ 844361 w 2696606"/>
                <a:gd name="connsiteY14" fmla="*/ 0 h 2506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696606" h="2506578">
                  <a:moveTo>
                    <a:pt x="844361" y="0"/>
                  </a:moveTo>
                  <a:cubicBezTo>
                    <a:pt x="2196384" y="1391139"/>
                    <a:pt x="1487137" y="170005"/>
                    <a:pt x="1635639" y="318507"/>
                  </a:cubicBezTo>
                  <a:lnTo>
                    <a:pt x="1652973" y="339516"/>
                  </a:lnTo>
                  <a:lnTo>
                    <a:pt x="1710609" y="324696"/>
                  </a:lnTo>
                  <a:cubicBezTo>
                    <a:pt x="1764029" y="313765"/>
                    <a:pt x="1819340" y="308024"/>
                    <a:pt x="1875991" y="308024"/>
                  </a:cubicBezTo>
                  <a:cubicBezTo>
                    <a:pt x="2329204" y="308024"/>
                    <a:pt x="2696606" y="675426"/>
                    <a:pt x="2696606" y="1128639"/>
                  </a:cubicBezTo>
                  <a:cubicBezTo>
                    <a:pt x="2696606" y="1411897"/>
                    <a:pt x="2553090" y="1661635"/>
                    <a:pt x="2334805" y="1809106"/>
                  </a:cubicBezTo>
                  <a:lnTo>
                    <a:pt x="2266734" y="1846054"/>
                  </a:lnTo>
                  <a:lnTo>
                    <a:pt x="2253313" y="1898250"/>
                  </a:lnTo>
                  <a:cubicBezTo>
                    <a:pt x="2149414" y="2232296"/>
                    <a:pt x="2110816" y="2497274"/>
                    <a:pt x="1954145" y="2506100"/>
                  </a:cubicBezTo>
                  <a:cubicBezTo>
                    <a:pt x="1797474" y="2514926"/>
                    <a:pt x="1313284" y="2404421"/>
                    <a:pt x="1313284" y="1951208"/>
                  </a:cubicBezTo>
                  <a:cubicBezTo>
                    <a:pt x="1314046" y="1936109"/>
                    <a:pt x="601383" y="2253168"/>
                    <a:pt x="385540" y="2210711"/>
                  </a:cubicBezTo>
                  <a:cubicBezTo>
                    <a:pt x="169697" y="2168254"/>
                    <a:pt x="-68291" y="1929907"/>
                    <a:pt x="18224" y="1696467"/>
                  </a:cubicBezTo>
                  <a:cubicBezTo>
                    <a:pt x="104739" y="1463027"/>
                    <a:pt x="477038" y="1221104"/>
                    <a:pt x="234761" y="898769"/>
                  </a:cubicBezTo>
                  <a:cubicBezTo>
                    <a:pt x="-109116" y="375217"/>
                    <a:pt x="391148" y="0"/>
                    <a:pt x="844361" y="0"/>
                  </a:cubicBezTo>
                  <a:close/>
                </a:path>
              </a:pathLst>
            </a:custGeom>
            <a:gradFill>
              <a:gsLst>
                <a:gs pos="0">
                  <a:srgbClr val="125286"/>
                </a:gs>
                <a:gs pos="100000">
                  <a:srgbClr val="2195F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字魂59号-创粗黑" panose="00000500000000000000" pitchFamily="2" charset="-122"/>
              </a:endParaRPr>
            </a:p>
          </p:txBody>
        </p:sp>
      </p:grpSp>
      <p:pic>
        <p:nvPicPr>
          <p:cNvPr id="39" name="Picture 38" descr="华中科技大学.png"/>
          <p:cNvPicPr>
            <a:picLocks noChangeAspect="1"/>
          </p:cNvPicPr>
          <p:nvPr/>
        </p:nvPicPr>
        <p:blipFill>
          <a:blip r:embed="rId5"/>
          <a:stretch>
            <a:fillRect/>
          </a:stretch>
        </p:blipFill>
        <p:spPr>
          <a:xfrm>
            <a:off x="10302752" y="353435"/>
            <a:ext cx="1756624" cy="385828"/>
          </a:xfrm>
          <a:prstGeom prst="rect">
            <a:avLst/>
          </a:prstGeom>
        </p:spPr>
      </p:pic>
    </p:spTree>
    <p:extLst>
      <p:ext uri="{BB962C8B-B14F-4D97-AF65-F5344CB8AC3E}">
        <p14:creationId xmlns:p14="http://schemas.microsoft.com/office/powerpoint/2010/main" val="3853163457"/>
      </p:ext>
    </p:extLst>
  </p:cSld>
  <p:clrMapOvr>
    <a:masterClrMapping/>
  </p:clrMapOvr>
  <mc:AlternateContent xmlns:mc="http://schemas.openxmlformats.org/markup-compatibility/2006" xmlns:p14="http://schemas.microsoft.com/office/powerpoint/2010/main">
    <mc:Choice Requires="p14">
      <p:transition spd="slow" p14:dur="1750" advClick="0" advTm="3000">
        <p:random/>
      </p:transition>
    </mc:Choice>
    <mc:Fallback xmlns="">
      <p:transition spd="slow" advClick="0" advTm="3000">
        <p:random/>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淘宝-想搞设计PPT(倒卖必究)-43" descr="e7d195523061f1c0f55f9af68525816972d868573ada39bc763F3977967589A5F92C178830C92595A6CE4D0132F8C206B2B04C416AAA86B7FD80AB023F78DAEB544E2F013E11B2B95AD21703D1C90034A379EC9026EFAAF5D8D3F6EDD7215B015B463D656B0929A814A5414683A393A7CC9BB506C975E20AD17C211CA623623BC48209FD1E344B18C2900D8641C9B362" hidden="1"/>
          <p:cNvSpPr txBox="1"/>
          <p:nvPr/>
        </p:nvSpPr>
        <p:spPr>
          <a:xfrm>
            <a:off x="-355600" y="1803400"/>
            <a:ext cx="284693" cy="1016000"/>
          </a:xfrm>
          <a:prstGeom prst="rect">
            <a:avLst/>
          </a:prstGeom>
          <a:noFill/>
        </p:spPr>
        <p:txBody>
          <a:bodyPr vert="wordArtVert" rtlCol="0">
            <a:spAutoFit/>
          </a:bodyPr>
          <a:lstStyle/>
          <a:p>
            <a:r>
              <a:rPr lang="en-US" altLang="zh-CN" sz="100" dirty="0">
                <a:solidFill/>
                <a:ea typeface="字魂59号-创粗黑" panose="00000500000000000000" pitchFamily="2" charset="-122"/>
              </a:rPr>
              <a:t>e7d195523061f1c0f55f9af68525816972d868573ada39bc763F3977967589A5F92C178830C92595A6CE4D0132F8C206B2B04C416AAA86B7FD80AB023F78DAEB544E2F013E11B2B95AD21703D1C90034A379EC9026EFAAF5D8D3F6EDD7215B015B463D656B0929A814A5414683A393A7CC9BB506C975E20AD17C211CA623623BC48209FD1E344B18C2900D8641C9B362</a:t>
            </a:r>
            <a:endParaRPr lang="zh-CN" altLang="en-US" sz="100" dirty="0">
              <a:ea typeface="字魂59号-创粗黑" panose="00000500000000000000" pitchFamily="2" charset="-122"/>
            </a:endParaRPr>
          </a:p>
        </p:txBody>
      </p:sp>
      <p:grpSp>
        <p:nvGrpSpPr>
          <p:cNvPr id="4" name="组合 3">
            <a:extLst>
              <a:ext uri="{FF2B5EF4-FFF2-40B4-BE49-F238E27FC236}">
                <a16:creationId xmlns:a16="http://schemas.microsoft.com/office/drawing/2014/main" id="{2D71D670-5BCA-2DEB-67D0-9D3BA9AE6730}"/>
              </a:ext>
            </a:extLst>
          </p:cNvPr>
          <p:cNvGrpSpPr/>
          <p:nvPr/>
        </p:nvGrpSpPr>
        <p:grpSpPr>
          <a:xfrm>
            <a:off x="3320458" y="333481"/>
            <a:ext cx="5572519" cy="778879"/>
            <a:chOff x="3320458" y="333481"/>
            <a:chExt cx="5572519" cy="778879"/>
          </a:xfrm>
        </p:grpSpPr>
        <p:sp>
          <p:nvSpPr>
            <p:cNvPr id="64" name="淘宝-想搞设计PPT(倒卖必究)-64"/>
            <p:cNvSpPr txBox="1"/>
            <p:nvPr/>
          </p:nvSpPr>
          <p:spPr>
            <a:xfrm>
              <a:off x="4372909" y="333481"/>
              <a:ext cx="3467616" cy="584775"/>
            </a:xfrm>
            <a:prstGeom prst="rect">
              <a:avLst/>
            </a:prstGeom>
            <a:noFill/>
          </p:spPr>
          <p:txBody>
            <a:bodyPr wrap="non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200" b="1" i="0" u="none" strike="noStrike" kern="1200" cap="none" spc="0" normalizeH="0" baseline="0" noProof="0" dirty="0">
                  <a:ln>
                    <a:noFill/>
                  </a:ln>
                  <a:solidFill>
                    <a:srgbClr val="15548D"/>
                  </a:solidFill>
                  <a:effectLst/>
                  <a:uLnTx/>
                  <a:uFillTx/>
                  <a:latin typeface="Arial"/>
                  <a:ea typeface="字魂59号-创粗黑" panose="00000500000000000000" pitchFamily="2" charset="-122"/>
                  <a:cs typeface="+mn-cs"/>
                </a:rPr>
                <a:t>标题文字添加此处</a:t>
              </a:r>
            </a:p>
          </p:txBody>
        </p:sp>
        <p:sp>
          <p:nvSpPr>
            <p:cNvPr id="68" name="淘宝-想搞设计PPT(倒卖必究)-68"/>
            <p:cNvSpPr txBox="1"/>
            <p:nvPr/>
          </p:nvSpPr>
          <p:spPr>
            <a:xfrm>
              <a:off x="3320458" y="847351"/>
              <a:ext cx="5572519" cy="265009"/>
            </a:xfrm>
            <a:prstGeom prst="rect">
              <a:avLst/>
            </a:prstGeom>
            <a:noFill/>
          </p:spPr>
          <p:txBody>
            <a:bodyPr wrap="square" rtlCol="0">
              <a:spAutoFit/>
              <a:scene3d>
                <a:camera prst="orthographicFront"/>
                <a:lightRig rig="threePt" dir="t"/>
              </a:scene3d>
              <a:sp3d contourW="12700"/>
            </a:bodyPr>
            <a:lstStyle/>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altLang="zh-CN" sz="1050" b="0" i="0" u="none" strike="noStrike" kern="1200" cap="none" spc="0" normalizeH="0" baseline="0" noProof="0" dirty="0">
                  <a:ln>
                    <a:noFill/>
                  </a:ln>
                  <a:solidFill>
                    <a:schemeClr val="bg1">
                      <a:lumMod val="65000"/>
                    </a:schemeClr>
                  </a:solidFill>
                  <a:effectLst/>
                  <a:uLnTx/>
                  <a:uFillTx/>
                  <a:latin typeface="字魂59号-创粗黑" panose="00000500000000000000" pitchFamily="2" charset="-122"/>
                  <a:ea typeface="字魂59号-创粗黑" panose="00000500000000000000" pitchFamily="2" charset="-122"/>
                  <a:cs typeface="+mn-cs"/>
                </a:rPr>
                <a:t>print the presentation and make it into a film to be used in a wider field</a:t>
              </a:r>
            </a:p>
          </p:txBody>
        </p:sp>
      </p:grpSp>
      <p:sp>
        <p:nvSpPr>
          <p:cNvPr id="56" name="淘宝-想搞设计PPT(倒卖必究)-56">
            <a:extLst>
              <a:ext uri="{FF2B5EF4-FFF2-40B4-BE49-F238E27FC236}">
                <a16:creationId xmlns:a16="http://schemas.microsoft.com/office/drawing/2014/main" id="{9CA457A8-D6D3-4468-531D-4CAD35E46EA3}"/>
              </a:ext>
            </a:extLst>
          </p:cNvPr>
          <p:cNvSpPr/>
          <p:nvPr/>
        </p:nvSpPr>
        <p:spPr>
          <a:xfrm>
            <a:off x="2013796" y="4194758"/>
            <a:ext cx="1526124" cy="1526124"/>
          </a:xfrm>
          <a:prstGeom prst="ellipse">
            <a:avLst/>
          </a:prstGeom>
          <a:solidFill>
            <a:srgbClr val="155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latin typeface="字魂59号-创粗黑" panose="00000500000000000000" pitchFamily="2" charset="-122"/>
              <a:ea typeface="字魂59号-创粗黑" panose="00000500000000000000" pitchFamily="2" charset="-122"/>
            </a:endParaRPr>
          </a:p>
        </p:txBody>
      </p:sp>
      <p:sp>
        <p:nvSpPr>
          <p:cNvPr id="60" name="淘宝-想搞设计PPT(倒卖必究)-60">
            <a:extLst>
              <a:ext uri="{FF2B5EF4-FFF2-40B4-BE49-F238E27FC236}">
                <a16:creationId xmlns:a16="http://schemas.microsoft.com/office/drawing/2014/main" id="{C3552EA3-E1F5-3179-31C5-47689AEE6049}"/>
              </a:ext>
            </a:extLst>
          </p:cNvPr>
          <p:cNvSpPr/>
          <p:nvPr/>
        </p:nvSpPr>
        <p:spPr>
          <a:xfrm>
            <a:off x="9358921" y="4194758"/>
            <a:ext cx="1526124" cy="1526124"/>
          </a:xfrm>
          <a:prstGeom prst="ellipse">
            <a:avLst/>
          </a:prstGeom>
          <a:solidFill>
            <a:srgbClr val="0484F7"/>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ea typeface="字魂59号-创粗黑" panose="00000500000000000000" pitchFamily="2" charset="-122"/>
            </a:endParaRPr>
          </a:p>
        </p:txBody>
      </p:sp>
      <p:grpSp>
        <p:nvGrpSpPr>
          <p:cNvPr id="69" name="Group 2" descr="e7d195523061f1c0f55f9af68525816972d868573ada39bc763F3977967589A5F92C178830C92595A6CE4D0132F8C206B2B04C416AAA86B7FD80AB023F78DAEB544E2F013E11B2B95AD21703D1C90034A379EC9026EFAAF5D8D3F6EDD7215B015B463D656B0929A814A5414683A393A7CC9BB506C975E20AD17C211CA623623BC48209FD1E344B18C2900D8641C9B362">
            <a:extLst>
              <a:ext uri="{FF2B5EF4-FFF2-40B4-BE49-F238E27FC236}">
                <a16:creationId xmlns:a16="http://schemas.microsoft.com/office/drawing/2014/main" id="{33F51B6F-8EA6-C851-E371-8BF64D7F45C5}"/>
              </a:ext>
            </a:extLst>
          </p:cNvPr>
          <p:cNvGrpSpPr/>
          <p:nvPr/>
        </p:nvGrpSpPr>
        <p:grpSpPr>
          <a:xfrm>
            <a:off x="2014486" y="2552700"/>
            <a:ext cx="8163027" cy="4305300"/>
            <a:chOff x="1195388" y="0"/>
            <a:chExt cx="9801225" cy="6858001"/>
          </a:xfrm>
        </p:grpSpPr>
        <p:sp>
          <p:nvSpPr>
            <p:cNvPr id="70" name="淘宝-想搞设计PPT(倒卖必究)-70">
              <a:extLst>
                <a:ext uri="{FF2B5EF4-FFF2-40B4-BE49-F238E27FC236}">
                  <a16:creationId xmlns:a16="http://schemas.microsoft.com/office/drawing/2014/main" id="{98558EE5-E1CD-4EA3-F8DA-4FFFD54B181D}"/>
                </a:ext>
              </a:extLst>
            </p:cNvPr>
            <p:cNvSpPr>
              <a:spLocks/>
            </p:cNvSpPr>
            <p:nvPr/>
          </p:nvSpPr>
          <p:spPr bwMode="auto">
            <a:xfrm>
              <a:off x="1771651" y="280988"/>
              <a:ext cx="5038725" cy="6570663"/>
            </a:xfrm>
            <a:custGeom>
              <a:avLst/>
              <a:gdLst>
                <a:gd name="T0" fmla="*/ 9505 w 9521"/>
                <a:gd name="T1" fmla="*/ 12196 h 12416"/>
                <a:gd name="T2" fmla="*/ 9442 w 9521"/>
                <a:gd name="T3" fmla="*/ 11534 h 12416"/>
                <a:gd name="T4" fmla="*/ 9351 w 9521"/>
                <a:gd name="T5" fmla="*/ 10876 h 12416"/>
                <a:gd name="T6" fmla="*/ 9277 w 9521"/>
                <a:gd name="T7" fmla="*/ 10440 h 12416"/>
                <a:gd name="T8" fmla="*/ 9141 w 9521"/>
                <a:gd name="T9" fmla="*/ 9789 h 12416"/>
                <a:gd name="T10" fmla="*/ 8976 w 9521"/>
                <a:gd name="T11" fmla="*/ 9146 h 12416"/>
                <a:gd name="T12" fmla="*/ 8851 w 9521"/>
                <a:gd name="T13" fmla="*/ 8722 h 12416"/>
                <a:gd name="T14" fmla="*/ 8711 w 9521"/>
                <a:gd name="T15" fmla="*/ 8302 h 12416"/>
                <a:gd name="T16" fmla="*/ 8599 w 9521"/>
                <a:gd name="T17" fmla="*/ 7990 h 12416"/>
                <a:gd name="T18" fmla="*/ 8477 w 9521"/>
                <a:gd name="T19" fmla="*/ 7682 h 12416"/>
                <a:gd name="T20" fmla="*/ 8350 w 9521"/>
                <a:gd name="T21" fmla="*/ 7375 h 12416"/>
                <a:gd name="T22" fmla="*/ 8261 w 9521"/>
                <a:gd name="T23" fmla="*/ 7174 h 12416"/>
                <a:gd name="T24" fmla="*/ 8121 w 9521"/>
                <a:gd name="T25" fmla="*/ 6875 h 12416"/>
                <a:gd name="T26" fmla="*/ 7974 w 9521"/>
                <a:gd name="T27" fmla="*/ 6580 h 12416"/>
                <a:gd name="T28" fmla="*/ 7819 w 9521"/>
                <a:gd name="T29" fmla="*/ 6288 h 12416"/>
                <a:gd name="T30" fmla="*/ 7657 w 9521"/>
                <a:gd name="T31" fmla="*/ 6001 h 12416"/>
                <a:gd name="T32" fmla="*/ 7488 w 9521"/>
                <a:gd name="T33" fmla="*/ 5719 h 12416"/>
                <a:gd name="T34" fmla="*/ 7373 w 9521"/>
                <a:gd name="T35" fmla="*/ 5534 h 12416"/>
                <a:gd name="T36" fmla="*/ 7193 w 9521"/>
                <a:gd name="T37" fmla="*/ 5259 h 12416"/>
                <a:gd name="T38" fmla="*/ 7007 w 9521"/>
                <a:gd name="T39" fmla="*/ 4991 h 12416"/>
                <a:gd name="T40" fmla="*/ 6814 w 9521"/>
                <a:gd name="T41" fmla="*/ 4727 h 12416"/>
                <a:gd name="T42" fmla="*/ 6614 w 9521"/>
                <a:gd name="T43" fmla="*/ 4469 h 12416"/>
                <a:gd name="T44" fmla="*/ 6478 w 9521"/>
                <a:gd name="T45" fmla="*/ 4299 h 12416"/>
                <a:gd name="T46" fmla="*/ 6270 w 9521"/>
                <a:gd name="T47" fmla="*/ 4051 h 12416"/>
                <a:gd name="T48" fmla="*/ 6055 w 9521"/>
                <a:gd name="T49" fmla="*/ 3807 h 12416"/>
                <a:gd name="T50" fmla="*/ 5835 w 9521"/>
                <a:gd name="T51" fmla="*/ 3570 h 12416"/>
                <a:gd name="T52" fmla="*/ 5457 w 9521"/>
                <a:gd name="T53" fmla="*/ 3187 h 12416"/>
                <a:gd name="T54" fmla="*/ 5168 w 9521"/>
                <a:gd name="T55" fmla="*/ 2916 h 12416"/>
                <a:gd name="T56" fmla="*/ 4758 w 9521"/>
                <a:gd name="T57" fmla="*/ 2555 h 12416"/>
                <a:gd name="T58" fmla="*/ 4336 w 9521"/>
                <a:gd name="T59" fmla="*/ 2214 h 12416"/>
                <a:gd name="T60" fmla="*/ 3903 w 9521"/>
                <a:gd name="T61" fmla="*/ 1890 h 12416"/>
                <a:gd name="T62" fmla="*/ 3458 w 9521"/>
                <a:gd name="T63" fmla="*/ 1584 h 12416"/>
                <a:gd name="T64" fmla="*/ 3004 w 9521"/>
                <a:gd name="T65" fmla="*/ 1295 h 12416"/>
                <a:gd name="T66" fmla="*/ 1951 w 9521"/>
                <a:gd name="T67" fmla="*/ 3262 h 12416"/>
                <a:gd name="T68" fmla="*/ 2740 w 9521"/>
                <a:gd name="T69" fmla="*/ 2125 h 12416"/>
                <a:gd name="T70" fmla="*/ 3105 w 9521"/>
                <a:gd name="T71" fmla="*/ 2447 h 12416"/>
                <a:gd name="T72" fmla="*/ 3458 w 9521"/>
                <a:gd name="T73" fmla="*/ 2782 h 12416"/>
                <a:gd name="T74" fmla="*/ 3797 w 9521"/>
                <a:gd name="T75" fmla="*/ 3127 h 12416"/>
                <a:gd name="T76" fmla="*/ 4119 w 9521"/>
                <a:gd name="T77" fmla="*/ 3485 h 12416"/>
                <a:gd name="T78" fmla="*/ 4428 w 9521"/>
                <a:gd name="T79" fmla="*/ 3853 h 12416"/>
                <a:gd name="T80" fmla="*/ 4669 w 9521"/>
                <a:gd name="T81" fmla="*/ 4162 h 12416"/>
                <a:gd name="T82" fmla="*/ 5009 w 9521"/>
                <a:gd name="T83" fmla="*/ 4636 h 12416"/>
                <a:gd name="T84" fmla="*/ 5323 w 9521"/>
                <a:gd name="T85" fmla="*/ 5125 h 12416"/>
                <a:gd name="T86" fmla="*/ 5518 w 9521"/>
                <a:gd name="T87" fmla="*/ 5458 h 12416"/>
                <a:gd name="T88" fmla="*/ 5790 w 9521"/>
                <a:gd name="T89" fmla="*/ 5969 h 12416"/>
                <a:gd name="T90" fmla="*/ 6033 w 9521"/>
                <a:gd name="T91" fmla="*/ 6488 h 12416"/>
                <a:gd name="T92" fmla="*/ 6181 w 9521"/>
                <a:gd name="T93" fmla="*/ 6841 h 12416"/>
                <a:gd name="T94" fmla="*/ 6378 w 9521"/>
                <a:gd name="T95" fmla="*/ 7378 h 12416"/>
                <a:gd name="T96" fmla="*/ 6548 w 9521"/>
                <a:gd name="T97" fmla="*/ 7921 h 12416"/>
                <a:gd name="T98" fmla="*/ 6646 w 9521"/>
                <a:gd name="T99" fmla="*/ 8288 h 12416"/>
                <a:gd name="T100" fmla="*/ 6770 w 9521"/>
                <a:gd name="T101" fmla="*/ 8842 h 12416"/>
                <a:gd name="T102" fmla="*/ 6868 w 9521"/>
                <a:gd name="T103" fmla="*/ 9401 h 12416"/>
                <a:gd name="T104" fmla="*/ 6919 w 9521"/>
                <a:gd name="T105" fmla="*/ 9776 h 12416"/>
                <a:gd name="T106" fmla="*/ 6973 w 9521"/>
                <a:gd name="T107" fmla="*/ 10339 h 12416"/>
                <a:gd name="T108" fmla="*/ 7002 w 9521"/>
                <a:gd name="T109" fmla="*/ 10904 h 12416"/>
                <a:gd name="T110" fmla="*/ 7010 w 9521"/>
                <a:gd name="T111" fmla="*/ 11472 h 12416"/>
                <a:gd name="T112" fmla="*/ 6992 w 9521"/>
                <a:gd name="T113" fmla="*/ 12038 h 12416"/>
                <a:gd name="T114" fmla="*/ 9521 w 9521"/>
                <a:gd name="T115" fmla="*/ 12416 h 12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521" h="12416">
                  <a:moveTo>
                    <a:pt x="9521" y="12416"/>
                  </a:moveTo>
                  <a:lnTo>
                    <a:pt x="9521" y="12416"/>
                  </a:lnTo>
                  <a:lnTo>
                    <a:pt x="9505" y="12196"/>
                  </a:lnTo>
                  <a:lnTo>
                    <a:pt x="9487" y="11975"/>
                  </a:lnTo>
                  <a:lnTo>
                    <a:pt x="9465" y="11755"/>
                  </a:lnTo>
                  <a:lnTo>
                    <a:pt x="9442" y="11534"/>
                  </a:lnTo>
                  <a:lnTo>
                    <a:pt x="9414" y="11316"/>
                  </a:lnTo>
                  <a:lnTo>
                    <a:pt x="9385" y="11095"/>
                  </a:lnTo>
                  <a:lnTo>
                    <a:pt x="9351" y="10876"/>
                  </a:lnTo>
                  <a:lnTo>
                    <a:pt x="9316" y="10657"/>
                  </a:lnTo>
                  <a:lnTo>
                    <a:pt x="9316" y="10657"/>
                  </a:lnTo>
                  <a:lnTo>
                    <a:pt x="9277" y="10440"/>
                  </a:lnTo>
                  <a:lnTo>
                    <a:pt x="9235" y="10223"/>
                  </a:lnTo>
                  <a:lnTo>
                    <a:pt x="9189" y="10005"/>
                  </a:lnTo>
                  <a:lnTo>
                    <a:pt x="9141" y="9789"/>
                  </a:lnTo>
                  <a:lnTo>
                    <a:pt x="9089" y="9575"/>
                  </a:lnTo>
                  <a:lnTo>
                    <a:pt x="9035" y="9360"/>
                  </a:lnTo>
                  <a:lnTo>
                    <a:pt x="8976" y="9146"/>
                  </a:lnTo>
                  <a:lnTo>
                    <a:pt x="8915" y="8934"/>
                  </a:lnTo>
                  <a:lnTo>
                    <a:pt x="8915" y="8934"/>
                  </a:lnTo>
                  <a:lnTo>
                    <a:pt x="8851" y="8722"/>
                  </a:lnTo>
                  <a:lnTo>
                    <a:pt x="8782" y="8511"/>
                  </a:lnTo>
                  <a:lnTo>
                    <a:pt x="8747" y="8406"/>
                  </a:lnTo>
                  <a:lnTo>
                    <a:pt x="8711" y="8302"/>
                  </a:lnTo>
                  <a:lnTo>
                    <a:pt x="8674" y="8197"/>
                  </a:lnTo>
                  <a:lnTo>
                    <a:pt x="8636" y="8093"/>
                  </a:lnTo>
                  <a:lnTo>
                    <a:pt x="8599" y="7990"/>
                  </a:lnTo>
                  <a:lnTo>
                    <a:pt x="8559" y="7886"/>
                  </a:lnTo>
                  <a:lnTo>
                    <a:pt x="8518" y="7784"/>
                  </a:lnTo>
                  <a:lnTo>
                    <a:pt x="8477" y="7682"/>
                  </a:lnTo>
                  <a:lnTo>
                    <a:pt x="8437" y="7580"/>
                  </a:lnTo>
                  <a:lnTo>
                    <a:pt x="8394" y="7478"/>
                  </a:lnTo>
                  <a:lnTo>
                    <a:pt x="8350" y="7375"/>
                  </a:lnTo>
                  <a:lnTo>
                    <a:pt x="8305" y="7275"/>
                  </a:lnTo>
                  <a:lnTo>
                    <a:pt x="8305" y="7275"/>
                  </a:lnTo>
                  <a:lnTo>
                    <a:pt x="8261" y="7174"/>
                  </a:lnTo>
                  <a:lnTo>
                    <a:pt x="8215" y="7073"/>
                  </a:lnTo>
                  <a:lnTo>
                    <a:pt x="8168" y="6974"/>
                  </a:lnTo>
                  <a:lnTo>
                    <a:pt x="8121" y="6875"/>
                  </a:lnTo>
                  <a:lnTo>
                    <a:pt x="8072" y="6776"/>
                  </a:lnTo>
                  <a:lnTo>
                    <a:pt x="8024" y="6678"/>
                  </a:lnTo>
                  <a:lnTo>
                    <a:pt x="7974" y="6580"/>
                  </a:lnTo>
                  <a:lnTo>
                    <a:pt x="7923" y="6482"/>
                  </a:lnTo>
                  <a:lnTo>
                    <a:pt x="7872" y="6385"/>
                  </a:lnTo>
                  <a:lnTo>
                    <a:pt x="7819" y="6288"/>
                  </a:lnTo>
                  <a:lnTo>
                    <a:pt x="7765" y="6192"/>
                  </a:lnTo>
                  <a:lnTo>
                    <a:pt x="7711" y="6097"/>
                  </a:lnTo>
                  <a:lnTo>
                    <a:pt x="7657" y="6001"/>
                  </a:lnTo>
                  <a:lnTo>
                    <a:pt x="7602" y="5907"/>
                  </a:lnTo>
                  <a:lnTo>
                    <a:pt x="7546" y="5813"/>
                  </a:lnTo>
                  <a:lnTo>
                    <a:pt x="7488" y="5719"/>
                  </a:lnTo>
                  <a:lnTo>
                    <a:pt x="7488" y="5719"/>
                  </a:lnTo>
                  <a:lnTo>
                    <a:pt x="7431" y="5626"/>
                  </a:lnTo>
                  <a:lnTo>
                    <a:pt x="7373" y="5534"/>
                  </a:lnTo>
                  <a:lnTo>
                    <a:pt x="7313" y="5442"/>
                  </a:lnTo>
                  <a:lnTo>
                    <a:pt x="7253" y="5350"/>
                  </a:lnTo>
                  <a:lnTo>
                    <a:pt x="7193" y="5259"/>
                  </a:lnTo>
                  <a:lnTo>
                    <a:pt x="7132" y="5169"/>
                  </a:lnTo>
                  <a:lnTo>
                    <a:pt x="7069" y="5080"/>
                  </a:lnTo>
                  <a:lnTo>
                    <a:pt x="7007" y="4991"/>
                  </a:lnTo>
                  <a:lnTo>
                    <a:pt x="6942" y="4902"/>
                  </a:lnTo>
                  <a:lnTo>
                    <a:pt x="6878" y="4814"/>
                  </a:lnTo>
                  <a:lnTo>
                    <a:pt x="6814" y="4727"/>
                  </a:lnTo>
                  <a:lnTo>
                    <a:pt x="6748" y="4641"/>
                  </a:lnTo>
                  <a:lnTo>
                    <a:pt x="6681" y="4555"/>
                  </a:lnTo>
                  <a:lnTo>
                    <a:pt x="6614" y="4469"/>
                  </a:lnTo>
                  <a:lnTo>
                    <a:pt x="6547" y="4384"/>
                  </a:lnTo>
                  <a:lnTo>
                    <a:pt x="6478" y="4299"/>
                  </a:lnTo>
                  <a:lnTo>
                    <a:pt x="6478" y="4299"/>
                  </a:lnTo>
                  <a:lnTo>
                    <a:pt x="6410" y="4216"/>
                  </a:lnTo>
                  <a:lnTo>
                    <a:pt x="6340" y="4133"/>
                  </a:lnTo>
                  <a:lnTo>
                    <a:pt x="6270" y="4051"/>
                  </a:lnTo>
                  <a:lnTo>
                    <a:pt x="6198" y="3969"/>
                  </a:lnTo>
                  <a:lnTo>
                    <a:pt x="6127" y="3888"/>
                  </a:lnTo>
                  <a:lnTo>
                    <a:pt x="6055" y="3807"/>
                  </a:lnTo>
                  <a:lnTo>
                    <a:pt x="5982" y="3727"/>
                  </a:lnTo>
                  <a:lnTo>
                    <a:pt x="5909" y="3648"/>
                  </a:lnTo>
                  <a:lnTo>
                    <a:pt x="5835" y="3570"/>
                  </a:lnTo>
                  <a:lnTo>
                    <a:pt x="5761" y="3492"/>
                  </a:lnTo>
                  <a:lnTo>
                    <a:pt x="5609" y="3339"/>
                  </a:lnTo>
                  <a:lnTo>
                    <a:pt x="5457" y="3187"/>
                  </a:lnTo>
                  <a:lnTo>
                    <a:pt x="5301" y="3040"/>
                  </a:lnTo>
                  <a:lnTo>
                    <a:pt x="5301" y="3040"/>
                  </a:lnTo>
                  <a:lnTo>
                    <a:pt x="5168" y="2916"/>
                  </a:lnTo>
                  <a:lnTo>
                    <a:pt x="5032" y="2793"/>
                  </a:lnTo>
                  <a:lnTo>
                    <a:pt x="4897" y="2674"/>
                  </a:lnTo>
                  <a:lnTo>
                    <a:pt x="4758" y="2555"/>
                  </a:lnTo>
                  <a:lnTo>
                    <a:pt x="4620" y="2440"/>
                  </a:lnTo>
                  <a:lnTo>
                    <a:pt x="4478" y="2326"/>
                  </a:lnTo>
                  <a:lnTo>
                    <a:pt x="4336" y="2214"/>
                  </a:lnTo>
                  <a:lnTo>
                    <a:pt x="4193" y="2104"/>
                  </a:lnTo>
                  <a:lnTo>
                    <a:pt x="4049" y="1996"/>
                  </a:lnTo>
                  <a:lnTo>
                    <a:pt x="3903" y="1890"/>
                  </a:lnTo>
                  <a:lnTo>
                    <a:pt x="3756" y="1786"/>
                  </a:lnTo>
                  <a:lnTo>
                    <a:pt x="3608" y="1684"/>
                  </a:lnTo>
                  <a:lnTo>
                    <a:pt x="3458" y="1584"/>
                  </a:lnTo>
                  <a:lnTo>
                    <a:pt x="3308" y="1486"/>
                  </a:lnTo>
                  <a:lnTo>
                    <a:pt x="3156" y="1389"/>
                  </a:lnTo>
                  <a:lnTo>
                    <a:pt x="3004" y="1295"/>
                  </a:lnTo>
                  <a:lnTo>
                    <a:pt x="3697" y="0"/>
                  </a:lnTo>
                  <a:lnTo>
                    <a:pt x="0" y="118"/>
                  </a:lnTo>
                  <a:lnTo>
                    <a:pt x="1951" y="3262"/>
                  </a:lnTo>
                  <a:lnTo>
                    <a:pt x="2616" y="2020"/>
                  </a:lnTo>
                  <a:lnTo>
                    <a:pt x="2616" y="2020"/>
                  </a:lnTo>
                  <a:lnTo>
                    <a:pt x="2740" y="2125"/>
                  </a:lnTo>
                  <a:lnTo>
                    <a:pt x="2864" y="2231"/>
                  </a:lnTo>
                  <a:lnTo>
                    <a:pt x="2985" y="2338"/>
                  </a:lnTo>
                  <a:lnTo>
                    <a:pt x="3105" y="2447"/>
                  </a:lnTo>
                  <a:lnTo>
                    <a:pt x="3225" y="2557"/>
                  </a:lnTo>
                  <a:lnTo>
                    <a:pt x="3341" y="2669"/>
                  </a:lnTo>
                  <a:lnTo>
                    <a:pt x="3458" y="2782"/>
                  </a:lnTo>
                  <a:lnTo>
                    <a:pt x="3572" y="2895"/>
                  </a:lnTo>
                  <a:lnTo>
                    <a:pt x="3684" y="3011"/>
                  </a:lnTo>
                  <a:lnTo>
                    <a:pt x="3797" y="3127"/>
                  </a:lnTo>
                  <a:lnTo>
                    <a:pt x="3906" y="3246"/>
                  </a:lnTo>
                  <a:lnTo>
                    <a:pt x="4014" y="3364"/>
                  </a:lnTo>
                  <a:lnTo>
                    <a:pt x="4119" y="3485"/>
                  </a:lnTo>
                  <a:lnTo>
                    <a:pt x="4224" y="3606"/>
                  </a:lnTo>
                  <a:lnTo>
                    <a:pt x="4328" y="3729"/>
                  </a:lnTo>
                  <a:lnTo>
                    <a:pt x="4428" y="3853"/>
                  </a:lnTo>
                  <a:lnTo>
                    <a:pt x="4428" y="3853"/>
                  </a:lnTo>
                  <a:lnTo>
                    <a:pt x="4549" y="4006"/>
                  </a:lnTo>
                  <a:lnTo>
                    <a:pt x="4669" y="4162"/>
                  </a:lnTo>
                  <a:lnTo>
                    <a:pt x="4784" y="4318"/>
                  </a:lnTo>
                  <a:lnTo>
                    <a:pt x="4898" y="4476"/>
                  </a:lnTo>
                  <a:lnTo>
                    <a:pt x="5009" y="4636"/>
                  </a:lnTo>
                  <a:lnTo>
                    <a:pt x="5117" y="4798"/>
                  </a:lnTo>
                  <a:lnTo>
                    <a:pt x="5221" y="4960"/>
                  </a:lnTo>
                  <a:lnTo>
                    <a:pt x="5323" y="5125"/>
                  </a:lnTo>
                  <a:lnTo>
                    <a:pt x="5323" y="5125"/>
                  </a:lnTo>
                  <a:lnTo>
                    <a:pt x="5422" y="5292"/>
                  </a:lnTo>
                  <a:lnTo>
                    <a:pt x="5518" y="5458"/>
                  </a:lnTo>
                  <a:lnTo>
                    <a:pt x="5612" y="5627"/>
                  </a:lnTo>
                  <a:lnTo>
                    <a:pt x="5702" y="5797"/>
                  </a:lnTo>
                  <a:lnTo>
                    <a:pt x="5790" y="5969"/>
                  </a:lnTo>
                  <a:lnTo>
                    <a:pt x="5874" y="6141"/>
                  </a:lnTo>
                  <a:lnTo>
                    <a:pt x="5955" y="6315"/>
                  </a:lnTo>
                  <a:lnTo>
                    <a:pt x="6033" y="6488"/>
                  </a:lnTo>
                  <a:lnTo>
                    <a:pt x="6033" y="6488"/>
                  </a:lnTo>
                  <a:lnTo>
                    <a:pt x="6108" y="6665"/>
                  </a:lnTo>
                  <a:lnTo>
                    <a:pt x="6181" y="6841"/>
                  </a:lnTo>
                  <a:lnTo>
                    <a:pt x="6249" y="7019"/>
                  </a:lnTo>
                  <a:lnTo>
                    <a:pt x="6315" y="7197"/>
                  </a:lnTo>
                  <a:lnTo>
                    <a:pt x="6378" y="7378"/>
                  </a:lnTo>
                  <a:lnTo>
                    <a:pt x="6438" y="7558"/>
                  </a:lnTo>
                  <a:lnTo>
                    <a:pt x="6494" y="7740"/>
                  </a:lnTo>
                  <a:lnTo>
                    <a:pt x="6548" y="7921"/>
                  </a:lnTo>
                  <a:lnTo>
                    <a:pt x="6548" y="7921"/>
                  </a:lnTo>
                  <a:lnTo>
                    <a:pt x="6598" y="8105"/>
                  </a:lnTo>
                  <a:lnTo>
                    <a:pt x="6646" y="8288"/>
                  </a:lnTo>
                  <a:lnTo>
                    <a:pt x="6691" y="8473"/>
                  </a:lnTo>
                  <a:lnTo>
                    <a:pt x="6732" y="8657"/>
                  </a:lnTo>
                  <a:lnTo>
                    <a:pt x="6770" y="8842"/>
                  </a:lnTo>
                  <a:lnTo>
                    <a:pt x="6807" y="9027"/>
                  </a:lnTo>
                  <a:lnTo>
                    <a:pt x="6839" y="9214"/>
                  </a:lnTo>
                  <a:lnTo>
                    <a:pt x="6868" y="9401"/>
                  </a:lnTo>
                  <a:lnTo>
                    <a:pt x="6868" y="9401"/>
                  </a:lnTo>
                  <a:lnTo>
                    <a:pt x="6894" y="9588"/>
                  </a:lnTo>
                  <a:lnTo>
                    <a:pt x="6919" y="9776"/>
                  </a:lnTo>
                  <a:lnTo>
                    <a:pt x="6940" y="9963"/>
                  </a:lnTo>
                  <a:lnTo>
                    <a:pt x="6958" y="10151"/>
                  </a:lnTo>
                  <a:lnTo>
                    <a:pt x="6973" y="10339"/>
                  </a:lnTo>
                  <a:lnTo>
                    <a:pt x="6986" y="10528"/>
                  </a:lnTo>
                  <a:lnTo>
                    <a:pt x="6996" y="10716"/>
                  </a:lnTo>
                  <a:lnTo>
                    <a:pt x="7002" y="10904"/>
                  </a:lnTo>
                  <a:lnTo>
                    <a:pt x="7008" y="11094"/>
                  </a:lnTo>
                  <a:lnTo>
                    <a:pt x="7010" y="11282"/>
                  </a:lnTo>
                  <a:lnTo>
                    <a:pt x="7010" y="11472"/>
                  </a:lnTo>
                  <a:lnTo>
                    <a:pt x="7005" y="11660"/>
                  </a:lnTo>
                  <a:lnTo>
                    <a:pt x="6999" y="11850"/>
                  </a:lnTo>
                  <a:lnTo>
                    <a:pt x="6992" y="12038"/>
                  </a:lnTo>
                  <a:lnTo>
                    <a:pt x="6982" y="12228"/>
                  </a:lnTo>
                  <a:lnTo>
                    <a:pt x="6969" y="12416"/>
                  </a:lnTo>
                  <a:lnTo>
                    <a:pt x="9521" y="12416"/>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dirty="0">
                <a:latin typeface="字魂59号-创粗黑" panose="00000500000000000000" pitchFamily="2" charset="-122"/>
                <a:ea typeface="字魂59号-创粗黑" panose="00000500000000000000" pitchFamily="2" charset="-122"/>
              </a:endParaRPr>
            </a:p>
          </p:txBody>
        </p:sp>
        <p:sp>
          <p:nvSpPr>
            <p:cNvPr id="71" name="淘宝-想搞设计PPT(倒卖必究)-71">
              <a:extLst>
                <a:ext uri="{FF2B5EF4-FFF2-40B4-BE49-F238E27FC236}">
                  <a16:creationId xmlns:a16="http://schemas.microsoft.com/office/drawing/2014/main" id="{EB2D3C65-6635-22A0-4494-A083D515179F}"/>
                </a:ext>
              </a:extLst>
            </p:cNvPr>
            <p:cNvSpPr>
              <a:spLocks/>
            </p:cNvSpPr>
            <p:nvPr/>
          </p:nvSpPr>
          <p:spPr bwMode="auto">
            <a:xfrm>
              <a:off x="5459413" y="0"/>
              <a:ext cx="5537200" cy="6851650"/>
            </a:xfrm>
            <a:custGeom>
              <a:avLst/>
              <a:gdLst>
                <a:gd name="T0" fmla="*/ 7444 w 10463"/>
                <a:gd name="T1" fmla="*/ 1293 h 12947"/>
                <a:gd name="T2" fmla="*/ 6890 w 10463"/>
                <a:gd name="T3" fmla="*/ 1623 h 12947"/>
                <a:gd name="T4" fmla="*/ 6347 w 10463"/>
                <a:gd name="T5" fmla="*/ 1974 h 12947"/>
                <a:gd name="T6" fmla="*/ 5791 w 10463"/>
                <a:gd name="T7" fmla="*/ 2368 h 12947"/>
                <a:gd name="T8" fmla="*/ 5072 w 10463"/>
                <a:gd name="T9" fmla="*/ 2930 h 12947"/>
                <a:gd name="T10" fmla="*/ 4552 w 10463"/>
                <a:gd name="T11" fmla="*/ 3381 h 12947"/>
                <a:gd name="T12" fmla="*/ 4133 w 10463"/>
                <a:gd name="T13" fmla="*/ 3777 h 12947"/>
                <a:gd name="T14" fmla="*/ 3808 w 10463"/>
                <a:gd name="T15" fmla="*/ 4105 h 12947"/>
                <a:gd name="T16" fmla="*/ 3570 w 10463"/>
                <a:gd name="T17" fmla="*/ 4357 h 12947"/>
                <a:gd name="T18" fmla="*/ 3264 w 10463"/>
                <a:gd name="T19" fmla="*/ 4705 h 12947"/>
                <a:gd name="T20" fmla="*/ 2966 w 10463"/>
                <a:gd name="T21" fmla="*/ 5064 h 12947"/>
                <a:gd name="T22" fmla="*/ 2680 w 10463"/>
                <a:gd name="T23" fmla="*/ 5433 h 12947"/>
                <a:gd name="T24" fmla="*/ 2407 w 10463"/>
                <a:gd name="T25" fmla="*/ 5814 h 12947"/>
                <a:gd name="T26" fmla="*/ 2210 w 10463"/>
                <a:gd name="T27" fmla="*/ 6106 h 12947"/>
                <a:gd name="T28" fmla="*/ 1959 w 10463"/>
                <a:gd name="T29" fmla="*/ 6504 h 12947"/>
                <a:gd name="T30" fmla="*/ 1721 w 10463"/>
                <a:gd name="T31" fmla="*/ 6911 h 12947"/>
                <a:gd name="T32" fmla="*/ 1497 w 10463"/>
                <a:gd name="T33" fmla="*/ 7329 h 12947"/>
                <a:gd name="T34" fmla="*/ 1339 w 10463"/>
                <a:gd name="T35" fmla="*/ 7648 h 12947"/>
                <a:gd name="T36" fmla="*/ 1141 w 10463"/>
                <a:gd name="T37" fmla="*/ 8080 h 12947"/>
                <a:gd name="T38" fmla="*/ 958 w 10463"/>
                <a:gd name="T39" fmla="*/ 8519 h 12947"/>
                <a:gd name="T40" fmla="*/ 791 w 10463"/>
                <a:gd name="T41" fmla="*/ 8966 h 12947"/>
                <a:gd name="T42" fmla="*/ 675 w 10463"/>
                <a:gd name="T43" fmla="*/ 9306 h 12947"/>
                <a:gd name="T44" fmla="*/ 535 w 10463"/>
                <a:gd name="T45" fmla="*/ 9763 h 12947"/>
                <a:gd name="T46" fmla="*/ 411 w 10463"/>
                <a:gd name="T47" fmla="*/ 10225 h 12947"/>
                <a:gd name="T48" fmla="*/ 303 w 10463"/>
                <a:gd name="T49" fmla="*/ 10692 h 12947"/>
                <a:gd name="T50" fmla="*/ 232 w 10463"/>
                <a:gd name="T51" fmla="*/ 11044 h 12947"/>
                <a:gd name="T52" fmla="*/ 151 w 10463"/>
                <a:gd name="T53" fmla="*/ 11517 h 12947"/>
                <a:gd name="T54" fmla="*/ 86 w 10463"/>
                <a:gd name="T55" fmla="*/ 11992 h 12947"/>
                <a:gd name="T56" fmla="*/ 35 w 10463"/>
                <a:gd name="T57" fmla="*/ 12468 h 12947"/>
                <a:gd name="T58" fmla="*/ 0 w 10463"/>
                <a:gd name="T59" fmla="*/ 12947 h 12947"/>
                <a:gd name="T60" fmla="*/ 2530 w 10463"/>
                <a:gd name="T61" fmla="*/ 12544 h 12947"/>
                <a:gd name="T62" fmla="*/ 2521 w 10463"/>
                <a:gd name="T63" fmla="*/ 11739 h 12947"/>
                <a:gd name="T64" fmla="*/ 2550 w 10463"/>
                <a:gd name="T65" fmla="*/ 11136 h 12947"/>
                <a:gd name="T66" fmla="*/ 2635 w 10463"/>
                <a:gd name="T67" fmla="*/ 10333 h 12947"/>
                <a:gd name="T68" fmla="*/ 2698 w 10463"/>
                <a:gd name="T69" fmla="*/ 9935 h 12947"/>
                <a:gd name="T70" fmla="*/ 2754 w 10463"/>
                <a:gd name="T71" fmla="*/ 9637 h 12947"/>
                <a:gd name="T72" fmla="*/ 2842 w 10463"/>
                <a:gd name="T73" fmla="*/ 9242 h 12947"/>
                <a:gd name="T74" fmla="*/ 2944 w 10463"/>
                <a:gd name="T75" fmla="*/ 8849 h 12947"/>
                <a:gd name="T76" fmla="*/ 3061 w 10463"/>
                <a:gd name="T77" fmla="*/ 8460 h 12947"/>
                <a:gd name="T78" fmla="*/ 3157 w 10463"/>
                <a:gd name="T79" fmla="*/ 8169 h 12947"/>
                <a:gd name="T80" fmla="*/ 3299 w 10463"/>
                <a:gd name="T81" fmla="*/ 7787 h 12947"/>
                <a:gd name="T82" fmla="*/ 3453 w 10463"/>
                <a:gd name="T83" fmla="*/ 7407 h 12947"/>
                <a:gd name="T84" fmla="*/ 3623 w 10463"/>
                <a:gd name="T85" fmla="*/ 7032 h 12947"/>
                <a:gd name="T86" fmla="*/ 3805 w 10463"/>
                <a:gd name="T87" fmla="*/ 6663 h 12947"/>
                <a:gd name="T88" fmla="*/ 3951 w 10463"/>
                <a:gd name="T89" fmla="*/ 6389 h 12947"/>
                <a:gd name="T90" fmla="*/ 4209 w 10463"/>
                <a:gd name="T91" fmla="*/ 5939 h 12947"/>
                <a:gd name="T92" fmla="*/ 4666 w 10463"/>
                <a:gd name="T93" fmla="*/ 5240 h 12947"/>
                <a:gd name="T94" fmla="*/ 5038 w 10463"/>
                <a:gd name="T95" fmla="*/ 4734 h 12947"/>
                <a:gd name="T96" fmla="*/ 5575 w 10463"/>
                <a:gd name="T97" fmla="*/ 4082 h 12947"/>
                <a:gd name="T98" fmla="*/ 6004 w 10463"/>
                <a:gd name="T99" fmla="*/ 3612 h 12947"/>
                <a:gd name="T100" fmla="*/ 6609 w 10463"/>
                <a:gd name="T101" fmla="*/ 3013 h 12947"/>
                <a:gd name="T102" fmla="*/ 7034 w 10463"/>
                <a:gd name="T103" fmla="*/ 2631 h 12947"/>
                <a:gd name="T104" fmla="*/ 7473 w 10463"/>
                <a:gd name="T105" fmla="*/ 2262 h 12947"/>
                <a:gd name="T106" fmla="*/ 8482 w 10463"/>
                <a:gd name="T107" fmla="*/ 3278 h 12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0463" h="12947">
                  <a:moveTo>
                    <a:pt x="10463" y="153"/>
                  </a:moveTo>
                  <a:lnTo>
                    <a:pt x="6767" y="0"/>
                  </a:lnTo>
                  <a:lnTo>
                    <a:pt x="7444" y="1293"/>
                  </a:lnTo>
                  <a:lnTo>
                    <a:pt x="7444" y="1293"/>
                  </a:lnTo>
                  <a:lnTo>
                    <a:pt x="7304" y="1373"/>
                  </a:lnTo>
                  <a:lnTo>
                    <a:pt x="7165" y="1455"/>
                  </a:lnTo>
                  <a:lnTo>
                    <a:pt x="7027" y="1538"/>
                  </a:lnTo>
                  <a:lnTo>
                    <a:pt x="6890" y="1623"/>
                  </a:lnTo>
                  <a:lnTo>
                    <a:pt x="6752" y="1709"/>
                  </a:lnTo>
                  <a:lnTo>
                    <a:pt x="6617" y="1796"/>
                  </a:lnTo>
                  <a:lnTo>
                    <a:pt x="6481" y="1885"/>
                  </a:lnTo>
                  <a:lnTo>
                    <a:pt x="6347" y="1974"/>
                  </a:lnTo>
                  <a:lnTo>
                    <a:pt x="6347" y="1974"/>
                  </a:lnTo>
                  <a:lnTo>
                    <a:pt x="6160" y="2103"/>
                  </a:lnTo>
                  <a:lnTo>
                    <a:pt x="5975" y="2234"/>
                  </a:lnTo>
                  <a:lnTo>
                    <a:pt x="5791" y="2368"/>
                  </a:lnTo>
                  <a:lnTo>
                    <a:pt x="5609" y="2504"/>
                  </a:lnTo>
                  <a:lnTo>
                    <a:pt x="5428" y="2644"/>
                  </a:lnTo>
                  <a:lnTo>
                    <a:pt x="5248" y="2786"/>
                  </a:lnTo>
                  <a:lnTo>
                    <a:pt x="5072" y="2930"/>
                  </a:lnTo>
                  <a:lnTo>
                    <a:pt x="4896" y="3078"/>
                  </a:lnTo>
                  <a:lnTo>
                    <a:pt x="4896" y="3078"/>
                  </a:lnTo>
                  <a:lnTo>
                    <a:pt x="4723" y="3228"/>
                  </a:lnTo>
                  <a:lnTo>
                    <a:pt x="4552" y="3381"/>
                  </a:lnTo>
                  <a:lnTo>
                    <a:pt x="4383" y="3537"/>
                  </a:lnTo>
                  <a:lnTo>
                    <a:pt x="4298" y="3616"/>
                  </a:lnTo>
                  <a:lnTo>
                    <a:pt x="4215" y="3696"/>
                  </a:lnTo>
                  <a:lnTo>
                    <a:pt x="4133" y="3777"/>
                  </a:lnTo>
                  <a:lnTo>
                    <a:pt x="4052" y="3857"/>
                  </a:lnTo>
                  <a:lnTo>
                    <a:pt x="3970" y="3939"/>
                  </a:lnTo>
                  <a:lnTo>
                    <a:pt x="3888" y="4022"/>
                  </a:lnTo>
                  <a:lnTo>
                    <a:pt x="3808" y="4105"/>
                  </a:lnTo>
                  <a:lnTo>
                    <a:pt x="3728" y="4188"/>
                  </a:lnTo>
                  <a:lnTo>
                    <a:pt x="3649" y="4273"/>
                  </a:lnTo>
                  <a:lnTo>
                    <a:pt x="3570" y="4357"/>
                  </a:lnTo>
                  <a:lnTo>
                    <a:pt x="3570" y="4357"/>
                  </a:lnTo>
                  <a:lnTo>
                    <a:pt x="3493" y="4444"/>
                  </a:lnTo>
                  <a:lnTo>
                    <a:pt x="3415" y="4530"/>
                  </a:lnTo>
                  <a:lnTo>
                    <a:pt x="3340" y="4617"/>
                  </a:lnTo>
                  <a:lnTo>
                    <a:pt x="3264" y="4705"/>
                  </a:lnTo>
                  <a:lnTo>
                    <a:pt x="3188" y="4794"/>
                  </a:lnTo>
                  <a:lnTo>
                    <a:pt x="3113" y="4883"/>
                  </a:lnTo>
                  <a:lnTo>
                    <a:pt x="3039" y="4973"/>
                  </a:lnTo>
                  <a:lnTo>
                    <a:pt x="2966" y="5064"/>
                  </a:lnTo>
                  <a:lnTo>
                    <a:pt x="2893" y="5156"/>
                  </a:lnTo>
                  <a:lnTo>
                    <a:pt x="2822" y="5248"/>
                  </a:lnTo>
                  <a:lnTo>
                    <a:pt x="2752" y="5340"/>
                  </a:lnTo>
                  <a:lnTo>
                    <a:pt x="2680" y="5433"/>
                  </a:lnTo>
                  <a:lnTo>
                    <a:pt x="2612" y="5528"/>
                  </a:lnTo>
                  <a:lnTo>
                    <a:pt x="2543" y="5623"/>
                  </a:lnTo>
                  <a:lnTo>
                    <a:pt x="2474" y="5718"/>
                  </a:lnTo>
                  <a:lnTo>
                    <a:pt x="2407" y="5814"/>
                  </a:lnTo>
                  <a:lnTo>
                    <a:pt x="2407" y="5814"/>
                  </a:lnTo>
                  <a:lnTo>
                    <a:pt x="2340" y="5910"/>
                  </a:lnTo>
                  <a:lnTo>
                    <a:pt x="2274" y="6008"/>
                  </a:lnTo>
                  <a:lnTo>
                    <a:pt x="2210" y="6106"/>
                  </a:lnTo>
                  <a:lnTo>
                    <a:pt x="2146" y="6205"/>
                  </a:lnTo>
                  <a:lnTo>
                    <a:pt x="2083" y="6304"/>
                  </a:lnTo>
                  <a:lnTo>
                    <a:pt x="2021" y="6403"/>
                  </a:lnTo>
                  <a:lnTo>
                    <a:pt x="1959" y="6504"/>
                  </a:lnTo>
                  <a:lnTo>
                    <a:pt x="1898" y="6605"/>
                  </a:lnTo>
                  <a:lnTo>
                    <a:pt x="1838" y="6707"/>
                  </a:lnTo>
                  <a:lnTo>
                    <a:pt x="1778" y="6809"/>
                  </a:lnTo>
                  <a:lnTo>
                    <a:pt x="1721" y="6911"/>
                  </a:lnTo>
                  <a:lnTo>
                    <a:pt x="1663" y="7015"/>
                  </a:lnTo>
                  <a:lnTo>
                    <a:pt x="1608" y="7120"/>
                  </a:lnTo>
                  <a:lnTo>
                    <a:pt x="1552" y="7224"/>
                  </a:lnTo>
                  <a:lnTo>
                    <a:pt x="1497" y="7329"/>
                  </a:lnTo>
                  <a:lnTo>
                    <a:pt x="1443" y="7435"/>
                  </a:lnTo>
                  <a:lnTo>
                    <a:pt x="1443" y="7435"/>
                  </a:lnTo>
                  <a:lnTo>
                    <a:pt x="1390" y="7540"/>
                  </a:lnTo>
                  <a:lnTo>
                    <a:pt x="1339" y="7648"/>
                  </a:lnTo>
                  <a:lnTo>
                    <a:pt x="1288" y="7755"/>
                  </a:lnTo>
                  <a:lnTo>
                    <a:pt x="1238" y="7863"/>
                  </a:lnTo>
                  <a:lnTo>
                    <a:pt x="1189" y="7971"/>
                  </a:lnTo>
                  <a:lnTo>
                    <a:pt x="1141" y="8080"/>
                  </a:lnTo>
                  <a:lnTo>
                    <a:pt x="1094" y="8188"/>
                  </a:lnTo>
                  <a:lnTo>
                    <a:pt x="1047" y="8299"/>
                  </a:lnTo>
                  <a:lnTo>
                    <a:pt x="1002" y="8408"/>
                  </a:lnTo>
                  <a:lnTo>
                    <a:pt x="958" y="8519"/>
                  </a:lnTo>
                  <a:lnTo>
                    <a:pt x="915" y="8630"/>
                  </a:lnTo>
                  <a:lnTo>
                    <a:pt x="872" y="8741"/>
                  </a:lnTo>
                  <a:lnTo>
                    <a:pt x="831" y="8854"/>
                  </a:lnTo>
                  <a:lnTo>
                    <a:pt x="791" y="8966"/>
                  </a:lnTo>
                  <a:lnTo>
                    <a:pt x="751" y="9078"/>
                  </a:lnTo>
                  <a:lnTo>
                    <a:pt x="713" y="9192"/>
                  </a:lnTo>
                  <a:lnTo>
                    <a:pt x="713" y="9192"/>
                  </a:lnTo>
                  <a:lnTo>
                    <a:pt x="675" y="9306"/>
                  </a:lnTo>
                  <a:lnTo>
                    <a:pt x="639" y="9420"/>
                  </a:lnTo>
                  <a:lnTo>
                    <a:pt x="604" y="9534"/>
                  </a:lnTo>
                  <a:lnTo>
                    <a:pt x="569" y="9647"/>
                  </a:lnTo>
                  <a:lnTo>
                    <a:pt x="535" y="9763"/>
                  </a:lnTo>
                  <a:lnTo>
                    <a:pt x="503" y="9878"/>
                  </a:lnTo>
                  <a:lnTo>
                    <a:pt x="471" y="9993"/>
                  </a:lnTo>
                  <a:lnTo>
                    <a:pt x="440" y="10109"/>
                  </a:lnTo>
                  <a:lnTo>
                    <a:pt x="411" y="10225"/>
                  </a:lnTo>
                  <a:lnTo>
                    <a:pt x="383" y="10342"/>
                  </a:lnTo>
                  <a:lnTo>
                    <a:pt x="356" y="10457"/>
                  </a:lnTo>
                  <a:lnTo>
                    <a:pt x="328" y="10576"/>
                  </a:lnTo>
                  <a:lnTo>
                    <a:pt x="303" y="10692"/>
                  </a:lnTo>
                  <a:lnTo>
                    <a:pt x="278" y="10809"/>
                  </a:lnTo>
                  <a:lnTo>
                    <a:pt x="255" y="10927"/>
                  </a:lnTo>
                  <a:lnTo>
                    <a:pt x="232" y="11044"/>
                  </a:lnTo>
                  <a:lnTo>
                    <a:pt x="232" y="11044"/>
                  </a:lnTo>
                  <a:lnTo>
                    <a:pt x="210" y="11162"/>
                  </a:lnTo>
                  <a:lnTo>
                    <a:pt x="189" y="11280"/>
                  </a:lnTo>
                  <a:lnTo>
                    <a:pt x="170" y="11399"/>
                  </a:lnTo>
                  <a:lnTo>
                    <a:pt x="151" y="11517"/>
                  </a:lnTo>
                  <a:lnTo>
                    <a:pt x="134" y="11635"/>
                  </a:lnTo>
                  <a:lnTo>
                    <a:pt x="116" y="11755"/>
                  </a:lnTo>
                  <a:lnTo>
                    <a:pt x="100" y="11873"/>
                  </a:lnTo>
                  <a:lnTo>
                    <a:pt x="86" y="11992"/>
                  </a:lnTo>
                  <a:lnTo>
                    <a:pt x="71" y="12111"/>
                  </a:lnTo>
                  <a:lnTo>
                    <a:pt x="58" y="12230"/>
                  </a:lnTo>
                  <a:lnTo>
                    <a:pt x="46" y="12350"/>
                  </a:lnTo>
                  <a:lnTo>
                    <a:pt x="35" y="12468"/>
                  </a:lnTo>
                  <a:lnTo>
                    <a:pt x="24" y="12588"/>
                  </a:lnTo>
                  <a:lnTo>
                    <a:pt x="16" y="12708"/>
                  </a:lnTo>
                  <a:lnTo>
                    <a:pt x="7" y="12827"/>
                  </a:lnTo>
                  <a:lnTo>
                    <a:pt x="0" y="12947"/>
                  </a:lnTo>
                  <a:lnTo>
                    <a:pt x="2552" y="12947"/>
                  </a:lnTo>
                  <a:lnTo>
                    <a:pt x="2552" y="12947"/>
                  </a:lnTo>
                  <a:lnTo>
                    <a:pt x="2539" y="12745"/>
                  </a:lnTo>
                  <a:lnTo>
                    <a:pt x="2530" y="12544"/>
                  </a:lnTo>
                  <a:lnTo>
                    <a:pt x="2522" y="12343"/>
                  </a:lnTo>
                  <a:lnTo>
                    <a:pt x="2520" y="12141"/>
                  </a:lnTo>
                  <a:lnTo>
                    <a:pt x="2518" y="11940"/>
                  </a:lnTo>
                  <a:lnTo>
                    <a:pt x="2521" y="11739"/>
                  </a:lnTo>
                  <a:lnTo>
                    <a:pt x="2527" y="11537"/>
                  </a:lnTo>
                  <a:lnTo>
                    <a:pt x="2537" y="11337"/>
                  </a:lnTo>
                  <a:lnTo>
                    <a:pt x="2537" y="11337"/>
                  </a:lnTo>
                  <a:lnTo>
                    <a:pt x="2550" y="11136"/>
                  </a:lnTo>
                  <a:lnTo>
                    <a:pt x="2566" y="10934"/>
                  </a:lnTo>
                  <a:lnTo>
                    <a:pt x="2585" y="10735"/>
                  </a:lnTo>
                  <a:lnTo>
                    <a:pt x="2609" y="10535"/>
                  </a:lnTo>
                  <a:lnTo>
                    <a:pt x="2635" y="10333"/>
                  </a:lnTo>
                  <a:lnTo>
                    <a:pt x="2649" y="10234"/>
                  </a:lnTo>
                  <a:lnTo>
                    <a:pt x="2664" y="10135"/>
                  </a:lnTo>
                  <a:lnTo>
                    <a:pt x="2680" y="10034"/>
                  </a:lnTo>
                  <a:lnTo>
                    <a:pt x="2698" y="9935"/>
                  </a:lnTo>
                  <a:lnTo>
                    <a:pt x="2715" y="9836"/>
                  </a:lnTo>
                  <a:lnTo>
                    <a:pt x="2734" y="9736"/>
                  </a:lnTo>
                  <a:lnTo>
                    <a:pt x="2734" y="9736"/>
                  </a:lnTo>
                  <a:lnTo>
                    <a:pt x="2754" y="9637"/>
                  </a:lnTo>
                  <a:lnTo>
                    <a:pt x="2775" y="9538"/>
                  </a:lnTo>
                  <a:lnTo>
                    <a:pt x="2797" y="9439"/>
                  </a:lnTo>
                  <a:lnTo>
                    <a:pt x="2819" y="9341"/>
                  </a:lnTo>
                  <a:lnTo>
                    <a:pt x="2842" y="9242"/>
                  </a:lnTo>
                  <a:lnTo>
                    <a:pt x="2867" y="9144"/>
                  </a:lnTo>
                  <a:lnTo>
                    <a:pt x="2892" y="9045"/>
                  </a:lnTo>
                  <a:lnTo>
                    <a:pt x="2918" y="8947"/>
                  </a:lnTo>
                  <a:lnTo>
                    <a:pt x="2944" y="8849"/>
                  </a:lnTo>
                  <a:lnTo>
                    <a:pt x="2972" y="8751"/>
                  </a:lnTo>
                  <a:lnTo>
                    <a:pt x="3001" y="8654"/>
                  </a:lnTo>
                  <a:lnTo>
                    <a:pt x="3030" y="8557"/>
                  </a:lnTo>
                  <a:lnTo>
                    <a:pt x="3061" y="8460"/>
                  </a:lnTo>
                  <a:lnTo>
                    <a:pt x="3092" y="8363"/>
                  </a:lnTo>
                  <a:lnTo>
                    <a:pt x="3124" y="8265"/>
                  </a:lnTo>
                  <a:lnTo>
                    <a:pt x="3157" y="8169"/>
                  </a:lnTo>
                  <a:lnTo>
                    <a:pt x="3157" y="8169"/>
                  </a:lnTo>
                  <a:lnTo>
                    <a:pt x="3191" y="8073"/>
                  </a:lnTo>
                  <a:lnTo>
                    <a:pt x="3226" y="7978"/>
                  </a:lnTo>
                  <a:lnTo>
                    <a:pt x="3261" y="7882"/>
                  </a:lnTo>
                  <a:lnTo>
                    <a:pt x="3299" y="7787"/>
                  </a:lnTo>
                  <a:lnTo>
                    <a:pt x="3335" y="7690"/>
                  </a:lnTo>
                  <a:lnTo>
                    <a:pt x="3375" y="7596"/>
                  </a:lnTo>
                  <a:lnTo>
                    <a:pt x="3413" y="7501"/>
                  </a:lnTo>
                  <a:lnTo>
                    <a:pt x="3453" y="7407"/>
                  </a:lnTo>
                  <a:lnTo>
                    <a:pt x="3494" y="7313"/>
                  </a:lnTo>
                  <a:lnTo>
                    <a:pt x="3537" y="7219"/>
                  </a:lnTo>
                  <a:lnTo>
                    <a:pt x="3579" y="7126"/>
                  </a:lnTo>
                  <a:lnTo>
                    <a:pt x="3623" y="7032"/>
                  </a:lnTo>
                  <a:lnTo>
                    <a:pt x="3666" y="6939"/>
                  </a:lnTo>
                  <a:lnTo>
                    <a:pt x="3712" y="6847"/>
                  </a:lnTo>
                  <a:lnTo>
                    <a:pt x="3758" y="6755"/>
                  </a:lnTo>
                  <a:lnTo>
                    <a:pt x="3805" y="6663"/>
                  </a:lnTo>
                  <a:lnTo>
                    <a:pt x="3805" y="6663"/>
                  </a:lnTo>
                  <a:lnTo>
                    <a:pt x="3853" y="6571"/>
                  </a:lnTo>
                  <a:lnTo>
                    <a:pt x="3901" y="6479"/>
                  </a:lnTo>
                  <a:lnTo>
                    <a:pt x="3951" y="6389"/>
                  </a:lnTo>
                  <a:lnTo>
                    <a:pt x="4001" y="6298"/>
                  </a:lnTo>
                  <a:lnTo>
                    <a:pt x="4052" y="6208"/>
                  </a:lnTo>
                  <a:lnTo>
                    <a:pt x="4104" y="6119"/>
                  </a:lnTo>
                  <a:lnTo>
                    <a:pt x="4209" y="5939"/>
                  </a:lnTo>
                  <a:lnTo>
                    <a:pt x="4319" y="5763"/>
                  </a:lnTo>
                  <a:lnTo>
                    <a:pt x="4431" y="5588"/>
                  </a:lnTo>
                  <a:lnTo>
                    <a:pt x="4546" y="5413"/>
                  </a:lnTo>
                  <a:lnTo>
                    <a:pt x="4666" y="5240"/>
                  </a:lnTo>
                  <a:lnTo>
                    <a:pt x="4666" y="5240"/>
                  </a:lnTo>
                  <a:lnTo>
                    <a:pt x="4787" y="5070"/>
                  </a:lnTo>
                  <a:lnTo>
                    <a:pt x="4911" y="4900"/>
                  </a:lnTo>
                  <a:lnTo>
                    <a:pt x="5038" y="4734"/>
                  </a:lnTo>
                  <a:lnTo>
                    <a:pt x="5168" y="4568"/>
                  </a:lnTo>
                  <a:lnTo>
                    <a:pt x="5301" y="4404"/>
                  </a:lnTo>
                  <a:lnTo>
                    <a:pt x="5436" y="4242"/>
                  </a:lnTo>
                  <a:lnTo>
                    <a:pt x="5575" y="4082"/>
                  </a:lnTo>
                  <a:lnTo>
                    <a:pt x="5715" y="3924"/>
                  </a:lnTo>
                  <a:lnTo>
                    <a:pt x="5715" y="3924"/>
                  </a:lnTo>
                  <a:lnTo>
                    <a:pt x="5858" y="3766"/>
                  </a:lnTo>
                  <a:lnTo>
                    <a:pt x="6004" y="3612"/>
                  </a:lnTo>
                  <a:lnTo>
                    <a:pt x="6151" y="3460"/>
                  </a:lnTo>
                  <a:lnTo>
                    <a:pt x="6302" y="3308"/>
                  </a:lnTo>
                  <a:lnTo>
                    <a:pt x="6455" y="3159"/>
                  </a:lnTo>
                  <a:lnTo>
                    <a:pt x="6609" y="3013"/>
                  </a:lnTo>
                  <a:lnTo>
                    <a:pt x="6767" y="2868"/>
                  </a:lnTo>
                  <a:lnTo>
                    <a:pt x="6926" y="2725"/>
                  </a:lnTo>
                  <a:lnTo>
                    <a:pt x="6926" y="2725"/>
                  </a:lnTo>
                  <a:lnTo>
                    <a:pt x="7034" y="2631"/>
                  </a:lnTo>
                  <a:lnTo>
                    <a:pt x="7142" y="2538"/>
                  </a:lnTo>
                  <a:lnTo>
                    <a:pt x="7251" y="2444"/>
                  </a:lnTo>
                  <a:lnTo>
                    <a:pt x="7362" y="2352"/>
                  </a:lnTo>
                  <a:lnTo>
                    <a:pt x="7473" y="2262"/>
                  </a:lnTo>
                  <a:lnTo>
                    <a:pt x="7584" y="2173"/>
                  </a:lnTo>
                  <a:lnTo>
                    <a:pt x="7698" y="2084"/>
                  </a:lnTo>
                  <a:lnTo>
                    <a:pt x="7812" y="1996"/>
                  </a:lnTo>
                  <a:lnTo>
                    <a:pt x="8482" y="3278"/>
                  </a:lnTo>
                  <a:lnTo>
                    <a:pt x="10463" y="153"/>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dirty="0">
                <a:latin typeface="字魂59号-创粗黑" panose="00000500000000000000" pitchFamily="2" charset="-122"/>
                <a:ea typeface="字魂59号-创粗黑" panose="00000500000000000000" pitchFamily="2" charset="-122"/>
              </a:endParaRPr>
            </a:p>
          </p:txBody>
        </p:sp>
        <p:sp>
          <p:nvSpPr>
            <p:cNvPr id="72" name="淘宝-想搞设计PPT(倒卖必究)-72">
              <a:extLst>
                <a:ext uri="{FF2B5EF4-FFF2-40B4-BE49-F238E27FC236}">
                  <a16:creationId xmlns:a16="http://schemas.microsoft.com/office/drawing/2014/main" id="{76D5FDE6-4683-4E30-D594-7727C479A9B1}"/>
                </a:ext>
              </a:extLst>
            </p:cNvPr>
            <p:cNvSpPr>
              <a:spLocks/>
            </p:cNvSpPr>
            <p:nvPr/>
          </p:nvSpPr>
          <p:spPr bwMode="auto">
            <a:xfrm>
              <a:off x="6032501" y="6694488"/>
              <a:ext cx="123825" cy="158750"/>
            </a:xfrm>
            <a:custGeom>
              <a:avLst/>
              <a:gdLst>
                <a:gd name="T0" fmla="*/ 0 w 234"/>
                <a:gd name="T1" fmla="*/ 299 h 299"/>
                <a:gd name="T2" fmla="*/ 0 w 234"/>
                <a:gd name="T3" fmla="*/ 279 h 299"/>
                <a:gd name="T4" fmla="*/ 0 w 234"/>
                <a:gd name="T5" fmla="*/ 260 h 299"/>
                <a:gd name="T6" fmla="*/ 0 w 234"/>
                <a:gd name="T7" fmla="*/ 223 h 299"/>
                <a:gd name="T8" fmla="*/ 0 w 234"/>
                <a:gd name="T9" fmla="*/ 223 h 299"/>
                <a:gd name="T10" fmla="*/ 0 w 234"/>
                <a:gd name="T11" fmla="*/ 147 h 299"/>
                <a:gd name="T12" fmla="*/ 0 w 234"/>
                <a:gd name="T13" fmla="*/ 147 h 299"/>
                <a:gd name="T14" fmla="*/ 3 w 234"/>
                <a:gd name="T15" fmla="*/ 0 h 299"/>
                <a:gd name="T16" fmla="*/ 234 w 234"/>
                <a:gd name="T17" fmla="*/ 6 h 299"/>
                <a:gd name="T18" fmla="*/ 234 w 234"/>
                <a:gd name="T19" fmla="*/ 6 h 299"/>
                <a:gd name="T20" fmla="*/ 232 w 234"/>
                <a:gd name="T21" fmla="*/ 149 h 299"/>
                <a:gd name="T22" fmla="*/ 232 w 234"/>
                <a:gd name="T23" fmla="*/ 149 h 299"/>
                <a:gd name="T24" fmla="*/ 232 w 234"/>
                <a:gd name="T25" fmla="*/ 220 h 299"/>
                <a:gd name="T26" fmla="*/ 234 w 234"/>
                <a:gd name="T27" fmla="*/ 255 h 299"/>
                <a:gd name="T28" fmla="*/ 234 w 234"/>
                <a:gd name="T29" fmla="*/ 273 h 299"/>
                <a:gd name="T30" fmla="*/ 234 w 234"/>
                <a:gd name="T31" fmla="*/ 290 h 299"/>
                <a:gd name="T32" fmla="*/ 0 w 234"/>
                <a:gd name="T33" fmla="*/ 299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4" h="299">
                  <a:moveTo>
                    <a:pt x="0" y="299"/>
                  </a:moveTo>
                  <a:lnTo>
                    <a:pt x="0" y="279"/>
                  </a:lnTo>
                  <a:lnTo>
                    <a:pt x="0" y="260"/>
                  </a:lnTo>
                  <a:lnTo>
                    <a:pt x="0" y="223"/>
                  </a:lnTo>
                  <a:lnTo>
                    <a:pt x="0" y="223"/>
                  </a:lnTo>
                  <a:lnTo>
                    <a:pt x="0" y="147"/>
                  </a:lnTo>
                  <a:lnTo>
                    <a:pt x="0" y="147"/>
                  </a:lnTo>
                  <a:lnTo>
                    <a:pt x="3" y="0"/>
                  </a:lnTo>
                  <a:lnTo>
                    <a:pt x="234" y="6"/>
                  </a:lnTo>
                  <a:lnTo>
                    <a:pt x="234" y="6"/>
                  </a:lnTo>
                  <a:lnTo>
                    <a:pt x="232" y="149"/>
                  </a:lnTo>
                  <a:lnTo>
                    <a:pt x="232" y="149"/>
                  </a:lnTo>
                  <a:lnTo>
                    <a:pt x="232" y="220"/>
                  </a:lnTo>
                  <a:lnTo>
                    <a:pt x="234" y="255"/>
                  </a:lnTo>
                  <a:lnTo>
                    <a:pt x="234" y="273"/>
                  </a:lnTo>
                  <a:lnTo>
                    <a:pt x="234" y="290"/>
                  </a:lnTo>
                  <a:lnTo>
                    <a:pt x="0" y="29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dirty="0">
                <a:latin typeface="字魂59号-创粗黑" panose="00000500000000000000" pitchFamily="2" charset="-122"/>
                <a:ea typeface="字魂59号-创粗黑" panose="00000500000000000000" pitchFamily="2" charset="-122"/>
              </a:endParaRPr>
            </a:p>
          </p:txBody>
        </p:sp>
        <p:sp>
          <p:nvSpPr>
            <p:cNvPr id="73" name="淘宝-想搞设计PPT(倒卖必究)-73">
              <a:extLst>
                <a:ext uri="{FF2B5EF4-FFF2-40B4-BE49-F238E27FC236}">
                  <a16:creationId xmlns:a16="http://schemas.microsoft.com/office/drawing/2014/main" id="{94F87781-B7E2-776E-E9F4-BCDFB4DA991E}"/>
                </a:ext>
              </a:extLst>
            </p:cNvPr>
            <p:cNvSpPr>
              <a:spLocks/>
            </p:cNvSpPr>
            <p:nvPr/>
          </p:nvSpPr>
          <p:spPr bwMode="auto">
            <a:xfrm>
              <a:off x="6048376" y="6137275"/>
              <a:ext cx="146050" cy="317500"/>
            </a:xfrm>
            <a:custGeom>
              <a:avLst/>
              <a:gdLst>
                <a:gd name="T0" fmla="*/ 0 w 276"/>
                <a:gd name="T1" fmla="*/ 584 h 600"/>
                <a:gd name="T2" fmla="*/ 0 w 276"/>
                <a:gd name="T3" fmla="*/ 584 h 600"/>
                <a:gd name="T4" fmla="*/ 13 w 276"/>
                <a:gd name="T5" fmla="*/ 438 h 600"/>
                <a:gd name="T6" fmla="*/ 13 w 276"/>
                <a:gd name="T7" fmla="*/ 438 h 600"/>
                <a:gd name="T8" fmla="*/ 28 w 276"/>
                <a:gd name="T9" fmla="*/ 291 h 600"/>
                <a:gd name="T10" fmla="*/ 28 w 276"/>
                <a:gd name="T11" fmla="*/ 291 h 600"/>
                <a:gd name="T12" fmla="*/ 45 w 276"/>
                <a:gd name="T13" fmla="*/ 146 h 600"/>
                <a:gd name="T14" fmla="*/ 63 w 276"/>
                <a:gd name="T15" fmla="*/ 0 h 600"/>
                <a:gd name="T16" fmla="*/ 276 w 276"/>
                <a:gd name="T17" fmla="*/ 27 h 600"/>
                <a:gd name="T18" fmla="*/ 276 w 276"/>
                <a:gd name="T19" fmla="*/ 27 h 600"/>
                <a:gd name="T20" fmla="*/ 260 w 276"/>
                <a:gd name="T21" fmla="*/ 170 h 600"/>
                <a:gd name="T22" fmla="*/ 247 w 276"/>
                <a:gd name="T23" fmla="*/ 313 h 600"/>
                <a:gd name="T24" fmla="*/ 247 w 276"/>
                <a:gd name="T25" fmla="*/ 313 h 600"/>
                <a:gd name="T26" fmla="*/ 233 w 276"/>
                <a:gd name="T27" fmla="*/ 457 h 600"/>
                <a:gd name="T28" fmla="*/ 233 w 276"/>
                <a:gd name="T29" fmla="*/ 457 h 600"/>
                <a:gd name="T30" fmla="*/ 223 w 276"/>
                <a:gd name="T31" fmla="*/ 600 h 600"/>
                <a:gd name="T32" fmla="*/ 0 w 276"/>
                <a:gd name="T33" fmla="*/ 584 h 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6" h="600">
                  <a:moveTo>
                    <a:pt x="0" y="584"/>
                  </a:moveTo>
                  <a:lnTo>
                    <a:pt x="0" y="584"/>
                  </a:lnTo>
                  <a:lnTo>
                    <a:pt x="13" y="438"/>
                  </a:lnTo>
                  <a:lnTo>
                    <a:pt x="13" y="438"/>
                  </a:lnTo>
                  <a:lnTo>
                    <a:pt x="28" y="291"/>
                  </a:lnTo>
                  <a:lnTo>
                    <a:pt x="28" y="291"/>
                  </a:lnTo>
                  <a:lnTo>
                    <a:pt x="45" y="146"/>
                  </a:lnTo>
                  <a:lnTo>
                    <a:pt x="63" y="0"/>
                  </a:lnTo>
                  <a:lnTo>
                    <a:pt x="276" y="27"/>
                  </a:lnTo>
                  <a:lnTo>
                    <a:pt x="276" y="27"/>
                  </a:lnTo>
                  <a:lnTo>
                    <a:pt x="260" y="170"/>
                  </a:lnTo>
                  <a:lnTo>
                    <a:pt x="247" y="313"/>
                  </a:lnTo>
                  <a:lnTo>
                    <a:pt x="247" y="313"/>
                  </a:lnTo>
                  <a:lnTo>
                    <a:pt x="233" y="457"/>
                  </a:lnTo>
                  <a:lnTo>
                    <a:pt x="233" y="457"/>
                  </a:lnTo>
                  <a:lnTo>
                    <a:pt x="223" y="600"/>
                  </a:lnTo>
                  <a:lnTo>
                    <a:pt x="0" y="58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dirty="0">
                <a:latin typeface="字魂59号-创粗黑" panose="00000500000000000000" pitchFamily="2" charset="-122"/>
                <a:ea typeface="字魂59号-创粗黑" panose="00000500000000000000" pitchFamily="2" charset="-122"/>
              </a:endParaRPr>
            </a:p>
          </p:txBody>
        </p:sp>
        <p:sp>
          <p:nvSpPr>
            <p:cNvPr id="74" name="淘宝-想搞设计PPT(倒卖必究)-74">
              <a:extLst>
                <a:ext uri="{FF2B5EF4-FFF2-40B4-BE49-F238E27FC236}">
                  <a16:creationId xmlns:a16="http://schemas.microsoft.com/office/drawing/2014/main" id="{37352227-7978-D048-B1C8-D23F4F3F444E}"/>
                </a:ext>
              </a:extLst>
            </p:cNvPr>
            <p:cNvSpPr>
              <a:spLocks/>
            </p:cNvSpPr>
            <p:nvPr/>
          </p:nvSpPr>
          <p:spPr bwMode="auto">
            <a:xfrm>
              <a:off x="6119813" y="5586413"/>
              <a:ext cx="161925" cy="323850"/>
            </a:xfrm>
            <a:custGeom>
              <a:avLst/>
              <a:gdLst>
                <a:gd name="T0" fmla="*/ 0 w 306"/>
                <a:gd name="T1" fmla="*/ 576 h 610"/>
                <a:gd name="T2" fmla="*/ 0 w 306"/>
                <a:gd name="T3" fmla="*/ 576 h 610"/>
                <a:gd name="T4" fmla="*/ 25 w 306"/>
                <a:gd name="T5" fmla="*/ 432 h 610"/>
                <a:gd name="T6" fmla="*/ 52 w 306"/>
                <a:gd name="T7" fmla="*/ 287 h 610"/>
                <a:gd name="T8" fmla="*/ 52 w 306"/>
                <a:gd name="T9" fmla="*/ 287 h 610"/>
                <a:gd name="T10" fmla="*/ 80 w 306"/>
                <a:gd name="T11" fmla="*/ 144 h 610"/>
                <a:gd name="T12" fmla="*/ 109 w 306"/>
                <a:gd name="T13" fmla="*/ 0 h 610"/>
                <a:gd name="T14" fmla="*/ 306 w 306"/>
                <a:gd name="T15" fmla="*/ 41 h 610"/>
                <a:gd name="T16" fmla="*/ 306 w 306"/>
                <a:gd name="T17" fmla="*/ 41 h 610"/>
                <a:gd name="T18" fmla="*/ 278 w 306"/>
                <a:gd name="T19" fmla="*/ 182 h 610"/>
                <a:gd name="T20" fmla="*/ 252 w 306"/>
                <a:gd name="T21" fmla="*/ 324 h 610"/>
                <a:gd name="T22" fmla="*/ 252 w 306"/>
                <a:gd name="T23" fmla="*/ 324 h 610"/>
                <a:gd name="T24" fmla="*/ 229 w 306"/>
                <a:gd name="T25" fmla="*/ 467 h 610"/>
                <a:gd name="T26" fmla="*/ 206 w 306"/>
                <a:gd name="T27" fmla="*/ 610 h 610"/>
                <a:gd name="T28" fmla="*/ 0 w 306"/>
                <a:gd name="T29" fmla="*/ 576 h 6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6" h="610">
                  <a:moveTo>
                    <a:pt x="0" y="576"/>
                  </a:moveTo>
                  <a:lnTo>
                    <a:pt x="0" y="576"/>
                  </a:lnTo>
                  <a:lnTo>
                    <a:pt x="25" y="432"/>
                  </a:lnTo>
                  <a:lnTo>
                    <a:pt x="52" y="287"/>
                  </a:lnTo>
                  <a:lnTo>
                    <a:pt x="52" y="287"/>
                  </a:lnTo>
                  <a:lnTo>
                    <a:pt x="80" y="144"/>
                  </a:lnTo>
                  <a:lnTo>
                    <a:pt x="109" y="0"/>
                  </a:lnTo>
                  <a:lnTo>
                    <a:pt x="306" y="41"/>
                  </a:lnTo>
                  <a:lnTo>
                    <a:pt x="306" y="41"/>
                  </a:lnTo>
                  <a:lnTo>
                    <a:pt x="278" y="182"/>
                  </a:lnTo>
                  <a:lnTo>
                    <a:pt x="252" y="324"/>
                  </a:lnTo>
                  <a:lnTo>
                    <a:pt x="252" y="324"/>
                  </a:lnTo>
                  <a:lnTo>
                    <a:pt x="229" y="467"/>
                  </a:lnTo>
                  <a:lnTo>
                    <a:pt x="206" y="610"/>
                  </a:lnTo>
                  <a:lnTo>
                    <a:pt x="0" y="57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dirty="0">
                <a:latin typeface="字魂59号-创粗黑" panose="00000500000000000000" pitchFamily="2" charset="-122"/>
                <a:ea typeface="字魂59号-创粗黑" panose="00000500000000000000" pitchFamily="2" charset="-122"/>
              </a:endParaRPr>
            </a:p>
          </p:txBody>
        </p:sp>
        <p:sp>
          <p:nvSpPr>
            <p:cNvPr id="75" name="淘宝-想搞设计PPT(倒卖必究)-75">
              <a:extLst>
                <a:ext uri="{FF2B5EF4-FFF2-40B4-BE49-F238E27FC236}">
                  <a16:creationId xmlns:a16="http://schemas.microsoft.com/office/drawing/2014/main" id="{275CC4F5-50EF-DA4C-D659-361699AA8F7C}"/>
                </a:ext>
              </a:extLst>
            </p:cNvPr>
            <p:cNvSpPr>
              <a:spLocks/>
            </p:cNvSpPr>
            <p:nvPr/>
          </p:nvSpPr>
          <p:spPr bwMode="auto">
            <a:xfrm>
              <a:off x="6232526" y="5046663"/>
              <a:ext cx="174625" cy="323850"/>
            </a:xfrm>
            <a:custGeom>
              <a:avLst/>
              <a:gdLst>
                <a:gd name="T0" fmla="*/ 0 w 331"/>
                <a:gd name="T1" fmla="*/ 565 h 612"/>
                <a:gd name="T2" fmla="*/ 19 w 331"/>
                <a:gd name="T3" fmla="*/ 495 h 612"/>
                <a:gd name="T4" fmla="*/ 37 w 331"/>
                <a:gd name="T5" fmla="*/ 424 h 612"/>
                <a:gd name="T6" fmla="*/ 37 w 331"/>
                <a:gd name="T7" fmla="*/ 424 h 612"/>
                <a:gd name="T8" fmla="*/ 75 w 331"/>
                <a:gd name="T9" fmla="*/ 282 h 612"/>
                <a:gd name="T10" fmla="*/ 75 w 331"/>
                <a:gd name="T11" fmla="*/ 282 h 612"/>
                <a:gd name="T12" fmla="*/ 113 w 331"/>
                <a:gd name="T13" fmla="*/ 141 h 612"/>
                <a:gd name="T14" fmla="*/ 153 w 331"/>
                <a:gd name="T15" fmla="*/ 0 h 612"/>
                <a:gd name="T16" fmla="*/ 331 w 331"/>
                <a:gd name="T17" fmla="*/ 52 h 612"/>
                <a:gd name="T18" fmla="*/ 331 w 331"/>
                <a:gd name="T19" fmla="*/ 52 h 612"/>
                <a:gd name="T20" fmla="*/ 294 w 331"/>
                <a:gd name="T21" fmla="*/ 190 h 612"/>
                <a:gd name="T22" fmla="*/ 257 w 331"/>
                <a:gd name="T23" fmla="*/ 330 h 612"/>
                <a:gd name="T24" fmla="*/ 257 w 331"/>
                <a:gd name="T25" fmla="*/ 330 h 612"/>
                <a:gd name="T26" fmla="*/ 222 w 331"/>
                <a:gd name="T27" fmla="*/ 470 h 612"/>
                <a:gd name="T28" fmla="*/ 206 w 331"/>
                <a:gd name="T29" fmla="*/ 540 h 612"/>
                <a:gd name="T30" fmla="*/ 188 w 331"/>
                <a:gd name="T31" fmla="*/ 612 h 612"/>
                <a:gd name="T32" fmla="*/ 0 w 331"/>
                <a:gd name="T33" fmla="*/ 565 h 6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31" h="612">
                  <a:moveTo>
                    <a:pt x="0" y="565"/>
                  </a:moveTo>
                  <a:lnTo>
                    <a:pt x="19" y="495"/>
                  </a:lnTo>
                  <a:lnTo>
                    <a:pt x="37" y="424"/>
                  </a:lnTo>
                  <a:lnTo>
                    <a:pt x="37" y="424"/>
                  </a:lnTo>
                  <a:lnTo>
                    <a:pt x="75" y="282"/>
                  </a:lnTo>
                  <a:lnTo>
                    <a:pt x="75" y="282"/>
                  </a:lnTo>
                  <a:lnTo>
                    <a:pt x="113" y="141"/>
                  </a:lnTo>
                  <a:lnTo>
                    <a:pt x="153" y="0"/>
                  </a:lnTo>
                  <a:lnTo>
                    <a:pt x="331" y="52"/>
                  </a:lnTo>
                  <a:lnTo>
                    <a:pt x="331" y="52"/>
                  </a:lnTo>
                  <a:lnTo>
                    <a:pt x="294" y="190"/>
                  </a:lnTo>
                  <a:lnTo>
                    <a:pt x="257" y="330"/>
                  </a:lnTo>
                  <a:lnTo>
                    <a:pt x="257" y="330"/>
                  </a:lnTo>
                  <a:lnTo>
                    <a:pt x="222" y="470"/>
                  </a:lnTo>
                  <a:lnTo>
                    <a:pt x="206" y="540"/>
                  </a:lnTo>
                  <a:lnTo>
                    <a:pt x="188" y="612"/>
                  </a:lnTo>
                  <a:lnTo>
                    <a:pt x="0" y="5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dirty="0">
                <a:latin typeface="字魂59号-创粗黑" panose="00000500000000000000" pitchFamily="2" charset="-122"/>
                <a:ea typeface="字魂59号-创粗黑" panose="00000500000000000000" pitchFamily="2" charset="-122"/>
              </a:endParaRPr>
            </a:p>
          </p:txBody>
        </p:sp>
        <p:sp>
          <p:nvSpPr>
            <p:cNvPr id="76" name="淘宝-想搞设计PPT(倒卖必究)-76">
              <a:extLst>
                <a:ext uri="{FF2B5EF4-FFF2-40B4-BE49-F238E27FC236}">
                  <a16:creationId xmlns:a16="http://schemas.microsoft.com/office/drawing/2014/main" id="{3E162DB3-1A2C-01F8-BF6C-0D54358E6AE2}"/>
                </a:ext>
              </a:extLst>
            </p:cNvPr>
            <p:cNvSpPr>
              <a:spLocks/>
            </p:cNvSpPr>
            <p:nvPr/>
          </p:nvSpPr>
          <p:spPr bwMode="auto">
            <a:xfrm>
              <a:off x="6386513" y="4518025"/>
              <a:ext cx="188913" cy="320675"/>
            </a:xfrm>
            <a:custGeom>
              <a:avLst/>
              <a:gdLst>
                <a:gd name="T0" fmla="*/ 0 w 355"/>
                <a:gd name="T1" fmla="*/ 551 h 607"/>
                <a:gd name="T2" fmla="*/ 23 w 355"/>
                <a:gd name="T3" fmla="*/ 483 h 607"/>
                <a:gd name="T4" fmla="*/ 47 w 355"/>
                <a:gd name="T5" fmla="*/ 413 h 607"/>
                <a:gd name="T6" fmla="*/ 47 w 355"/>
                <a:gd name="T7" fmla="*/ 413 h 607"/>
                <a:gd name="T8" fmla="*/ 95 w 355"/>
                <a:gd name="T9" fmla="*/ 276 h 607"/>
                <a:gd name="T10" fmla="*/ 95 w 355"/>
                <a:gd name="T11" fmla="*/ 276 h 607"/>
                <a:gd name="T12" fmla="*/ 143 w 355"/>
                <a:gd name="T13" fmla="*/ 137 h 607"/>
                <a:gd name="T14" fmla="*/ 194 w 355"/>
                <a:gd name="T15" fmla="*/ 0 h 607"/>
                <a:gd name="T16" fmla="*/ 355 w 355"/>
                <a:gd name="T17" fmla="*/ 58 h 607"/>
                <a:gd name="T18" fmla="*/ 355 w 355"/>
                <a:gd name="T19" fmla="*/ 58 h 607"/>
                <a:gd name="T20" fmla="*/ 307 w 355"/>
                <a:gd name="T21" fmla="*/ 195 h 607"/>
                <a:gd name="T22" fmla="*/ 260 w 355"/>
                <a:gd name="T23" fmla="*/ 333 h 607"/>
                <a:gd name="T24" fmla="*/ 260 w 355"/>
                <a:gd name="T25" fmla="*/ 333 h 607"/>
                <a:gd name="T26" fmla="*/ 215 w 355"/>
                <a:gd name="T27" fmla="*/ 470 h 607"/>
                <a:gd name="T28" fmla="*/ 193 w 355"/>
                <a:gd name="T29" fmla="*/ 538 h 607"/>
                <a:gd name="T30" fmla="*/ 171 w 355"/>
                <a:gd name="T31" fmla="*/ 607 h 607"/>
                <a:gd name="T32" fmla="*/ 0 w 355"/>
                <a:gd name="T33" fmla="*/ 551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55" h="607">
                  <a:moveTo>
                    <a:pt x="0" y="551"/>
                  </a:moveTo>
                  <a:lnTo>
                    <a:pt x="23" y="483"/>
                  </a:lnTo>
                  <a:lnTo>
                    <a:pt x="47" y="413"/>
                  </a:lnTo>
                  <a:lnTo>
                    <a:pt x="47" y="413"/>
                  </a:lnTo>
                  <a:lnTo>
                    <a:pt x="95" y="276"/>
                  </a:lnTo>
                  <a:lnTo>
                    <a:pt x="95" y="276"/>
                  </a:lnTo>
                  <a:lnTo>
                    <a:pt x="143" y="137"/>
                  </a:lnTo>
                  <a:lnTo>
                    <a:pt x="194" y="0"/>
                  </a:lnTo>
                  <a:lnTo>
                    <a:pt x="355" y="58"/>
                  </a:lnTo>
                  <a:lnTo>
                    <a:pt x="355" y="58"/>
                  </a:lnTo>
                  <a:lnTo>
                    <a:pt x="307" y="195"/>
                  </a:lnTo>
                  <a:lnTo>
                    <a:pt x="260" y="333"/>
                  </a:lnTo>
                  <a:lnTo>
                    <a:pt x="260" y="333"/>
                  </a:lnTo>
                  <a:lnTo>
                    <a:pt x="215" y="470"/>
                  </a:lnTo>
                  <a:lnTo>
                    <a:pt x="193" y="538"/>
                  </a:lnTo>
                  <a:lnTo>
                    <a:pt x="171" y="607"/>
                  </a:lnTo>
                  <a:lnTo>
                    <a:pt x="0" y="55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dirty="0">
                <a:latin typeface="字魂59号-创粗黑" panose="00000500000000000000" pitchFamily="2" charset="-122"/>
                <a:ea typeface="字魂59号-创粗黑" panose="00000500000000000000" pitchFamily="2" charset="-122"/>
              </a:endParaRPr>
            </a:p>
          </p:txBody>
        </p:sp>
        <p:sp>
          <p:nvSpPr>
            <p:cNvPr id="77" name="淘宝-想搞设计PPT(倒卖必究)-77">
              <a:extLst>
                <a:ext uri="{FF2B5EF4-FFF2-40B4-BE49-F238E27FC236}">
                  <a16:creationId xmlns:a16="http://schemas.microsoft.com/office/drawing/2014/main" id="{9DDE8444-7081-7E14-3C71-2819997699B0}"/>
                </a:ext>
              </a:extLst>
            </p:cNvPr>
            <p:cNvSpPr>
              <a:spLocks/>
            </p:cNvSpPr>
            <p:nvPr/>
          </p:nvSpPr>
          <p:spPr bwMode="auto">
            <a:xfrm>
              <a:off x="6580188" y="4003675"/>
              <a:ext cx="200025" cy="315913"/>
            </a:xfrm>
            <a:custGeom>
              <a:avLst/>
              <a:gdLst>
                <a:gd name="T0" fmla="*/ 0 w 377"/>
                <a:gd name="T1" fmla="*/ 537 h 598"/>
                <a:gd name="T2" fmla="*/ 28 w 377"/>
                <a:gd name="T3" fmla="*/ 468 h 598"/>
                <a:gd name="T4" fmla="*/ 57 w 377"/>
                <a:gd name="T5" fmla="*/ 401 h 598"/>
                <a:gd name="T6" fmla="*/ 57 w 377"/>
                <a:gd name="T7" fmla="*/ 401 h 598"/>
                <a:gd name="T8" fmla="*/ 114 w 377"/>
                <a:gd name="T9" fmla="*/ 267 h 598"/>
                <a:gd name="T10" fmla="*/ 114 w 377"/>
                <a:gd name="T11" fmla="*/ 267 h 598"/>
                <a:gd name="T12" fmla="*/ 174 w 377"/>
                <a:gd name="T13" fmla="*/ 134 h 598"/>
                <a:gd name="T14" fmla="*/ 235 w 377"/>
                <a:gd name="T15" fmla="*/ 0 h 598"/>
                <a:gd name="T16" fmla="*/ 377 w 377"/>
                <a:gd name="T17" fmla="*/ 66 h 598"/>
                <a:gd name="T18" fmla="*/ 377 w 377"/>
                <a:gd name="T19" fmla="*/ 66 h 598"/>
                <a:gd name="T20" fmla="*/ 318 w 377"/>
                <a:gd name="T21" fmla="*/ 197 h 598"/>
                <a:gd name="T22" fmla="*/ 262 w 377"/>
                <a:gd name="T23" fmla="*/ 331 h 598"/>
                <a:gd name="T24" fmla="*/ 262 w 377"/>
                <a:gd name="T25" fmla="*/ 331 h 598"/>
                <a:gd name="T26" fmla="*/ 206 w 377"/>
                <a:gd name="T27" fmla="*/ 464 h 598"/>
                <a:gd name="T28" fmla="*/ 180 w 377"/>
                <a:gd name="T29" fmla="*/ 531 h 598"/>
                <a:gd name="T30" fmla="*/ 152 w 377"/>
                <a:gd name="T31" fmla="*/ 598 h 598"/>
                <a:gd name="T32" fmla="*/ 0 w 377"/>
                <a:gd name="T33" fmla="*/ 537 h 5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77" h="598">
                  <a:moveTo>
                    <a:pt x="0" y="537"/>
                  </a:moveTo>
                  <a:lnTo>
                    <a:pt x="28" y="468"/>
                  </a:lnTo>
                  <a:lnTo>
                    <a:pt x="57" y="401"/>
                  </a:lnTo>
                  <a:lnTo>
                    <a:pt x="57" y="401"/>
                  </a:lnTo>
                  <a:lnTo>
                    <a:pt x="114" y="267"/>
                  </a:lnTo>
                  <a:lnTo>
                    <a:pt x="114" y="267"/>
                  </a:lnTo>
                  <a:lnTo>
                    <a:pt x="174" y="134"/>
                  </a:lnTo>
                  <a:lnTo>
                    <a:pt x="235" y="0"/>
                  </a:lnTo>
                  <a:lnTo>
                    <a:pt x="377" y="66"/>
                  </a:lnTo>
                  <a:lnTo>
                    <a:pt x="377" y="66"/>
                  </a:lnTo>
                  <a:lnTo>
                    <a:pt x="318" y="197"/>
                  </a:lnTo>
                  <a:lnTo>
                    <a:pt x="262" y="331"/>
                  </a:lnTo>
                  <a:lnTo>
                    <a:pt x="262" y="331"/>
                  </a:lnTo>
                  <a:lnTo>
                    <a:pt x="206" y="464"/>
                  </a:lnTo>
                  <a:lnTo>
                    <a:pt x="180" y="531"/>
                  </a:lnTo>
                  <a:lnTo>
                    <a:pt x="152" y="598"/>
                  </a:lnTo>
                  <a:lnTo>
                    <a:pt x="0" y="53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dirty="0">
                <a:latin typeface="字魂59号-创粗黑" panose="00000500000000000000" pitchFamily="2" charset="-122"/>
                <a:ea typeface="字魂59号-创粗黑" panose="00000500000000000000" pitchFamily="2" charset="-122"/>
              </a:endParaRPr>
            </a:p>
          </p:txBody>
        </p:sp>
        <p:sp>
          <p:nvSpPr>
            <p:cNvPr id="78" name="淘宝-想搞设计PPT(倒卖必究)-78">
              <a:extLst>
                <a:ext uri="{FF2B5EF4-FFF2-40B4-BE49-F238E27FC236}">
                  <a16:creationId xmlns:a16="http://schemas.microsoft.com/office/drawing/2014/main" id="{74A5DF13-3CEA-986B-23DD-4C711353C5CC}"/>
                </a:ext>
              </a:extLst>
            </p:cNvPr>
            <p:cNvSpPr>
              <a:spLocks/>
            </p:cNvSpPr>
            <p:nvPr/>
          </p:nvSpPr>
          <p:spPr bwMode="auto">
            <a:xfrm>
              <a:off x="6813551" y="3506788"/>
              <a:ext cx="211138" cy="309563"/>
            </a:xfrm>
            <a:custGeom>
              <a:avLst/>
              <a:gdLst>
                <a:gd name="T0" fmla="*/ 0 w 398"/>
                <a:gd name="T1" fmla="*/ 517 h 584"/>
                <a:gd name="T2" fmla="*/ 32 w 398"/>
                <a:gd name="T3" fmla="*/ 451 h 584"/>
                <a:gd name="T4" fmla="*/ 65 w 398"/>
                <a:gd name="T5" fmla="*/ 387 h 584"/>
                <a:gd name="T6" fmla="*/ 65 w 398"/>
                <a:gd name="T7" fmla="*/ 387 h 584"/>
                <a:gd name="T8" fmla="*/ 134 w 398"/>
                <a:gd name="T9" fmla="*/ 257 h 584"/>
                <a:gd name="T10" fmla="*/ 134 w 398"/>
                <a:gd name="T11" fmla="*/ 257 h 584"/>
                <a:gd name="T12" fmla="*/ 202 w 398"/>
                <a:gd name="T13" fmla="*/ 129 h 584"/>
                <a:gd name="T14" fmla="*/ 274 w 398"/>
                <a:gd name="T15" fmla="*/ 0 h 584"/>
                <a:gd name="T16" fmla="*/ 398 w 398"/>
                <a:gd name="T17" fmla="*/ 69 h 584"/>
                <a:gd name="T18" fmla="*/ 398 w 398"/>
                <a:gd name="T19" fmla="*/ 69 h 584"/>
                <a:gd name="T20" fmla="*/ 329 w 398"/>
                <a:gd name="T21" fmla="*/ 196 h 584"/>
                <a:gd name="T22" fmla="*/ 262 w 398"/>
                <a:gd name="T23" fmla="*/ 324 h 584"/>
                <a:gd name="T24" fmla="*/ 262 w 398"/>
                <a:gd name="T25" fmla="*/ 324 h 584"/>
                <a:gd name="T26" fmla="*/ 198 w 398"/>
                <a:gd name="T27" fmla="*/ 454 h 584"/>
                <a:gd name="T28" fmla="*/ 164 w 398"/>
                <a:gd name="T29" fmla="*/ 518 h 584"/>
                <a:gd name="T30" fmla="*/ 134 w 398"/>
                <a:gd name="T31" fmla="*/ 584 h 584"/>
                <a:gd name="T32" fmla="*/ 0 w 398"/>
                <a:gd name="T33" fmla="*/ 517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8" h="584">
                  <a:moveTo>
                    <a:pt x="0" y="517"/>
                  </a:moveTo>
                  <a:lnTo>
                    <a:pt x="32" y="451"/>
                  </a:lnTo>
                  <a:lnTo>
                    <a:pt x="65" y="387"/>
                  </a:lnTo>
                  <a:lnTo>
                    <a:pt x="65" y="387"/>
                  </a:lnTo>
                  <a:lnTo>
                    <a:pt x="134" y="257"/>
                  </a:lnTo>
                  <a:lnTo>
                    <a:pt x="134" y="257"/>
                  </a:lnTo>
                  <a:lnTo>
                    <a:pt x="202" y="129"/>
                  </a:lnTo>
                  <a:lnTo>
                    <a:pt x="274" y="0"/>
                  </a:lnTo>
                  <a:lnTo>
                    <a:pt x="398" y="69"/>
                  </a:lnTo>
                  <a:lnTo>
                    <a:pt x="398" y="69"/>
                  </a:lnTo>
                  <a:lnTo>
                    <a:pt x="329" y="196"/>
                  </a:lnTo>
                  <a:lnTo>
                    <a:pt x="262" y="324"/>
                  </a:lnTo>
                  <a:lnTo>
                    <a:pt x="262" y="324"/>
                  </a:lnTo>
                  <a:lnTo>
                    <a:pt x="198" y="454"/>
                  </a:lnTo>
                  <a:lnTo>
                    <a:pt x="164" y="518"/>
                  </a:lnTo>
                  <a:lnTo>
                    <a:pt x="134" y="584"/>
                  </a:lnTo>
                  <a:lnTo>
                    <a:pt x="0" y="51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dirty="0">
                <a:latin typeface="字魂59号-创粗黑" panose="00000500000000000000" pitchFamily="2" charset="-122"/>
                <a:ea typeface="字魂59号-创粗黑" panose="00000500000000000000" pitchFamily="2" charset="-122"/>
              </a:endParaRPr>
            </a:p>
          </p:txBody>
        </p:sp>
        <p:sp>
          <p:nvSpPr>
            <p:cNvPr id="79" name="淘宝-想搞设计PPT(倒卖必究)-79">
              <a:extLst>
                <a:ext uri="{FF2B5EF4-FFF2-40B4-BE49-F238E27FC236}">
                  <a16:creationId xmlns:a16="http://schemas.microsoft.com/office/drawing/2014/main" id="{22859433-8999-847F-C518-1FD80085D73A}"/>
                </a:ext>
              </a:extLst>
            </p:cNvPr>
            <p:cNvSpPr>
              <a:spLocks/>
            </p:cNvSpPr>
            <p:nvPr/>
          </p:nvSpPr>
          <p:spPr bwMode="auto">
            <a:xfrm>
              <a:off x="7083426" y="3032125"/>
              <a:ext cx="222250" cy="298450"/>
            </a:xfrm>
            <a:custGeom>
              <a:avLst/>
              <a:gdLst>
                <a:gd name="T0" fmla="*/ 0 w 420"/>
                <a:gd name="T1" fmla="*/ 493 h 563"/>
                <a:gd name="T2" fmla="*/ 38 w 420"/>
                <a:gd name="T3" fmla="*/ 430 h 563"/>
                <a:gd name="T4" fmla="*/ 76 w 420"/>
                <a:gd name="T5" fmla="*/ 369 h 563"/>
                <a:gd name="T6" fmla="*/ 76 w 420"/>
                <a:gd name="T7" fmla="*/ 369 h 563"/>
                <a:gd name="T8" fmla="*/ 154 w 420"/>
                <a:gd name="T9" fmla="*/ 245 h 563"/>
                <a:gd name="T10" fmla="*/ 154 w 420"/>
                <a:gd name="T11" fmla="*/ 245 h 563"/>
                <a:gd name="T12" fmla="*/ 233 w 420"/>
                <a:gd name="T13" fmla="*/ 122 h 563"/>
                <a:gd name="T14" fmla="*/ 313 w 420"/>
                <a:gd name="T15" fmla="*/ 0 h 563"/>
                <a:gd name="T16" fmla="*/ 420 w 420"/>
                <a:gd name="T17" fmla="*/ 70 h 563"/>
                <a:gd name="T18" fmla="*/ 420 w 420"/>
                <a:gd name="T19" fmla="*/ 70 h 563"/>
                <a:gd name="T20" fmla="*/ 341 w 420"/>
                <a:gd name="T21" fmla="*/ 191 h 563"/>
                <a:gd name="T22" fmla="*/ 265 w 420"/>
                <a:gd name="T23" fmla="*/ 315 h 563"/>
                <a:gd name="T24" fmla="*/ 265 w 420"/>
                <a:gd name="T25" fmla="*/ 315 h 563"/>
                <a:gd name="T26" fmla="*/ 189 w 420"/>
                <a:gd name="T27" fmla="*/ 437 h 563"/>
                <a:gd name="T28" fmla="*/ 153 w 420"/>
                <a:gd name="T29" fmla="*/ 500 h 563"/>
                <a:gd name="T30" fmla="*/ 116 w 420"/>
                <a:gd name="T31" fmla="*/ 563 h 563"/>
                <a:gd name="T32" fmla="*/ 0 w 420"/>
                <a:gd name="T33" fmla="*/ 493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0" h="563">
                  <a:moveTo>
                    <a:pt x="0" y="493"/>
                  </a:moveTo>
                  <a:lnTo>
                    <a:pt x="38" y="430"/>
                  </a:lnTo>
                  <a:lnTo>
                    <a:pt x="76" y="369"/>
                  </a:lnTo>
                  <a:lnTo>
                    <a:pt x="76" y="369"/>
                  </a:lnTo>
                  <a:lnTo>
                    <a:pt x="154" y="245"/>
                  </a:lnTo>
                  <a:lnTo>
                    <a:pt x="154" y="245"/>
                  </a:lnTo>
                  <a:lnTo>
                    <a:pt x="233" y="122"/>
                  </a:lnTo>
                  <a:lnTo>
                    <a:pt x="313" y="0"/>
                  </a:lnTo>
                  <a:lnTo>
                    <a:pt x="420" y="70"/>
                  </a:lnTo>
                  <a:lnTo>
                    <a:pt x="420" y="70"/>
                  </a:lnTo>
                  <a:lnTo>
                    <a:pt x="341" y="191"/>
                  </a:lnTo>
                  <a:lnTo>
                    <a:pt x="265" y="315"/>
                  </a:lnTo>
                  <a:lnTo>
                    <a:pt x="265" y="315"/>
                  </a:lnTo>
                  <a:lnTo>
                    <a:pt x="189" y="437"/>
                  </a:lnTo>
                  <a:lnTo>
                    <a:pt x="153" y="500"/>
                  </a:lnTo>
                  <a:lnTo>
                    <a:pt x="116" y="563"/>
                  </a:lnTo>
                  <a:lnTo>
                    <a:pt x="0" y="49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dirty="0">
                <a:latin typeface="字魂59号-创粗黑" panose="00000500000000000000" pitchFamily="2" charset="-122"/>
                <a:ea typeface="字魂59号-创粗黑" panose="00000500000000000000" pitchFamily="2" charset="-122"/>
              </a:endParaRPr>
            </a:p>
          </p:txBody>
        </p:sp>
        <p:sp>
          <p:nvSpPr>
            <p:cNvPr id="80" name="淘宝-想搞设计PPT(倒卖必究)-80">
              <a:extLst>
                <a:ext uri="{FF2B5EF4-FFF2-40B4-BE49-F238E27FC236}">
                  <a16:creationId xmlns:a16="http://schemas.microsoft.com/office/drawing/2014/main" id="{23DDE295-60AC-DD86-FA95-719B34282926}"/>
                </a:ext>
              </a:extLst>
            </p:cNvPr>
            <p:cNvSpPr>
              <a:spLocks/>
            </p:cNvSpPr>
            <p:nvPr/>
          </p:nvSpPr>
          <p:spPr bwMode="auto">
            <a:xfrm>
              <a:off x="7389813" y="2581275"/>
              <a:ext cx="231775" cy="284163"/>
            </a:xfrm>
            <a:custGeom>
              <a:avLst/>
              <a:gdLst>
                <a:gd name="T0" fmla="*/ 0 w 439"/>
                <a:gd name="T1" fmla="*/ 467 h 537"/>
                <a:gd name="T2" fmla="*/ 42 w 439"/>
                <a:gd name="T3" fmla="*/ 409 h 537"/>
                <a:gd name="T4" fmla="*/ 85 w 439"/>
                <a:gd name="T5" fmla="*/ 349 h 537"/>
                <a:gd name="T6" fmla="*/ 85 w 439"/>
                <a:gd name="T7" fmla="*/ 349 h 537"/>
                <a:gd name="T8" fmla="*/ 172 w 439"/>
                <a:gd name="T9" fmla="*/ 232 h 537"/>
                <a:gd name="T10" fmla="*/ 172 w 439"/>
                <a:gd name="T11" fmla="*/ 232 h 537"/>
                <a:gd name="T12" fmla="*/ 260 w 439"/>
                <a:gd name="T13" fmla="*/ 116 h 537"/>
                <a:gd name="T14" fmla="*/ 350 w 439"/>
                <a:gd name="T15" fmla="*/ 0 h 537"/>
                <a:gd name="T16" fmla="*/ 439 w 439"/>
                <a:gd name="T17" fmla="*/ 69 h 537"/>
                <a:gd name="T18" fmla="*/ 439 w 439"/>
                <a:gd name="T19" fmla="*/ 69 h 537"/>
                <a:gd name="T20" fmla="*/ 352 w 439"/>
                <a:gd name="T21" fmla="*/ 184 h 537"/>
                <a:gd name="T22" fmla="*/ 266 w 439"/>
                <a:gd name="T23" fmla="*/ 301 h 537"/>
                <a:gd name="T24" fmla="*/ 266 w 439"/>
                <a:gd name="T25" fmla="*/ 301 h 537"/>
                <a:gd name="T26" fmla="*/ 181 w 439"/>
                <a:gd name="T27" fmla="*/ 419 h 537"/>
                <a:gd name="T28" fmla="*/ 140 w 439"/>
                <a:gd name="T29" fmla="*/ 478 h 537"/>
                <a:gd name="T30" fmla="*/ 98 w 439"/>
                <a:gd name="T31" fmla="*/ 537 h 537"/>
                <a:gd name="T32" fmla="*/ 0 w 439"/>
                <a:gd name="T33" fmla="*/ 467 h 5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9" h="537">
                  <a:moveTo>
                    <a:pt x="0" y="467"/>
                  </a:moveTo>
                  <a:lnTo>
                    <a:pt x="42" y="409"/>
                  </a:lnTo>
                  <a:lnTo>
                    <a:pt x="85" y="349"/>
                  </a:lnTo>
                  <a:lnTo>
                    <a:pt x="85" y="349"/>
                  </a:lnTo>
                  <a:lnTo>
                    <a:pt x="172" y="232"/>
                  </a:lnTo>
                  <a:lnTo>
                    <a:pt x="172" y="232"/>
                  </a:lnTo>
                  <a:lnTo>
                    <a:pt x="260" y="116"/>
                  </a:lnTo>
                  <a:lnTo>
                    <a:pt x="350" y="0"/>
                  </a:lnTo>
                  <a:lnTo>
                    <a:pt x="439" y="69"/>
                  </a:lnTo>
                  <a:lnTo>
                    <a:pt x="439" y="69"/>
                  </a:lnTo>
                  <a:lnTo>
                    <a:pt x="352" y="184"/>
                  </a:lnTo>
                  <a:lnTo>
                    <a:pt x="266" y="301"/>
                  </a:lnTo>
                  <a:lnTo>
                    <a:pt x="266" y="301"/>
                  </a:lnTo>
                  <a:lnTo>
                    <a:pt x="181" y="419"/>
                  </a:lnTo>
                  <a:lnTo>
                    <a:pt x="140" y="478"/>
                  </a:lnTo>
                  <a:lnTo>
                    <a:pt x="98" y="537"/>
                  </a:lnTo>
                  <a:lnTo>
                    <a:pt x="0" y="4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dirty="0">
                <a:latin typeface="字魂59号-创粗黑" panose="00000500000000000000" pitchFamily="2" charset="-122"/>
                <a:ea typeface="字魂59号-创粗黑" panose="00000500000000000000" pitchFamily="2" charset="-122"/>
              </a:endParaRPr>
            </a:p>
          </p:txBody>
        </p:sp>
        <p:sp>
          <p:nvSpPr>
            <p:cNvPr id="81" name="淘宝-想搞设计PPT(倒卖必究)-81">
              <a:extLst>
                <a:ext uri="{FF2B5EF4-FFF2-40B4-BE49-F238E27FC236}">
                  <a16:creationId xmlns:a16="http://schemas.microsoft.com/office/drawing/2014/main" id="{257A3B21-C37B-A732-0AA7-68F800FBE0AB}"/>
                </a:ext>
              </a:extLst>
            </p:cNvPr>
            <p:cNvSpPr>
              <a:spLocks/>
            </p:cNvSpPr>
            <p:nvPr/>
          </p:nvSpPr>
          <p:spPr bwMode="auto">
            <a:xfrm>
              <a:off x="7729538" y="2157413"/>
              <a:ext cx="242888" cy="266700"/>
            </a:xfrm>
            <a:custGeom>
              <a:avLst/>
              <a:gdLst>
                <a:gd name="T0" fmla="*/ 0 w 459"/>
                <a:gd name="T1" fmla="*/ 439 h 506"/>
                <a:gd name="T2" fmla="*/ 0 w 459"/>
                <a:gd name="T3" fmla="*/ 439 h 506"/>
                <a:gd name="T4" fmla="*/ 95 w 459"/>
                <a:gd name="T5" fmla="*/ 328 h 506"/>
                <a:gd name="T6" fmla="*/ 95 w 459"/>
                <a:gd name="T7" fmla="*/ 328 h 506"/>
                <a:gd name="T8" fmla="*/ 190 w 459"/>
                <a:gd name="T9" fmla="*/ 217 h 506"/>
                <a:gd name="T10" fmla="*/ 190 w 459"/>
                <a:gd name="T11" fmla="*/ 217 h 506"/>
                <a:gd name="T12" fmla="*/ 288 w 459"/>
                <a:gd name="T13" fmla="*/ 108 h 506"/>
                <a:gd name="T14" fmla="*/ 386 w 459"/>
                <a:gd name="T15" fmla="*/ 0 h 506"/>
                <a:gd name="T16" fmla="*/ 459 w 459"/>
                <a:gd name="T17" fmla="*/ 65 h 506"/>
                <a:gd name="T18" fmla="*/ 459 w 459"/>
                <a:gd name="T19" fmla="*/ 65 h 506"/>
                <a:gd name="T20" fmla="*/ 362 w 459"/>
                <a:gd name="T21" fmla="*/ 173 h 506"/>
                <a:gd name="T22" fmla="*/ 268 w 459"/>
                <a:gd name="T23" fmla="*/ 284 h 506"/>
                <a:gd name="T24" fmla="*/ 268 w 459"/>
                <a:gd name="T25" fmla="*/ 284 h 506"/>
                <a:gd name="T26" fmla="*/ 174 w 459"/>
                <a:gd name="T27" fmla="*/ 395 h 506"/>
                <a:gd name="T28" fmla="*/ 174 w 459"/>
                <a:gd name="T29" fmla="*/ 395 h 506"/>
                <a:gd name="T30" fmla="*/ 82 w 459"/>
                <a:gd name="T31" fmla="*/ 506 h 506"/>
                <a:gd name="T32" fmla="*/ 0 w 459"/>
                <a:gd name="T33" fmla="*/ 439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59" h="506">
                  <a:moveTo>
                    <a:pt x="0" y="439"/>
                  </a:moveTo>
                  <a:lnTo>
                    <a:pt x="0" y="439"/>
                  </a:lnTo>
                  <a:lnTo>
                    <a:pt x="95" y="328"/>
                  </a:lnTo>
                  <a:lnTo>
                    <a:pt x="95" y="328"/>
                  </a:lnTo>
                  <a:lnTo>
                    <a:pt x="190" y="217"/>
                  </a:lnTo>
                  <a:lnTo>
                    <a:pt x="190" y="217"/>
                  </a:lnTo>
                  <a:lnTo>
                    <a:pt x="288" y="108"/>
                  </a:lnTo>
                  <a:lnTo>
                    <a:pt x="386" y="0"/>
                  </a:lnTo>
                  <a:lnTo>
                    <a:pt x="459" y="65"/>
                  </a:lnTo>
                  <a:lnTo>
                    <a:pt x="459" y="65"/>
                  </a:lnTo>
                  <a:lnTo>
                    <a:pt x="362" y="173"/>
                  </a:lnTo>
                  <a:lnTo>
                    <a:pt x="268" y="284"/>
                  </a:lnTo>
                  <a:lnTo>
                    <a:pt x="268" y="284"/>
                  </a:lnTo>
                  <a:lnTo>
                    <a:pt x="174" y="395"/>
                  </a:lnTo>
                  <a:lnTo>
                    <a:pt x="174" y="395"/>
                  </a:lnTo>
                  <a:lnTo>
                    <a:pt x="82" y="506"/>
                  </a:lnTo>
                  <a:lnTo>
                    <a:pt x="0" y="43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dirty="0">
                <a:latin typeface="字魂59号-创粗黑" panose="00000500000000000000" pitchFamily="2" charset="-122"/>
                <a:ea typeface="字魂59号-创粗黑" panose="00000500000000000000" pitchFamily="2" charset="-122"/>
              </a:endParaRPr>
            </a:p>
          </p:txBody>
        </p:sp>
        <p:sp>
          <p:nvSpPr>
            <p:cNvPr id="82" name="淘宝-想搞设计PPT(倒卖必究)-82">
              <a:extLst>
                <a:ext uri="{FF2B5EF4-FFF2-40B4-BE49-F238E27FC236}">
                  <a16:creationId xmlns:a16="http://schemas.microsoft.com/office/drawing/2014/main" id="{095551EA-4545-28EC-86E2-9DAE2683906A}"/>
                </a:ext>
              </a:extLst>
            </p:cNvPr>
            <p:cNvSpPr>
              <a:spLocks/>
            </p:cNvSpPr>
            <p:nvPr/>
          </p:nvSpPr>
          <p:spPr bwMode="auto">
            <a:xfrm>
              <a:off x="8102601" y="1760538"/>
              <a:ext cx="250825" cy="250825"/>
            </a:xfrm>
            <a:custGeom>
              <a:avLst/>
              <a:gdLst>
                <a:gd name="T0" fmla="*/ 0 w 474"/>
                <a:gd name="T1" fmla="*/ 409 h 473"/>
                <a:gd name="T2" fmla="*/ 0 w 474"/>
                <a:gd name="T3" fmla="*/ 409 h 473"/>
                <a:gd name="T4" fmla="*/ 104 w 474"/>
                <a:gd name="T5" fmla="*/ 305 h 473"/>
                <a:gd name="T6" fmla="*/ 104 w 474"/>
                <a:gd name="T7" fmla="*/ 305 h 473"/>
                <a:gd name="T8" fmla="*/ 207 w 474"/>
                <a:gd name="T9" fmla="*/ 203 h 473"/>
                <a:gd name="T10" fmla="*/ 207 w 474"/>
                <a:gd name="T11" fmla="*/ 203 h 473"/>
                <a:gd name="T12" fmla="*/ 311 w 474"/>
                <a:gd name="T13" fmla="*/ 101 h 473"/>
                <a:gd name="T14" fmla="*/ 418 w 474"/>
                <a:gd name="T15" fmla="*/ 0 h 473"/>
                <a:gd name="T16" fmla="*/ 474 w 474"/>
                <a:gd name="T17" fmla="*/ 60 h 473"/>
                <a:gd name="T18" fmla="*/ 474 w 474"/>
                <a:gd name="T19" fmla="*/ 60 h 473"/>
                <a:gd name="T20" fmla="*/ 371 w 474"/>
                <a:gd name="T21" fmla="*/ 162 h 473"/>
                <a:gd name="T22" fmla="*/ 269 w 474"/>
                <a:gd name="T23" fmla="*/ 264 h 473"/>
                <a:gd name="T24" fmla="*/ 269 w 474"/>
                <a:gd name="T25" fmla="*/ 264 h 473"/>
                <a:gd name="T26" fmla="*/ 167 w 474"/>
                <a:gd name="T27" fmla="*/ 368 h 473"/>
                <a:gd name="T28" fmla="*/ 167 w 474"/>
                <a:gd name="T29" fmla="*/ 368 h 473"/>
                <a:gd name="T30" fmla="*/ 67 w 474"/>
                <a:gd name="T31" fmla="*/ 473 h 473"/>
                <a:gd name="T32" fmla="*/ 0 w 474"/>
                <a:gd name="T33" fmla="*/ 409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74" h="473">
                  <a:moveTo>
                    <a:pt x="0" y="409"/>
                  </a:moveTo>
                  <a:lnTo>
                    <a:pt x="0" y="409"/>
                  </a:lnTo>
                  <a:lnTo>
                    <a:pt x="104" y="305"/>
                  </a:lnTo>
                  <a:lnTo>
                    <a:pt x="104" y="305"/>
                  </a:lnTo>
                  <a:lnTo>
                    <a:pt x="207" y="203"/>
                  </a:lnTo>
                  <a:lnTo>
                    <a:pt x="207" y="203"/>
                  </a:lnTo>
                  <a:lnTo>
                    <a:pt x="311" y="101"/>
                  </a:lnTo>
                  <a:lnTo>
                    <a:pt x="418" y="0"/>
                  </a:lnTo>
                  <a:lnTo>
                    <a:pt x="474" y="60"/>
                  </a:lnTo>
                  <a:lnTo>
                    <a:pt x="474" y="60"/>
                  </a:lnTo>
                  <a:lnTo>
                    <a:pt x="371" y="162"/>
                  </a:lnTo>
                  <a:lnTo>
                    <a:pt x="269" y="264"/>
                  </a:lnTo>
                  <a:lnTo>
                    <a:pt x="269" y="264"/>
                  </a:lnTo>
                  <a:lnTo>
                    <a:pt x="167" y="368"/>
                  </a:lnTo>
                  <a:lnTo>
                    <a:pt x="167" y="368"/>
                  </a:lnTo>
                  <a:lnTo>
                    <a:pt x="67" y="473"/>
                  </a:lnTo>
                  <a:lnTo>
                    <a:pt x="0" y="40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dirty="0">
                <a:latin typeface="字魂59号-创粗黑" panose="00000500000000000000" pitchFamily="2" charset="-122"/>
                <a:ea typeface="字魂59号-创粗黑" panose="00000500000000000000" pitchFamily="2" charset="-122"/>
              </a:endParaRPr>
            </a:p>
          </p:txBody>
        </p:sp>
        <p:sp>
          <p:nvSpPr>
            <p:cNvPr id="83" name="淘宝-想搞设计PPT(倒卖必究)-83">
              <a:extLst>
                <a:ext uri="{FF2B5EF4-FFF2-40B4-BE49-F238E27FC236}">
                  <a16:creationId xmlns:a16="http://schemas.microsoft.com/office/drawing/2014/main" id="{3B46960A-DD5F-0582-031C-63AAC7FD3413}"/>
                </a:ext>
              </a:extLst>
            </p:cNvPr>
            <p:cNvSpPr>
              <a:spLocks/>
            </p:cNvSpPr>
            <p:nvPr/>
          </p:nvSpPr>
          <p:spPr bwMode="auto">
            <a:xfrm>
              <a:off x="8505826" y="1393825"/>
              <a:ext cx="258763" cy="230188"/>
            </a:xfrm>
            <a:custGeom>
              <a:avLst/>
              <a:gdLst>
                <a:gd name="T0" fmla="*/ 0 w 489"/>
                <a:gd name="T1" fmla="*/ 377 h 435"/>
                <a:gd name="T2" fmla="*/ 0 w 489"/>
                <a:gd name="T3" fmla="*/ 377 h 435"/>
                <a:gd name="T4" fmla="*/ 109 w 489"/>
                <a:gd name="T5" fmla="*/ 282 h 435"/>
                <a:gd name="T6" fmla="*/ 109 w 489"/>
                <a:gd name="T7" fmla="*/ 282 h 435"/>
                <a:gd name="T8" fmla="*/ 220 w 489"/>
                <a:gd name="T9" fmla="*/ 187 h 435"/>
                <a:gd name="T10" fmla="*/ 220 w 489"/>
                <a:gd name="T11" fmla="*/ 187 h 435"/>
                <a:gd name="T12" fmla="*/ 331 w 489"/>
                <a:gd name="T13" fmla="*/ 92 h 435"/>
                <a:gd name="T14" fmla="*/ 445 w 489"/>
                <a:gd name="T15" fmla="*/ 0 h 435"/>
                <a:gd name="T16" fmla="*/ 489 w 489"/>
                <a:gd name="T17" fmla="*/ 53 h 435"/>
                <a:gd name="T18" fmla="*/ 489 w 489"/>
                <a:gd name="T19" fmla="*/ 53 h 435"/>
                <a:gd name="T20" fmla="*/ 378 w 489"/>
                <a:gd name="T21" fmla="*/ 148 h 435"/>
                <a:gd name="T22" fmla="*/ 268 w 489"/>
                <a:gd name="T23" fmla="*/ 243 h 435"/>
                <a:gd name="T24" fmla="*/ 268 w 489"/>
                <a:gd name="T25" fmla="*/ 243 h 435"/>
                <a:gd name="T26" fmla="*/ 159 w 489"/>
                <a:gd name="T27" fmla="*/ 338 h 435"/>
                <a:gd name="T28" fmla="*/ 159 w 489"/>
                <a:gd name="T29" fmla="*/ 338 h 435"/>
                <a:gd name="T30" fmla="*/ 51 w 489"/>
                <a:gd name="T31" fmla="*/ 435 h 435"/>
                <a:gd name="T32" fmla="*/ 0 w 489"/>
                <a:gd name="T33" fmla="*/ 377 h 4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89" h="435">
                  <a:moveTo>
                    <a:pt x="0" y="377"/>
                  </a:moveTo>
                  <a:lnTo>
                    <a:pt x="0" y="377"/>
                  </a:lnTo>
                  <a:lnTo>
                    <a:pt x="109" y="282"/>
                  </a:lnTo>
                  <a:lnTo>
                    <a:pt x="109" y="282"/>
                  </a:lnTo>
                  <a:lnTo>
                    <a:pt x="220" y="187"/>
                  </a:lnTo>
                  <a:lnTo>
                    <a:pt x="220" y="187"/>
                  </a:lnTo>
                  <a:lnTo>
                    <a:pt x="331" y="92"/>
                  </a:lnTo>
                  <a:lnTo>
                    <a:pt x="445" y="0"/>
                  </a:lnTo>
                  <a:lnTo>
                    <a:pt x="489" y="53"/>
                  </a:lnTo>
                  <a:lnTo>
                    <a:pt x="489" y="53"/>
                  </a:lnTo>
                  <a:lnTo>
                    <a:pt x="378" y="148"/>
                  </a:lnTo>
                  <a:lnTo>
                    <a:pt x="268" y="243"/>
                  </a:lnTo>
                  <a:lnTo>
                    <a:pt x="268" y="243"/>
                  </a:lnTo>
                  <a:lnTo>
                    <a:pt x="159" y="338"/>
                  </a:lnTo>
                  <a:lnTo>
                    <a:pt x="159" y="338"/>
                  </a:lnTo>
                  <a:lnTo>
                    <a:pt x="51" y="435"/>
                  </a:lnTo>
                  <a:lnTo>
                    <a:pt x="0" y="37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dirty="0">
                <a:latin typeface="字魂59号-创粗黑" panose="00000500000000000000" pitchFamily="2" charset="-122"/>
                <a:ea typeface="字魂59号-创粗黑" panose="00000500000000000000" pitchFamily="2" charset="-122"/>
              </a:endParaRPr>
            </a:p>
          </p:txBody>
        </p:sp>
        <p:sp>
          <p:nvSpPr>
            <p:cNvPr id="84" name="淘宝-想搞设计PPT(倒卖必究)-84">
              <a:extLst>
                <a:ext uri="{FF2B5EF4-FFF2-40B4-BE49-F238E27FC236}">
                  <a16:creationId xmlns:a16="http://schemas.microsoft.com/office/drawing/2014/main" id="{712A8F62-97B6-9AEA-E97C-5626983F17F9}"/>
                </a:ext>
              </a:extLst>
            </p:cNvPr>
            <p:cNvSpPr>
              <a:spLocks/>
            </p:cNvSpPr>
            <p:nvPr/>
          </p:nvSpPr>
          <p:spPr bwMode="auto">
            <a:xfrm>
              <a:off x="8934451" y="1058863"/>
              <a:ext cx="265113" cy="209550"/>
            </a:xfrm>
            <a:custGeom>
              <a:avLst/>
              <a:gdLst>
                <a:gd name="T0" fmla="*/ 0 w 501"/>
                <a:gd name="T1" fmla="*/ 345 h 394"/>
                <a:gd name="T2" fmla="*/ 0 w 501"/>
                <a:gd name="T3" fmla="*/ 345 h 394"/>
                <a:gd name="T4" fmla="*/ 115 w 501"/>
                <a:gd name="T5" fmla="*/ 257 h 394"/>
                <a:gd name="T6" fmla="*/ 115 w 501"/>
                <a:gd name="T7" fmla="*/ 257 h 394"/>
                <a:gd name="T8" fmla="*/ 232 w 501"/>
                <a:gd name="T9" fmla="*/ 169 h 394"/>
                <a:gd name="T10" fmla="*/ 232 w 501"/>
                <a:gd name="T11" fmla="*/ 169 h 394"/>
                <a:gd name="T12" fmla="*/ 350 w 501"/>
                <a:gd name="T13" fmla="*/ 85 h 394"/>
                <a:gd name="T14" fmla="*/ 469 w 501"/>
                <a:gd name="T15" fmla="*/ 0 h 394"/>
                <a:gd name="T16" fmla="*/ 501 w 501"/>
                <a:gd name="T17" fmla="*/ 44 h 394"/>
                <a:gd name="T18" fmla="*/ 501 w 501"/>
                <a:gd name="T19" fmla="*/ 44 h 394"/>
                <a:gd name="T20" fmla="*/ 384 w 501"/>
                <a:gd name="T21" fmla="*/ 130 h 394"/>
                <a:gd name="T22" fmla="*/ 267 w 501"/>
                <a:gd name="T23" fmla="*/ 216 h 394"/>
                <a:gd name="T24" fmla="*/ 267 w 501"/>
                <a:gd name="T25" fmla="*/ 216 h 394"/>
                <a:gd name="T26" fmla="*/ 152 w 501"/>
                <a:gd name="T27" fmla="*/ 305 h 394"/>
                <a:gd name="T28" fmla="*/ 152 w 501"/>
                <a:gd name="T29" fmla="*/ 305 h 394"/>
                <a:gd name="T30" fmla="*/ 38 w 501"/>
                <a:gd name="T31" fmla="*/ 394 h 394"/>
                <a:gd name="T32" fmla="*/ 0 w 501"/>
                <a:gd name="T33" fmla="*/ 345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1" h="394">
                  <a:moveTo>
                    <a:pt x="0" y="345"/>
                  </a:moveTo>
                  <a:lnTo>
                    <a:pt x="0" y="345"/>
                  </a:lnTo>
                  <a:lnTo>
                    <a:pt x="115" y="257"/>
                  </a:lnTo>
                  <a:lnTo>
                    <a:pt x="115" y="257"/>
                  </a:lnTo>
                  <a:lnTo>
                    <a:pt x="232" y="169"/>
                  </a:lnTo>
                  <a:lnTo>
                    <a:pt x="232" y="169"/>
                  </a:lnTo>
                  <a:lnTo>
                    <a:pt x="350" y="85"/>
                  </a:lnTo>
                  <a:lnTo>
                    <a:pt x="469" y="0"/>
                  </a:lnTo>
                  <a:lnTo>
                    <a:pt x="501" y="44"/>
                  </a:lnTo>
                  <a:lnTo>
                    <a:pt x="501" y="44"/>
                  </a:lnTo>
                  <a:lnTo>
                    <a:pt x="384" y="130"/>
                  </a:lnTo>
                  <a:lnTo>
                    <a:pt x="267" y="216"/>
                  </a:lnTo>
                  <a:lnTo>
                    <a:pt x="267" y="216"/>
                  </a:lnTo>
                  <a:lnTo>
                    <a:pt x="152" y="305"/>
                  </a:lnTo>
                  <a:lnTo>
                    <a:pt x="152" y="305"/>
                  </a:lnTo>
                  <a:lnTo>
                    <a:pt x="38" y="394"/>
                  </a:lnTo>
                  <a:lnTo>
                    <a:pt x="0" y="34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dirty="0">
                <a:latin typeface="字魂59号-创粗黑" panose="00000500000000000000" pitchFamily="2" charset="-122"/>
                <a:ea typeface="字魂59号-创粗黑" panose="00000500000000000000" pitchFamily="2" charset="-122"/>
              </a:endParaRPr>
            </a:p>
          </p:txBody>
        </p:sp>
        <p:sp>
          <p:nvSpPr>
            <p:cNvPr id="85" name="淘宝-想搞设计PPT(倒卖必究)-85">
              <a:extLst>
                <a:ext uri="{FF2B5EF4-FFF2-40B4-BE49-F238E27FC236}">
                  <a16:creationId xmlns:a16="http://schemas.microsoft.com/office/drawing/2014/main" id="{589F01FA-A734-1461-AF40-8EC2F5409B8C}"/>
                </a:ext>
              </a:extLst>
            </p:cNvPr>
            <p:cNvSpPr>
              <a:spLocks/>
            </p:cNvSpPr>
            <p:nvPr/>
          </p:nvSpPr>
          <p:spPr bwMode="auto">
            <a:xfrm>
              <a:off x="9386888" y="754063"/>
              <a:ext cx="271463" cy="187325"/>
            </a:xfrm>
            <a:custGeom>
              <a:avLst/>
              <a:gdLst>
                <a:gd name="T0" fmla="*/ 0 w 512"/>
                <a:gd name="T1" fmla="*/ 312 h 353"/>
                <a:gd name="T2" fmla="*/ 0 w 512"/>
                <a:gd name="T3" fmla="*/ 312 h 353"/>
                <a:gd name="T4" fmla="*/ 122 w 512"/>
                <a:gd name="T5" fmla="*/ 233 h 353"/>
                <a:gd name="T6" fmla="*/ 122 w 512"/>
                <a:gd name="T7" fmla="*/ 233 h 353"/>
                <a:gd name="T8" fmla="*/ 245 w 512"/>
                <a:gd name="T9" fmla="*/ 154 h 353"/>
                <a:gd name="T10" fmla="*/ 245 w 512"/>
                <a:gd name="T11" fmla="*/ 154 h 353"/>
                <a:gd name="T12" fmla="*/ 367 w 512"/>
                <a:gd name="T13" fmla="*/ 77 h 353"/>
                <a:gd name="T14" fmla="*/ 491 w 512"/>
                <a:gd name="T15" fmla="*/ 0 h 353"/>
                <a:gd name="T16" fmla="*/ 512 w 512"/>
                <a:gd name="T17" fmla="*/ 33 h 353"/>
                <a:gd name="T18" fmla="*/ 512 w 512"/>
                <a:gd name="T19" fmla="*/ 33 h 353"/>
                <a:gd name="T20" fmla="*/ 389 w 512"/>
                <a:gd name="T21" fmla="*/ 112 h 353"/>
                <a:gd name="T22" fmla="*/ 268 w 512"/>
                <a:gd name="T23" fmla="*/ 191 h 353"/>
                <a:gd name="T24" fmla="*/ 268 w 512"/>
                <a:gd name="T25" fmla="*/ 191 h 353"/>
                <a:gd name="T26" fmla="*/ 147 w 512"/>
                <a:gd name="T27" fmla="*/ 271 h 353"/>
                <a:gd name="T28" fmla="*/ 147 w 512"/>
                <a:gd name="T29" fmla="*/ 271 h 353"/>
                <a:gd name="T30" fmla="*/ 26 w 512"/>
                <a:gd name="T31" fmla="*/ 353 h 353"/>
                <a:gd name="T32" fmla="*/ 0 w 512"/>
                <a:gd name="T33" fmla="*/ 312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12" h="353">
                  <a:moveTo>
                    <a:pt x="0" y="312"/>
                  </a:moveTo>
                  <a:lnTo>
                    <a:pt x="0" y="312"/>
                  </a:lnTo>
                  <a:lnTo>
                    <a:pt x="122" y="233"/>
                  </a:lnTo>
                  <a:lnTo>
                    <a:pt x="122" y="233"/>
                  </a:lnTo>
                  <a:lnTo>
                    <a:pt x="245" y="154"/>
                  </a:lnTo>
                  <a:lnTo>
                    <a:pt x="245" y="154"/>
                  </a:lnTo>
                  <a:lnTo>
                    <a:pt x="367" y="77"/>
                  </a:lnTo>
                  <a:lnTo>
                    <a:pt x="491" y="0"/>
                  </a:lnTo>
                  <a:lnTo>
                    <a:pt x="512" y="33"/>
                  </a:lnTo>
                  <a:lnTo>
                    <a:pt x="512" y="33"/>
                  </a:lnTo>
                  <a:lnTo>
                    <a:pt x="389" y="112"/>
                  </a:lnTo>
                  <a:lnTo>
                    <a:pt x="268" y="191"/>
                  </a:lnTo>
                  <a:lnTo>
                    <a:pt x="268" y="191"/>
                  </a:lnTo>
                  <a:lnTo>
                    <a:pt x="147" y="271"/>
                  </a:lnTo>
                  <a:lnTo>
                    <a:pt x="147" y="271"/>
                  </a:lnTo>
                  <a:lnTo>
                    <a:pt x="26" y="353"/>
                  </a:lnTo>
                  <a:lnTo>
                    <a:pt x="0" y="31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dirty="0">
                <a:latin typeface="字魂59号-创粗黑" panose="00000500000000000000" pitchFamily="2" charset="-122"/>
                <a:ea typeface="字魂59号-创粗黑" panose="00000500000000000000" pitchFamily="2" charset="-122"/>
              </a:endParaRPr>
            </a:p>
          </p:txBody>
        </p:sp>
        <p:sp>
          <p:nvSpPr>
            <p:cNvPr id="86" name="淘宝-想搞设计PPT(倒卖必究)-86">
              <a:extLst>
                <a:ext uri="{FF2B5EF4-FFF2-40B4-BE49-F238E27FC236}">
                  <a16:creationId xmlns:a16="http://schemas.microsoft.com/office/drawing/2014/main" id="{EE49D7A3-D26A-B523-3F97-85F88AEEB18C}"/>
                </a:ext>
              </a:extLst>
            </p:cNvPr>
            <p:cNvSpPr>
              <a:spLocks/>
            </p:cNvSpPr>
            <p:nvPr/>
          </p:nvSpPr>
          <p:spPr bwMode="auto">
            <a:xfrm>
              <a:off x="9859963" y="481013"/>
              <a:ext cx="274638" cy="163513"/>
            </a:xfrm>
            <a:custGeom>
              <a:avLst/>
              <a:gdLst>
                <a:gd name="T0" fmla="*/ 0 w 521"/>
                <a:gd name="T1" fmla="*/ 281 h 309"/>
                <a:gd name="T2" fmla="*/ 0 w 521"/>
                <a:gd name="T3" fmla="*/ 281 h 309"/>
                <a:gd name="T4" fmla="*/ 127 w 521"/>
                <a:gd name="T5" fmla="*/ 208 h 309"/>
                <a:gd name="T6" fmla="*/ 254 w 521"/>
                <a:gd name="T7" fmla="*/ 138 h 309"/>
                <a:gd name="T8" fmla="*/ 381 w 521"/>
                <a:gd name="T9" fmla="*/ 68 h 309"/>
                <a:gd name="T10" fmla="*/ 509 w 521"/>
                <a:gd name="T11" fmla="*/ 0 h 309"/>
                <a:gd name="T12" fmla="*/ 521 w 521"/>
                <a:gd name="T13" fmla="*/ 22 h 309"/>
                <a:gd name="T14" fmla="*/ 521 w 521"/>
                <a:gd name="T15" fmla="*/ 22 h 309"/>
                <a:gd name="T16" fmla="*/ 394 w 521"/>
                <a:gd name="T17" fmla="*/ 92 h 309"/>
                <a:gd name="T18" fmla="*/ 267 w 521"/>
                <a:gd name="T19" fmla="*/ 163 h 309"/>
                <a:gd name="T20" fmla="*/ 141 w 521"/>
                <a:gd name="T21" fmla="*/ 236 h 309"/>
                <a:gd name="T22" fmla="*/ 16 w 521"/>
                <a:gd name="T23" fmla="*/ 309 h 309"/>
                <a:gd name="T24" fmla="*/ 0 w 521"/>
                <a:gd name="T25" fmla="*/ 281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21" h="309">
                  <a:moveTo>
                    <a:pt x="0" y="281"/>
                  </a:moveTo>
                  <a:lnTo>
                    <a:pt x="0" y="281"/>
                  </a:lnTo>
                  <a:lnTo>
                    <a:pt x="127" y="208"/>
                  </a:lnTo>
                  <a:lnTo>
                    <a:pt x="254" y="138"/>
                  </a:lnTo>
                  <a:lnTo>
                    <a:pt x="381" y="68"/>
                  </a:lnTo>
                  <a:lnTo>
                    <a:pt x="509" y="0"/>
                  </a:lnTo>
                  <a:lnTo>
                    <a:pt x="521" y="22"/>
                  </a:lnTo>
                  <a:lnTo>
                    <a:pt x="521" y="22"/>
                  </a:lnTo>
                  <a:lnTo>
                    <a:pt x="394" y="92"/>
                  </a:lnTo>
                  <a:lnTo>
                    <a:pt x="267" y="163"/>
                  </a:lnTo>
                  <a:lnTo>
                    <a:pt x="141" y="236"/>
                  </a:lnTo>
                  <a:lnTo>
                    <a:pt x="16" y="309"/>
                  </a:lnTo>
                  <a:lnTo>
                    <a:pt x="0" y="2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dirty="0">
                <a:latin typeface="字魂59号-创粗黑" panose="00000500000000000000" pitchFamily="2" charset="-122"/>
                <a:ea typeface="字魂59号-创粗黑" panose="00000500000000000000" pitchFamily="2" charset="-122"/>
              </a:endParaRPr>
            </a:p>
          </p:txBody>
        </p:sp>
        <p:sp>
          <p:nvSpPr>
            <p:cNvPr id="87" name="淘宝-想搞设计PPT(倒卖必究)-87">
              <a:extLst>
                <a:ext uri="{FF2B5EF4-FFF2-40B4-BE49-F238E27FC236}">
                  <a16:creationId xmlns:a16="http://schemas.microsoft.com/office/drawing/2014/main" id="{DFF5137F-F5C4-E4A7-76DA-8153EA591B98}"/>
                </a:ext>
              </a:extLst>
            </p:cNvPr>
            <p:cNvSpPr>
              <a:spLocks/>
            </p:cNvSpPr>
            <p:nvPr/>
          </p:nvSpPr>
          <p:spPr bwMode="auto">
            <a:xfrm>
              <a:off x="10347326" y="234950"/>
              <a:ext cx="280988" cy="141288"/>
            </a:xfrm>
            <a:custGeom>
              <a:avLst/>
              <a:gdLst>
                <a:gd name="T0" fmla="*/ 0 w 530"/>
                <a:gd name="T1" fmla="*/ 251 h 267"/>
                <a:gd name="T2" fmla="*/ 0 w 530"/>
                <a:gd name="T3" fmla="*/ 251 h 267"/>
                <a:gd name="T4" fmla="*/ 132 w 530"/>
                <a:gd name="T5" fmla="*/ 187 h 267"/>
                <a:gd name="T6" fmla="*/ 263 w 530"/>
                <a:gd name="T7" fmla="*/ 124 h 267"/>
                <a:gd name="T8" fmla="*/ 394 w 530"/>
                <a:gd name="T9" fmla="*/ 61 h 267"/>
                <a:gd name="T10" fmla="*/ 526 w 530"/>
                <a:gd name="T11" fmla="*/ 0 h 267"/>
                <a:gd name="T12" fmla="*/ 530 w 530"/>
                <a:gd name="T13" fmla="*/ 10 h 267"/>
                <a:gd name="T14" fmla="*/ 530 w 530"/>
                <a:gd name="T15" fmla="*/ 10 h 267"/>
                <a:gd name="T16" fmla="*/ 400 w 530"/>
                <a:gd name="T17" fmla="*/ 73 h 267"/>
                <a:gd name="T18" fmla="*/ 269 w 530"/>
                <a:gd name="T19" fmla="*/ 137 h 267"/>
                <a:gd name="T20" fmla="*/ 139 w 530"/>
                <a:gd name="T21" fmla="*/ 201 h 267"/>
                <a:gd name="T22" fmla="*/ 9 w 530"/>
                <a:gd name="T23" fmla="*/ 267 h 267"/>
                <a:gd name="T24" fmla="*/ 0 w 530"/>
                <a:gd name="T25" fmla="*/ 251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30" h="267">
                  <a:moveTo>
                    <a:pt x="0" y="251"/>
                  </a:moveTo>
                  <a:lnTo>
                    <a:pt x="0" y="251"/>
                  </a:lnTo>
                  <a:lnTo>
                    <a:pt x="132" y="187"/>
                  </a:lnTo>
                  <a:lnTo>
                    <a:pt x="263" y="124"/>
                  </a:lnTo>
                  <a:lnTo>
                    <a:pt x="394" y="61"/>
                  </a:lnTo>
                  <a:lnTo>
                    <a:pt x="526" y="0"/>
                  </a:lnTo>
                  <a:lnTo>
                    <a:pt x="530" y="10"/>
                  </a:lnTo>
                  <a:lnTo>
                    <a:pt x="530" y="10"/>
                  </a:lnTo>
                  <a:lnTo>
                    <a:pt x="400" y="73"/>
                  </a:lnTo>
                  <a:lnTo>
                    <a:pt x="269" y="137"/>
                  </a:lnTo>
                  <a:lnTo>
                    <a:pt x="139" y="201"/>
                  </a:lnTo>
                  <a:lnTo>
                    <a:pt x="9" y="267"/>
                  </a:lnTo>
                  <a:lnTo>
                    <a:pt x="0" y="25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dirty="0">
                <a:latin typeface="字魂59号-创粗黑" panose="00000500000000000000" pitchFamily="2" charset="-122"/>
                <a:ea typeface="字魂59号-创粗黑" panose="00000500000000000000" pitchFamily="2" charset="-122"/>
              </a:endParaRPr>
            </a:p>
          </p:txBody>
        </p:sp>
        <p:sp>
          <p:nvSpPr>
            <p:cNvPr id="88" name="淘宝-想搞设计PPT(倒卖必究)-88">
              <a:extLst>
                <a:ext uri="{FF2B5EF4-FFF2-40B4-BE49-F238E27FC236}">
                  <a16:creationId xmlns:a16="http://schemas.microsoft.com/office/drawing/2014/main" id="{620850E9-B65D-3BF9-C772-B8E304F539FF}"/>
                </a:ext>
              </a:extLst>
            </p:cNvPr>
            <p:cNvSpPr>
              <a:spLocks/>
            </p:cNvSpPr>
            <p:nvPr/>
          </p:nvSpPr>
          <p:spPr bwMode="auto">
            <a:xfrm>
              <a:off x="10852151" y="76200"/>
              <a:ext cx="142875" cy="61913"/>
            </a:xfrm>
            <a:custGeom>
              <a:avLst/>
              <a:gdLst>
                <a:gd name="T0" fmla="*/ 0 w 270"/>
                <a:gd name="T1" fmla="*/ 113 h 117"/>
                <a:gd name="T2" fmla="*/ 0 w 270"/>
                <a:gd name="T3" fmla="*/ 113 h 117"/>
                <a:gd name="T4" fmla="*/ 135 w 270"/>
                <a:gd name="T5" fmla="*/ 56 h 117"/>
                <a:gd name="T6" fmla="*/ 270 w 270"/>
                <a:gd name="T7" fmla="*/ 0 h 117"/>
                <a:gd name="T8" fmla="*/ 270 w 270"/>
                <a:gd name="T9" fmla="*/ 0 h 117"/>
                <a:gd name="T10" fmla="*/ 135 w 270"/>
                <a:gd name="T11" fmla="*/ 57 h 117"/>
                <a:gd name="T12" fmla="*/ 3 w 270"/>
                <a:gd name="T13" fmla="*/ 117 h 117"/>
                <a:gd name="T14" fmla="*/ 0 w 270"/>
                <a:gd name="T15" fmla="*/ 113 h 1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0" h="117">
                  <a:moveTo>
                    <a:pt x="0" y="113"/>
                  </a:moveTo>
                  <a:lnTo>
                    <a:pt x="0" y="113"/>
                  </a:lnTo>
                  <a:lnTo>
                    <a:pt x="135" y="56"/>
                  </a:lnTo>
                  <a:lnTo>
                    <a:pt x="270" y="0"/>
                  </a:lnTo>
                  <a:lnTo>
                    <a:pt x="270" y="0"/>
                  </a:lnTo>
                  <a:lnTo>
                    <a:pt x="135" y="57"/>
                  </a:lnTo>
                  <a:lnTo>
                    <a:pt x="3" y="117"/>
                  </a:lnTo>
                  <a:lnTo>
                    <a:pt x="0" y="1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dirty="0">
                <a:latin typeface="字魂59号-创粗黑" panose="00000500000000000000" pitchFamily="2" charset="-122"/>
                <a:ea typeface="字魂59号-创粗黑" panose="00000500000000000000" pitchFamily="2" charset="-122"/>
              </a:endParaRPr>
            </a:p>
          </p:txBody>
        </p:sp>
        <p:sp>
          <p:nvSpPr>
            <p:cNvPr id="89" name="淘宝-想搞设计PPT(倒卖必究)-89">
              <a:extLst>
                <a:ext uri="{FF2B5EF4-FFF2-40B4-BE49-F238E27FC236}">
                  <a16:creationId xmlns:a16="http://schemas.microsoft.com/office/drawing/2014/main" id="{46DC5331-3A36-34B2-007C-19D247411928}"/>
                </a:ext>
              </a:extLst>
            </p:cNvPr>
            <p:cNvSpPr>
              <a:spLocks/>
            </p:cNvSpPr>
            <p:nvPr/>
          </p:nvSpPr>
          <p:spPr bwMode="auto">
            <a:xfrm>
              <a:off x="6034088" y="6694488"/>
              <a:ext cx="131763" cy="163513"/>
            </a:xfrm>
            <a:custGeom>
              <a:avLst/>
              <a:gdLst>
                <a:gd name="T0" fmla="*/ 0 w 251"/>
                <a:gd name="T1" fmla="*/ 283 h 309"/>
                <a:gd name="T2" fmla="*/ 1 w 251"/>
                <a:gd name="T3" fmla="*/ 265 h 309"/>
                <a:gd name="T4" fmla="*/ 3 w 251"/>
                <a:gd name="T5" fmla="*/ 248 h 309"/>
                <a:gd name="T6" fmla="*/ 7 w 251"/>
                <a:gd name="T7" fmla="*/ 213 h 309"/>
                <a:gd name="T8" fmla="*/ 7 w 251"/>
                <a:gd name="T9" fmla="*/ 213 h 309"/>
                <a:gd name="T10" fmla="*/ 13 w 251"/>
                <a:gd name="T11" fmla="*/ 143 h 309"/>
                <a:gd name="T12" fmla="*/ 13 w 251"/>
                <a:gd name="T13" fmla="*/ 143 h 309"/>
                <a:gd name="T14" fmla="*/ 22 w 251"/>
                <a:gd name="T15" fmla="*/ 0 h 309"/>
                <a:gd name="T16" fmla="*/ 251 w 251"/>
                <a:gd name="T17" fmla="*/ 10 h 309"/>
                <a:gd name="T18" fmla="*/ 251 w 251"/>
                <a:gd name="T19" fmla="*/ 10 h 309"/>
                <a:gd name="T20" fmla="*/ 243 w 251"/>
                <a:gd name="T21" fmla="*/ 159 h 309"/>
                <a:gd name="T22" fmla="*/ 243 w 251"/>
                <a:gd name="T23" fmla="*/ 159 h 309"/>
                <a:gd name="T24" fmla="*/ 239 w 251"/>
                <a:gd name="T25" fmla="*/ 233 h 309"/>
                <a:gd name="T26" fmla="*/ 235 w 251"/>
                <a:gd name="T27" fmla="*/ 271 h 309"/>
                <a:gd name="T28" fmla="*/ 233 w 251"/>
                <a:gd name="T29" fmla="*/ 290 h 309"/>
                <a:gd name="T30" fmla="*/ 232 w 251"/>
                <a:gd name="T31" fmla="*/ 309 h 309"/>
                <a:gd name="T32" fmla="*/ 0 w 251"/>
                <a:gd name="T33" fmla="*/ 283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1" h="309">
                  <a:moveTo>
                    <a:pt x="0" y="283"/>
                  </a:moveTo>
                  <a:lnTo>
                    <a:pt x="1" y="265"/>
                  </a:lnTo>
                  <a:lnTo>
                    <a:pt x="3" y="248"/>
                  </a:lnTo>
                  <a:lnTo>
                    <a:pt x="7" y="213"/>
                  </a:lnTo>
                  <a:lnTo>
                    <a:pt x="7" y="213"/>
                  </a:lnTo>
                  <a:lnTo>
                    <a:pt x="13" y="143"/>
                  </a:lnTo>
                  <a:lnTo>
                    <a:pt x="13" y="143"/>
                  </a:lnTo>
                  <a:lnTo>
                    <a:pt x="22" y="0"/>
                  </a:lnTo>
                  <a:lnTo>
                    <a:pt x="251" y="10"/>
                  </a:lnTo>
                  <a:lnTo>
                    <a:pt x="251" y="10"/>
                  </a:lnTo>
                  <a:lnTo>
                    <a:pt x="243" y="159"/>
                  </a:lnTo>
                  <a:lnTo>
                    <a:pt x="243" y="159"/>
                  </a:lnTo>
                  <a:lnTo>
                    <a:pt x="239" y="233"/>
                  </a:lnTo>
                  <a:lnTo>
                    <a:pt x="235" y="271"/>
                  </a:lnTo>
                  <a:lnTo>
                    <a:pt x="233" y="290"/>
                  </a:lnTo>
                  <a:lnTo>
                    <a:pt x="232" y="309"/>
                  </a:lnTo>
                  <a:lnTo>
                    <a:pt x="0" y="28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dirty="0">
                <a:latin typeface="字魂59号-创粗黑" panose="00000500000000000000" pitchFamily="2" charset="-122"/>
                <a:ea typeface="字魂59号-创粗黑" panose="00000500000000000000" pitchFamily="2" charset="-122"/>
              </a:endParaRPr>
            </a:p>
          </p:txBody>
        </p:sp>
        <p:sp>
          <p:nvSpPr>
            <p:cNvPr id="90" name="淘宝-想搞设计PPT(倒卖必究)-90">
              <a:extLst>
                <a:ext uri="{FF2B5EF4-FFF2-40B4-BE49-F238E27FC236}">
                  <a16:creationId xmlns:a16="http://schemas.microsoft.com/office/drawing/2014/main" id="{40F90842-7823-7950-12D2-1E514639578B}"/>
                </a:ext>
              </a:extLst>
            </p:cNvPr>
            <p:cNvSpPr>
              <a:spLocks/>
            </p:cNvSpPr>
            <p:nvPr/>
          </p:nvSpPr>
          <p:spPr bwMode="auto">
            <a:xfrm>
              <a:off x="6043613" y="6130925"/>
              <a:ext cx="125413" cy="315913"/>
            </a:xfrm>
            <a:custGeom>
              <a:avLst/>
              <a:gdLst>
                <a:gd name="T0" fmla="*/ 16 w 238"/>
                <a:gd name="T1" fmla="*/ 597 h 597"/>
                <a:gd name="T2" fmla="*/ 16 w 238"/>
                <a:gd name="T3" fmla="*/ 597 h 597"/>
                <a:gd name="T4" fmla="*/ 14 w 238"/>
                <a:gd name="T5" fmla="*/ 451 h 597"/>
                <a:gd name="T6" fmla="*/ 14 w 238"/>
                <a:gd name="T7" fmla="*/ 451 h 597"/>
                <a:gd name="T8" fmla="*/ 11 w 238"/>
                <a:gd name="T9" fmla="*/ 305 h 597"/>
                <a:gd name="T10" fmla="*/ 11 w 238"/>
                <a:gd name="T11" fmla="*/ 305 h 597"/>
                <a:gd name="T12" fmla="*/ 7 w 238"/>
                <a:gd name="T13" fmla="*/ 159 h 597"/>
                <a:gd name="T14" fmla="*/ 0 w 238"/>
                <a:gd name="T15" fmla="*/ 13 h 597"/>
                <a:gd name="T16" fmla="*/ 214 w 238"/>
                <a:gd name="T17" fmla="*/ 0 h 597"/>
                <a:gd name="T18" fmla="*/ 214 w 238"/>
                <a:gd name="T19" fmla="*/ 0 h 597"/>
                <a:gd name="T20" fmla="*/ 223 w 238"/>
                <a:gd name="T21" fmla="*/ 149 h 597"/>
                <a:gd name="T22" fmla="*/ 230 w 238"/>
                <a:gd name="T23" fmla="*/ 297 h 597"/>
                <a:gd name="T24" fmla="*/ 230 w 238"/>
                <a:gd name="T25" fmla="*/ 297 h 597"/>
                <a:gd name="T26" fmla="*/ 235 w 238"/>
                <a:gd name="T27" fmla="*/ 446 h 597"/>
                <a:gd name="T28" fmla="*/ 235 w 238"/>
                <a:gd name="T29" fmla="*/ 446 h 597"/>
                <a:gd name="T30" fmla="*/ 238 w 238"/>
                <a:gd name="T31" fmla="*/ 595 h 597"/>
                <a:gd name="T32" fmla="*/ 16 w 238"/>
                <a:gd name="T33" fmla="*/ 597 h 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8" h="597">
                  <a:moveTo>
                    <a:pt x="16" y="597"/>
                  </a:moveTo>
                  <a:lnTo>
                    <a:pt x="16" y="597"/>
                  </a:lnTo>
                  <a:lnTo>
                    <a:pt x="14" y="451"/>
                  </a:lnTo>
                  <a:lnTo>
                    <a:pt x="14" y="451"/>
                  </a:lnTo>
                  <a:lnTo>
                    <a:pt x="11" y="305"/>
                  </a:lnTo>
                  <a:lnTo>
                    <a:pt x="11" y="305"/>
                  </a:lnTo>
                  <a:lnTo>
                    <a:pt x="7" y="159"/>
                  </a:lnTo>
                  <a:lnTo>
                    <a:pt x="0" y="13"/>
                  </a:lnTo>
                  <a:lnTo>
                    <a:pt x="214" y="0"/>
                  </a:lnTo>
                  <a:lnTo>
                    <a:pt x="214" y="0"/>
                  </a:lnTo>
                  <a:lnTo>
                    <a:pt x="223" y="149"/>
                  </a:lnTo>
                  <a:lnTo>
                    <a:pt x="230" y="297"/>
                  </a:lnTo>
                  <a:lnTo>
                    <a:pt x="230" y="297"/>
                  </a:lnTo>
                  <a:lnTo>
                    <a:pt x="235" y="446"/>
                  </a:lnTo>
                  <a:lnTo>
                    <a:pt x="235" y="446"/>
                  </a:lnTo>
                  <a:lnTo>
                    <a:pt x="238" y="595"/>
                  </a:lnTo>
                  <a:lnTo>
                    <a:pt x="16" y="59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dirty="0">
                <a:latin typeface="字魂59号-创粗黑" panose="00000500000000000000" pitchFamily="2" charset="-122"/>
                <a:ea typeface="字魂59号-创粗黑" panose="00000500000000000000" pitchFamily="2" charset="-122"/>
              </a:endParaRPr>
            </a:p>
          </p:txBody>
        </p:sp>
        <p:sp>
          <p:nvSpPr>
            <p:cNvPr id="91" name="淘宝-想搞设计PPT(倒卖必究)-91">
              <a:extLst>
                <a:ext uri="{FF2B5EF4-FFF2-40B4-BE49-F238E27FC236}">
                  <a16:creationId xmlns:a16="http://schemas.microsoft.com/office/drawing/2014/main" id="{DBFC3872-6493-C930-C915-BF6DC775325B}"/>
                </a:ext>
              </a:extLst>
            </p:cNvPr>
            <p:cNvSpPr>
              <a:spLocks/>
            </p:cNvSpPr>
            <p:nvPr/>
          </p:nvSpPr>
          <p:spPr bwMode="auto">
            <a:xfrm>
              <a:off x="5989638" y="5568950"/>
              <a:ext cx="146050" cy="322263"/>
            </a:xfrm>
            <a:custGeom>
              <a:avLst/>
              <a:gdLst>
                <a:gd name="T0" fmla="*/ 67 w 275"/>
                <a:gd name="T1" fmla="*/ 610 h 610"/>
                <a:gd name="T2" fmla="*/ 67 w 275"/>
                <a:gd name="T3" fmla="*/ 610 h 610"/>
                <a:gd name="T4" fmla="*/ 54 w 275"/>
                <a:gd name="T5" fmla="*/ 465 h 610"/>
                <a:gd name="T6" fmla="*/ 54 w 275"/>
                <a:gd name="T7" fmla="*/ 465 h 610"/>
                <a:gd name="T8" fmla="*/ 36 w 275"/>
                <a:gd name="T9" fmla="*/ 320 h 610"/>
                <a:gd name="T10" fmla="*/ 36 w 275"/>
                <a:gd name="T11" fmla="*/ 320 h 610"/>
                <a:gd name="T12" fmla="*/ 19 w 275"/>
                <a:gd name="T13" fmla="*/ 174 h 610"/>
                <a:gd name="T14" fmla="*/ 0 w 275"/>
                <a:gd name="T15" fmla="*/ 29 h 610"/>
                <a:gd name="T16" fmla="*/ 197 w 275"/>
                <a:gd name="T17" fmla="*/ 0 h 610"/>
                <a:gd name="T18" fmla="*/ 197 w 275"/>
                <a:gd name="T19" fmla="*/ 0 h 610"/>
                <a:gd name="T20" fmla="*/ 219 w 275"/>
                <a:gd name="T21" fmla="*/ 146 h 610"/>
                <a:gd name="T22" fmla="*/ 239 w 275"/>
                <a:gd name="T23" fmla="*/ 293 h 610"/>
                <a:gd name="T24" fmla="*/ 239 w 275"/>
                <a:gd name="T25" fmla="*/ 293 h 610"/>
                <a:gd name="T26" fmla="*/ 258 w 275"/>
                <a:gd name="T27" fmla="*/ 442 h 610"/>
                <a:gd name="T28" fmla="*/ 258 w 275"/>
                <a:gd name="T29" fmla="*/ 442 h 610"/>
                <a:gd name="T30" fmla="*/ 275 w 275"/>
                <a:gd name="T31" fmla="*/ 590 h 610"/>
                <a:gd name="T32" fmla="*/ 67 w 275"/>
                <a:gd name="T33" fmla="*/ 610 h 6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5" h="610">
                  <a:moveTo>
                    <a:pt x="67" y="610"/>
                  </a:moveTo>
                  <a:lnTo>
                    <a:pt x="67" y="610"/>
                  </a:lnTo>
                  <a:lnTo>
                    <a:pt x="54" y="465"/>
                  </a:lnTo>
                  <a:lnTo>
                    <a:pt x="54" y="465"/>
                  </a:lnTo>
                  <a:lnTo>
                    <a:pt x="36" y="320"/>
                  </a:lnTo>
                  <a:lnTo>
                    <a:pt x="36" y="320"/>
                  </a:lnTo>
                  <a:lnTo>
                    <a:pt x="19" y="174"/>
                  </a:lnTo>
                  <a:lnTo>
                    <a:pt x="0" y="29"/>
                  </a:lnTo>
                  <a:lnTo>
                    <a:pt x="197" y="0"/>
                  </a:lnTo>
                  <a:lnTo>
                    <a:pt x="197" y="0"/>
                  </a:lnTo>
                  <a:lnTo>
                    <a:pt x="219" y="146"/>
                  </a:lnTo>
                  <a:lnTo>
                    <a:pt x="239" y="293"/>
                  </a:lnTo>
                  <a:lnTo>
                    <a:pt x="239" y="293"/>
                  </a:lnTo>
                  <a:lnTo>
                    <a:pt x="258" y="442"/>
                  </a:lnTo>
                  <a:lnTo>
                    <a:pt x="258" y="442"/>
                  </a:lnTo>
                  <a:lnTo>
                    <a:pt x="275" y="590"/>
                  </a:lnTo>
                  <a:lnTo>
                    <a:pt x="67" y="6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dirty="0">
                <a:latin typeface="字魂59号-创粗黑" panose="00000500000000000000" pitchFamily="2" charset="-122"/>
                <a:ea typeface="字魂59号-创粗黑" panose="00000500000000000000" pitchFamily="2" charset="-122"/>
              </a:endParaRPr>
            </a:p>
          </p:txBody>
        </p:sp>
        <p:sp>
          <p:nvSpPr>
            <p:cNvPr id="92" name="淘宝-想搞设计PPT(倒卖必究)-92">
              <a:extLst>
                <a:ext uri="{FF2B5EF4-FFF2-40B4-BE49-F238E27FC236}">
                  <a16:creationId xmlns:a16="http://schemas.microsoft.com/office/drawing/2014/main" id="{B4912BCE-FE32-92FC-4B9A-6AFA32FBF707}"/>
                </a:ext>
              </a:extLst>
            </p:cNvPr>
            <p:cNvSpPr>
              <a:spLocks/>
            </p:cNvSpPr>
            <p:nvPr/>
          </p:nvSpPr>
          <p:spPr bwMode="auto">
            <a:xfrm>
              <a:off x="5888038" y="5011738"/>
              <a:ext cx="161925" cy="327025"/>
            </a:xfrm>
            <a:custGeom>
              <a:avLst/>
              <a:gdLst>
                <a:gd name="T0" fmla="*/ 117 w 308"/>
                <a:gd name="T1" fmla="*/ 618 h 618"/>
                <a:gd name="T2" fmla="*/ 104 w 308"/>
                <a:gd name="T3" fmla="*/ 546 h 618"/>
                <a:gd name="T4" fmla="*/ 91 w 308"/>
                <a:gd name="T5" fmla="*/ 473 h 618"/>
                <a:gd name="T6" fmla="*/ 91 w 308"/>
                <a:gd name="T7" fmla="*/ 473 h 618"/>
                <a:gd name="T8" fmla="*/ 61 w 308"/>
                <a:gd name="T9" fmla="*/ 330 h 618"/>
                <a:gd name="T10" fmla="*/ 61 w 308"/>
                <a:gd name="T11" fmla="*/ 330 h 618"/>
                <a:gd name="T12" fmla="*/ 31 w 308"/>
                <a:gd name="T13" fmla="*/ 187 h 618"/>
                <a:gd name="T14" fmla="*/ 0 w 308"/>
                <a:gd name="T15" fmla="*/ 44 h 618"/>
                <a:gd name="T16" fmla="*/ 180 w 308"/>
                <a:gd name="T17" fmla="*/ 0 h 618"/>
                <a:gd name="T18" fmla="*/ 180 w 308"/>
                <a:gd name="T19" fmla="*/ 0 h 618"/>
                <a:gd name="T20" fmla="*/ 215 w 308"/>
                <a:gd name="T21" fmla="*/ 145 h 618"/>
                <a:gd name="T22" fmla="*/ 247 w 308"/>
                <a:gd name="T23" fmla="*/ 291 h 618"/>
                <a:gd name="T24" fmla="*/ 247 w 308"/>
                <a:gd name="T25" fmla="*/ 291 h 618"/>
                <a:gd name="T26" fmla="*/ 279 w 308"/>
                <a:gd name="T27" fmla="*/ 437 h 618"/>
                <a:gd name="T28" fmla="*/ 293 w 308"/>
                <a:gd name="T29" fmla="*/ 508 h 618"/>
                <a:gd name="T30" fmla="*/ 308 w 308"/>
                <a:gd name="T31" fmla="*/ 581 h 618"/>
                <a:gd name="T32" fmla="*/ 117 w 308"/>
                <a:gd name="T33" fmla="*/ 618 h 6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8" h="618">
                  <a:moveTo>
                    <a:pt x="117" y="618"/>
                  </a:moveTo>
                  <a:lnTo>
                    <a:pt x="104" y="546"/>
                  </a:lnTo>
                  <a:lnTo>
                    <a:pt x="91" y="473"/>
                  </a:lnTo>
                  <a:lnTo>
                    <a:pt x="91" y="473"/>
                  </a:lnTo>
                  <a:lnTo>
                    <a:pt x="61" y="330"/>
                  </a:lnTo>
                  <a:lnTo>
                    <a:pt x="61" y="330"/>
                  </a:lnTo>
                  <a:lnTo>
                    <a:pt x="31" y="187"/>
                  </a:lnTo>
                  <a:lnTo>
                    <a:pt x="0" y="44"/>
                  </a:lnTo>
                  <a:lnTo>
                    <a:pt x="180" y="0"/>
                  </a:lnTo>
                  <a:lnTo>
                    <a:pt x="180" y="0"/>
                  </a:lnTo>
                  <a:lnTo>
                    <a:pt x="215" y="145"/>
                  </a:lnTo>
                  <a:lnTo>
                    <a:pt x="247" y="291"/>
                  </a:lnTo>
                  <a:lnTo>
                    <a:pt x="247" y="291"/>
                  </a:lnTo>
                  <a:lnTo>
                    <a:pt x="279" y="437"/>
                  </a:lnTo>
                  <a:lnTo>
                    <a:pt x="293" y="508"/>
                  </a:lnTo>
                  <a:lnTo>
                    <a:pt x="308" y="581"/>
                  </a:lnTo>
                  <a:lnTo>
                    <a:pt x="117" y="61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dirty="0">
                <a:latin typeface="字魂59号-创粗黑" panose="00000500000000000000" pitchFamily="2" charset="-122"/>
                <a:ea typeface="字魂59号-创粗黑" panose="00000500000000000000" pitchFamily="2" charset="-122"/>
              </a:endParaRPr>
            </a:p>
          </p:txBody>
        </p:sp>
        <p:sp>
          <p:nvSpPr>
            <p:cNvPr id="93" name="淘宝-想搞设计PPT(倒卖必究)-93">
              <a:extLst>
                <a:ext uri="{FF2B5EF4-FFF2-40B4-BE49-F238E27FC236}">
                  <a16:creationId xmlns:a16="http://schemas.microsoft.com/office/drawing/2014/main" id="{8189EE0D-D4F1-E79E-C197-9EA69623B0CD}"/>
                </a:ext>
              </a:extLst>
            </p:cNvPr>
            <p:cNvSpPr>
              <a:spLocks/>
            </p:cNvSpPr>
            <p:nvPr/>
          </p:nvSpPr>
          <p:spPr bwMode="auto">
            <a:xfrm>
              <a:off x="5738813" y="4468813"/>
              <a:ext cx="179388" cy="325438"/>
            </a:xfrm>
            <a:custGeom>
              <a:avLst/>
              <a:gdLst>
                <a:gd name="T0" fmla="*/ 168 w 340"/>
                <a:gd name="T1" fmla="*/ 616 h 616"/>
                <a:gd name="T2" fmla="*/ 148 w 340"/>
                <a:gd name="T3" fmla="*/ 546 h 616"/>
                <a:gd name="T4" fmla="*/ 129 w 340"/>
                <a:gd name="T5" fmla="*/ 474 h 616"/>
                <a:gd name="T6" fmla="*/ 129 w 340"/>
                <a:gd name="T7" fmla="*/ 474 h 616"/>
                <a:gd name="T8" fmla="*/ 88 w 340"/>
                <a:gd name="T9" fmla="*/ 334 h 616"/>
                <a:gd name="T10" fmla="*/ 88 w 340"/>
                <a:gd name="T11" fmla="*/ 334 h 616"/>
                <a:gd name="T12" fmla="*/ 46 w 340"/>
                <a:gd name="T13" fmla="*/ 194 h 616"/>
                <a:gd name="T14" fmla="*/ 0 w 340"/>
                <a:gd name="T15" fmla="*/ 54 h 616"/>
                <a:gd name="T16" fmla="*/ 164 w 340"/>
                <a:gd name="T17" fmla="*/ 0 h 616"/>
                <a:gd name="T18" fmla="*/ 164 w 340"/>
                <a:gd name="T19" fmla="*/ 0 h 616"/>
                <a:gd name="T20" fmla="*/ 211 w 340"/>
                <a:gd name="T21" fmla="*/ 141 h 616"/>
                <a:gd name="T22" fmla="*/ 256 w 340"/>
                <a:gd name="T23" fmla="*/ 283 h 616"/>
                <a:gd name="T24" fmla="*/ 256 w 340"/>
                <a:gd name="T25" fmla="*/ 283 h 616"/>
                <a:gd name="T26" fmla="*/ 298 w 340"/>
                <a:gd name="T27" fmla="*/ 426 h 616"/>
                <a:gd name="T28" fmla="*/ 320 w 340"/>
                <a:gd name="T29" fmla="*/ 496 h 616"/>
                <a:gd name="T30" fmla="*/ 340 w 340"/>
                <a:gd name="T31" fmla="*/ 568 h 616"/>
                <a:gd name="T32" fmla="*/ 168 w 340"/>
                <a:gd name="T33" fmla="*/ 616 h 6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0" h="616">
                  <a:moveTo>
                    <a:pt x="168" y="616"/>
                  </a:moveTo>
                  <a:lnTo>
                    <a:pt x="148" y="546"/>
                  </a:lnTo>
                  <a:lnTo>
                    <a:pt x="129" y="474"/>
                  </a:lnTo>
                  <a:lnTo>
                    <a:pt x="129" y="474"/>
                  </a:lnTo>
                  <a:lnTo>
                    <a:pt x="88" y="334"/>
                  </a:lnTo>
                  <a:lnTo>
                    <a:pt x="88" y="334"/>
                  </a:lnTo>
                  <a:lnTo>
                    <a:pt x="46" y="194"/>
                  </a:lnTo>
                  <a:lnTo>
                    <a:pt x="0" y="54"/>
                  </a:lnTo>
                  <a:lnTo>
                    <a:pt x="164" y="0"/>
                  </a:lnTo>
                  <a:lnTo>
                    <a:pt x="164" y="0"/>
                  </a:lnTo>
                  <a:lnTo>
                    <a:pt x="211" y="141"/>
                  </a:lnTo>
                  <a:lnTo>
                    <a:pt x="256" y="283"/>
                  </a:lnTo>
                  <a:lnTo>
                    <a:pt x="256" y="283"/>
                  </a:lnTo>
                  <a:lnTo>
                    <a:pt x="298" y="426"/>
                  </a:lnTo>
                  <a:lnTo>
                    <a:pt x="320" y="496"/>
                  </a:lnTo>
                  <a:lnTo>
                    <a:pt x="340" y="568"/>
                  </a:lnTo>
                  <a:lnTo>
                    <a:pt x="168" y="61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dirty="0">
                <a:latin typeface="字魂59号-创粗黑" panose="00000500000000000000" pitchFamily="2" charset="-122"/>
                <a:ea typeface="字魂59号-创粗黑" panose="00000500000000000000" pitchFamily="2" charset="-122"/>
              </a:endParaRPr>
            </a:p>
          </p:txBody>
        </p:sp>
        <p:sp>
          <p:nvSpPr>
            <p:cNvPr id="94" name="淘宝-想搞设计PPT(倒卖必究)-94">
              <a:extLst>
                <a:ext uri="{FF2B5EF4-FFF2-40B4-BE49-F238E27FC236}">
                  <a16:creationId xmlns:a16="http://schemas.microsoft.com/office/drawing/2014/main" id="{0CC00FF3-6097-4694-735F-DF1955F01433}"/>
                </a:ext>
              </a:extLst>
            </p:cNvPr>
            <p:cNvSpPr>
              <a:spLocks/>
            </p:cNvSpPr>
            <p:nvPr/>
          </p:nvSpPr>
          <p:spPr bwMode="auto">
            <a:xfrm>
              <a:off x="5545138" y="3941763"/>
              <a:ext cx="195263" cy="320675"/>
            </a:xfrm>
            <a:custGeom>
              <a:avLst/>
              <a:gdLst>
                <a:gd name="T0" fmla="*/ 215 w 369"/>
                <a:gd name="T1" fmla="*/ 607 h 607"/>
                <a:gd name="T2" fmla="*/ 190 w 369"/>
                <a:gd name="T3" fmla="*/ 539 h 607"/>
                <a:gd name="T4" fmla="*/ 164 w 369"/>
                <a:gd name="T5" fmla="*/ 470 h 607"/>
                <a:gd name="T6" fmla="*/ 164 w 369"/>
                <a:gd name="T7" fmla="*/ 470 h 607"/>
                <a:gd name="T8" fmla="*/ 111 w 369"/>
                <a:gd name="T9" fmla="*/ 333 h 607"/>
                <a:gd name="T10" fmla="*/ 111 w 369"/>
                <a:gd name="T11" fmla="*/ 333 h 607"/>
                <a:gd name="T12" fmla="*/ 56 w 369"/>
                <a:gd name="T13" fmla="*/ 197 h 607"/>
                <a:gd name="T14" fmla="*/ 0 w 369"/>
                <a:gd name="T15" fmla="*/ 62 h 607"/>
                <a:gd name="T16" fmla="*/ 145 w 369"/>
                <a:gd name="T17" fmla="*/ 0 h 607"/>
                <a:gd name="T18" fmla="*/ 145 w 369"/>
                <a:gd name="T19" fmla="*/ 0 h 607"/>
                <a:gd name="T20" fmla="*/ 203 w 369"/>
                <a:gd name="T21" fmla="*/ 136 h 607"/>
                <a:gd name="T22" fmla="*/ 260 w 369"/>
                <a:gd name="T23" fmla="*/ 273 h 607"/>
                <a:gd name="T24" fmla="*/ 260 w 369"/>
                <a:gd name="T25" fmla="*/ 273 h 607"/>
                <a:gd name="T26" fmla="*/ 315 w 369"/>
                <a:gd name="T27" fmla="*/ 412 h 607"/>
                <a:gd name="T28" fmla="*/ 342 w 369"/>
                <a:gd name="T29" fmla="*/ 480 h 607"/>
                <a:gd name="T30" fmla="*/ 369 w 369"/>
                <a:gd name="T31" fmla="*/ 550 h 607"/>
                <a:gd name="T32" fmla="*/ 215 w 369"/>
                <a:gd name="T33" fmla="*/ 607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69" h="607">
                  <a:moveTo>
                    <a:pt x="215" y="607"/>
                  </a:moveTo>
                  <a:lnTo>
                    <a:pt x="190" y="539"/>
                  </a:lnTo>
                  <a:lnTo>
                    <a:pt x="164" y="470"/>
                  </a:lnTo>
                  <a:lnTo>
                    <a:pt x="164" y="470"/>
                  </a:lnTo>
                  <a:lnTo>
                    <a:pt x="111" y="333"/>
                  </a:lnTo>
                  <a:lnTo>
                    <a:pt x="111" y="333"/>
                  </a:lnTo>
                  <a:lnTo>
                    <a:pt x="56" y="197"/>
                  </a:lnTo>
                  <a:lnTo>
                    <a:pt x="0" y="62"/>
                  </a:lnTo>
                  <a:lnTo>
                    <a:pt x="145" y="0"/>
                  </a:lnTo>
                  <a:lnTo>
                    <a:pt x="145" y="0"/>
                  </a:lnTo>
                  <a:lnTo>
                    <a:pt x="203" y="136"/>
                  </a:lnTo>
                  <a:lnTo>
                    <a:pt x="260" y="273"/>
                  </a:lnTo>
                  <a:lnTo>
                    <a:pt x="260" y="273"/>
                  </a:lnTo>
                  <a:lnTo>
                    <a:pt x="315" y="412"/>
                  </a:lnTo>
                  <a:lnTo>
                    <a:pt x="342" y="480"/>
                  </a:lnTo>
                  <a:lnTo>
                    <a:pt x="369" y="550"/>
                  </a:lnTo>
                  <a:lnTo>
                    <a:pt x="215" y="60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dirty="0">
                <a:latin typeface="字魂59号-创粗黑" panose="00000500000000000000" pitchFamily="2" charset="-122"/>
                <a:ea typeface="字魂59号-创粗黑" panose="00000500000000000000" pitchFamily="2" charset="-122"/>
              </a:endParaRPr>
            </a:p>
          </p:txBody>
        </p:sp>
        <p:sp>
          <p:nvSpPr>
            <p:cNvPr id="95" name="淘宝-想搞设计PPT(倒卖必究)-95">
              <a:extLst>
                <a:ext uri="{FF2B5EF4-FFF2-40B4-BE49-F238E27FC236}">
                  <a16:creationId xmlns:a16="http://schemas.microsoft.com/office/drawing/2014/main" id="{8C48E1E8-34F9-753F-4364-3F4750EAE475}"/>
                </a:ext>
              </a:extLst>
            </p:cNvPr>
            <p:cNvSpPr>
              <a:spLocks/>
            </p:cNvSpPr>
            <p:nvPr/>
          </p:nvSpPr>
          <p:spPr bwMode="auto">
            <a:xfrm>
              <a:off x="5305426" y="3433763"/>
              <a:ext cx="209550" cy="312738"/>
            </a:xfrm>
            <a:custGeom>
              <a:avLst/>
              <a:gdLst>
                <a:gd name="T0" fmla="*/ 261 w 397"/>
                <a:gd name="T1" fmla="*/ 592 h 592"/>
                <a:gd name="T2" fmla="*/ 230 w 397"/>
                <a:gd name="T3" fmla="*/ 527 h 592"/>
                <a:gd name="T4" fmla="*/ 198 w 397"/>
                <a:gd name="T5" fmla="*/ 461 h 592"/>
                <a:gd name="T6" fmla="*/ 198 w 397"/>
                <a:gd name="T7" fmla="*/ 461 h 592"/>
                <a:gd name="T8" fmla="*/ 134 w 397"/>
                <a:gd name="T9" fmla="*/ 328 h 592"/>
                <a:gd name="T10" fmla="*/ 134 w 397"/>
                <a:gd name="T11" fmla="*/ 328 h 592"/>
                <a:gd name="T12" fmla="*/ 68 w 397"/>
                <a:gd name="T13" fmla="*/ 198 h 592"/>
                <a:gd name="T14" fmla="*/ 0 w 397"/>
                <a:gd name="T15" fmla="*/ 69 h 592"/>
                <a:gd name="T16" fmla="*/ 125 w 397"/>
                <a:gd name="T17" fmla="*/ 0 h 592"/>
                <a:gd name="T18" fmla="*/ 125 w 397"/>
                <a:gd name="T19" fmla="*/ 0 h 592"/>
                <a:gd name="T20" fmla="*/ 195 w 397"/>
                <a:gd name="T21" fmla="*/ 131 h 592"/>
                <a:gd name="T22" fmla="*/ 264 w 397"/>
                <a:gd name="T23" fmla="*/ 263 h 592"/>
                <a:gd name="T24" fmla="*/ 264 w 397"/>
                <a:gd name="T25" fmla="*/ 263 h 592"/>
                <a:gd name="T26" fmla="*/ 331 w 397"/>
                <a:gd name="T27" fmla="*/ 395 h 592"/>
                <a:gd name="T28" fmla="*/ 365 w 397"/>
                <a:gd name="T29" fmla="*/ 461 h 592"/>
                <a:gd name="T30" fmla="*/ 397 w 397"/>
                <a:gd name="T31" fmla="*/ 528 h 592"/>
                <a:gd name="T32" fmla="*/ 261 w 397"/>
                <a:gd name="T33" fmla="*/ 592 h 5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7" h="592">
                  <a:moveTo>
                    <a:pt x="261" y="592"/>
                  </a:moveTo>
                  <a:lnTo>
                    <a:pt x="230" y="527"/>
                  </a:lnTo>
                  <a:lnTo>
                    <a:pt x="198" y="461"/>
                  </a:lnTo>
                  <a:lnTo>
                    <a:pt x="198" y="461"/>
                  </a:lnTo>
                  <a:lnTo>
                    <a:pt x="134" y="328"/>
                  </a:lnTo>
                  <a:lnTo>
                    <a:pt x="134" y="328"/>
                  </a:lnTo>
                  <a:lnTo>
                    <a:pt x="68" y="198"/>
                  </a:lnTo>
                  <a:lnTo>
                    <a:pt x="0" y="69"/>
                  </a:lnTo>
                  <a:lnTo>
                    <a:pt x="125" y="0"/>
                  </a:lnTo>
                  <a:lnTo>
                    <a:pt x="125" y="0"/>
                  </a:lnTo>
                  <a:lnTo>
                    <a:pt x="195" y="131"/>
                  </a:lnTo>
                  <a:lnTo>
                    <a:pt x="264" y="263"/>
                  </a:lnTo>
                  <a:lnTo>
                    <a:pt x="264" y="263"/>
                  </a:lnTo>
                  <a:lnTo>
                    <a:pt x="331" y="395"/>
                  </a:lnTo>
                  <a:lnTo>
                    <a:pt x="365" y="461"/>
                  </a:lnTo>
                  <a:lnTo>
                    <a:pt x="397" y="528"/>
                  </a:lnTo>
                  <a:lnTo>
                    <a:pt x="261" y="59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dirty="0">
                <a:latin typeface="字魂59号-创粗黑" panose="00000500000000000000" pitchFamily="2" charset="-122"/>
                <a:ea typeface="字魂59号-创粗黑" panose="00000500000000000000" pitchFamily="2" charset="-122"/>
              </a:endParaRPr>
            </a:p>
          </p:txBody>
        </p:sp>
        <p:sp>
          <p:nvSpPr>
            <p:cNvPr id="96" name="淘宝-想搞设计PPT(倒卖必究)-96">
              <a:extLst>
                <a:ext uri="{FF2B5EF4-FFF2-40B4-BE49-F238E27FC236}">
                  <a16:creationId xmlns:a16="http://schemas.microsoft.com/office/drawing/2014/main" id="{254CC8C4-CFA4-3729-6D4A-8EB7FA27D24B}"/>
                </a:ext>
              </a:extLst>
            </p:cNvPr>
            <p:cNvSpPr>
              <a:spLocks/>
            </p:cNvSpPr>
            <p:nvPr/>
          </p:nvSpPr>
          <p:spPr bwMode="auto">
            <a:xfrm>
              <a:off x="5022851" y="2949575"/>
              <a:ext cx="223838" cy="301625"/>
            </a:xfrm>
            <a:custGeom>
              <a:avLst/>
              <a:gdLst>
                <a:gd name="T0" fmla="*/ 306 w 423"/>
                <a:gd name="T1" fmla="*/ 570 h 570"/>
                <a:gd name="T2" fmla="*/ 270 w 423"/>
                <a:gd name="T3" fmla="*/ 507 h 570"/>
                <a:gd name="T4" fmla="*/ 232 w 423"/>
                <a:gd name="T5" fmla="*/ 445 h 570"/>
                <a:gd name="T6" fmla="*/ 232 w 423"/>
                <a:gd name="T7" fmla="*/ 445 h 570"/>
                <a:gd name="T8" fmla="*/ 156 w 423"/>
                <a:gd name="T9" fmla="*/ 318 h 570"/>
                <a:gd name="T10" fmla="*/ 156 w 423"/>
                <a:gd name="T11" fmla="*/ 318 h 570"/>
                <a:gd name="T12" fmla="*/ 79 w 423"/>
                <a:gd name="T13" fmla="*/ 194 h 570"/>
                <a:gd name="T14" fmla="*/ 0 w 423"/>
                <a:gd name="T15" fmla="*/ 70 h 570"/>
                <a:gd name="T16" fmla="*/ 105 w 423"/>
                <a:gd name="T17" fmla="*/ 0 h 570"/>
                <a:gd name="T18" fmla="*/ 105 w 423"/>
                <a:gd name="T19" fmla="*/ 0 h 570"/>
                <a:gd name="T20" fmla="*/ 187 w 423"/>
                <a:gd name="T21" fmla="*/ 124 h 570"/>
                <a:gd name="T22" fmla="*/ 267 w 423"/>
                <a:gd name="T23" fmla="*/ 249 h 570"/>
                <a:gd name="T24" fmla="*/ 267 w 423"/>
                <a:gd name="T25" fmla="*/ 249 h 570"/>
                <a:gd name="T26" fmla="*/ 346 w 423"/>
                <a:gd name="T27" fmla="*/ 375 h 570"/>
                <a:gd name="T28" fmla="*/ 385 w 423"/>
                <a:gd name="T29" fmla="*/ 437 h 570"/>
                <a:gd name="T30" fmla="*/ 423 w 423"/>
                <a:gd name="T31" fmla="*/ 502 h 570"/>
                <a:gd name="T32" fmla="*/ 306 w 423"/>
                <a:gd name="T33" fmla="*/ 570 h 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3" h="570">
                  <a:moveTo>
                    <a:pt x="306" y="570"/>
                  </a:moveTo>
                  <a:lnTo>
                    <a:pt x="270" y="507"/>
                  </a:lnTo>
                  <a:lnTo>
                    <a:pt x="232" y="445"/>
                  </a:lnTo>
                  <a:lnTo>
                    <a:pt x="232" y="445"/>
                  </a:lnTo>
                  <a:lnTo>
                    <a:pt x="156" y="318"/>
                  </a:lnTo>
                  <a:lnTo>
                    <a:pt x="156" y="318"/>
                  </a:lnTo>
                  <a:lnTo>
                    <a:pt x="79" y="194"/>
                  </a:lnTo>
                  <a:lnTo>
                    <a:pt x="0" y="70"/>
                  </a:lnTo>
                  <a:lnTo>
                    <a:pt x="105" y="0"/>
                  </a:lnTo>
                  <a:lnTo>
                    <a:pt x="105" y="0"/>
                  </a:lnTo>
                  <a:lnTo>
                    <a:pt x="187" y="124"/>
                  </a:lnTo>
                  <a:lnTo>
                    <a:pt x="267" y="249"/>
                  </a:lnTo>
                  <a:lnTo>
                    <a:pt x="267" y="249"/>
                  </a:lnTo>
                  <a:lnTo>
                    <a:pt x="346" y="375"/>
                  </a:lnTo>
                  <a:lnTo>
                    <a:pt x="385" y="437"/>
                  </a:lnTo>
                  <a:lnTo>
                    <a:pt x="423" y="502"/>
                  </a:lnTo>
                  <a:lnTo>
                    <a:pt x="306" y="57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dirty="0">
                <a:latin typeface="字魂59号-创粗黑" panose="00000500000000000000" pitchFamily="2" charset="-122"/>
                <a:ea typeface="字魂59号-创粗黑" panose="00000500000000000000" pitchFamily="2" charset="-122"/>
              </a:endParaRPr>
            </a:p>
          </p:txBody>
        </p:sp>
        <p:sp>
          <p:nvSpPr>
            <p:cNvPr id="97" name="淘宝-想搞设计PPT(倒卖必究)-97">
              <a:extLst>
                <a:ext uri="{FF2B5EF4-FFF2-40B4-BE49-F238E27FC236}">
                  <a16:creationId xmlns:a16="http://schemas.microsoft.com/office/drawing/2014/main" id="{F1843CD7-7089-0BC2-9D0F-F6AF56191A4C}"/>
                </a:ext>
              </a:extLst>
            </p:cNvPr>
            <p:cNvSpPr>
              <a:spLocks/>
            </p:cNvSpPr>
            <p:nvPr/>
          </p:nvSpPr>
          <p:spPr bwMode="auto">
            <a:xfrm>
              <a:off x="4697413" y="2495550"/>
              <a:ext cx="236538" cy="285750"/>
            </a:xfrm>
            <a:custGeom>
              <a:avLst/>
              <a:gdLst>
                <a:gd name="T0" fmla="*/ 350 w 447"/>
                <a:gd name="T1" fmla="*/ 541 h 541"/>
                <a:gd name="T2" fmla="*/ 307 w 447"/>
                <a:gd name="T3" fmla="*/ 482 h 541"/>
                <a:gd name="T4" fmla="*/ 265 w 447"/>
                <a:gd name="T5" fmla="*/ 422 h 541"/>
                <a:gd name="T6" fmla="*/ 265 w 447"/>
                <a:gd name="T7" fmla="*/ 422 h 541"/>
                <a:gd name="T8" fmla="*/ 178 w 447"/>
                <a:gd name="T9" fmla="*/ 304 h 541"/>
                <a:gd name="T10" fmla="*/ 178 w 447"/>
                <a:gd name="T11" fmla="*/ 304 h 541"/>
                <a:gd name="T12" fmla="*/ 90 w 447"/>
                <a:gd name="T13" fmla="*/ 185 h 541"/>
                <a:gd name="T14" fmla="*/ 0 w 447"/>
                <a:gd name="T15" fmla="*/ 70 h 541"/>
                <a:gd name="T16" fmla="*/ 89 w 447"/>
                <a:gd name="T17" fmla="*/ 0 h 541"/>
                <a:gd name="T18" fmla="*/ 89 w 447"/>
                <a:gd name="T19" fmla="*/ 0 h 541"/>
                <a:gd name="T20" fmla="*/ 180 w 447"/>
                <a:gd name="T21" fmla="*/ 115 h 541"/>
                <a:gd name="T22" fmla="*/ 271 w 447"/>
                <a:gd name="T23" fmla="*/ 233 h 541"/>
                <a:gd name="T24" fmla="*/ 271 w 447"/>
                <a:gd name="T25" fmla="*/ 233 h 541"/>
                <a:gd name="T26" fmla="*/ 360 w 447"/>
                <a:gd name="T27" fmla="*/ 352 h 541"/>
                <a:gd name="T28" fmla="*/ 405 w 447"/>
                <a:gd name="T29" fmla="*/ 412 h 541"/>
                <a:gd name="T30" fmla="*/ 447 w 447"/>
                <a:gd name="T31" fmla="*/ 470 h 541"/>
                <a:gd name="T32" fmla="*/ 350 w 447"/>
                <a:gd name="T33" fmla="*/ 541 h 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47" h="541">
                  <a:moveTo>
                    <a:pt x="350" y="541"/>
                  </a:moveTo>
                  <a:lnTo>
                    <a:pt x="307" y="482"/>
                  </a:lnTo>
                  <a:lnTo>
                    <a:pt x="265" y="422"/>
                  </a:lnTo>
                  <a:lnTo>
                    <a:pt x="265" y="422"/>
                  </a:lnTo>
                  <a:lnTo>
                    <a:pt x="178" y="304"/>
                  </a:lnTo>
                  <a:lnTo>
                    <a:pt x="178" y="304"/>
                  </a:lnTo>
                  <a:lnTo>
                    <a:pt x="90" y="185"/>
                  </a:lnTo>
                  <a:lnTo>
                    <a:pt x="0" y="70"/>
                  </a:lnTo>
                  <a:lnTo>
                    <a:pt x="89" y="0"/>
                  </a:lnTo>
                  <a:lnTo>
                    <a:pt x="89" y="0"/>
                  </a:lnTo>
                  <a:lnTo>
                    <a:pt x="180" y="115"/>
                  </a:lnTo>
                  <a:lnTo>
                    <a:pt x="271" y="233"/>
                  </a:lnTo>
                  <a:lnTo>
                    <a:pt x="271" y="233"/>
                  </a:lnTo>
                  <a:lnTo>
                    <a:pt x="360" y="352"/>
                  </a:lnTo>
                  <a:lnTo>
                    <a:pt x="405" y="412"/>
                  </a:lnTo>
                  <a:lnTo>
                    <a:pt x="447" y="470"/>
                  </a:lnTo>
                  <a:lnTo>
                    <a:pt x="350" y="54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dirty="0">
                <a:latin typeface="字魂59号-创粗黑" panose="00000500000000000000" pitchFamily="2" charset="-122"/>
                <a:ea typeface="字魂59号-创粗黑" panose="00000500000000000000" pitchFamily="2" charset="-122"/>
              </a:endParaRPr>
            </a:p>
          </p:txBody>
        </p:sp>
        <p:sp>
          <p:nvSpPr>
            <p:cNvPr id="98" name="淘宝-想搞设计PPT(倒卖必究)-98">
              <a:extLst>
                <a:ext uri="{FF2B5EF4-FFF2-40B4-BE49-F238E27FC236}">
                  <a16:creationId xmlns:a16="http://schemas.microsoft.com/office/drawing/2014/main" id="{C5A9CED2-4126-5A0E-21C3-443F9711987D}"/>
                </a:ext>
              </a:extLst>
            </p:cNvPr>
            <p:cNvSpPr>
              <a:spLocks/>
            </p:cNvSpPr>
            <p:nvPr/>
          </p:nvSpPr>
          <p:spPr bwMode="auto">
            <a:xfrm>
              <a:off x="4335463" y="2070100"/>
              <a:ext cx="247650" cy="268288"/>
            </a:xfrm>
            <a:custGeom>
              <a:avLst/>
              <a:gdLst>
                <a:gd name="T0" fmla="*/ 389 w 470"/>
                <a:gd name="T1" fmla="*/ 507 h 507"/>
                <a:gd name="T2" fmla="*/ 343 w 470"/>
                <a:gd name="T3" fmla="*/ 451 h 507"/>
                <a:gd name="T4" fmla="*/ 295 w 470"/>
                <a:gd name="T5" fmla="*/ 396 h 507"/>
                <a:gd name="T6" fmla="*/ 295 w 470"/>
                <a:gd name="T7" fmla="*/ 396 h 507"/>
                <a:gd name="T8" fmla="*/ 197 w 470"/>
                <a:gd name="T9" fmla="*/ 285 h 507"/>
                <a:gd name="T10" fmla="*/ 197 w 470"/>
                <a:gd name="T11" fmla="*/ 285 h 507"/>
                <a:gd name="T12" fmla="*/ 99 w 470"/>
                <a:gd name="T13" fmla="*/ 175 h 507"/>
                <a:gd name="T14" fmla="*/ 0 w 470"/>
                <a:gd name="T15" fmla="*/ 67 h 507"/>
                <a:gd name="T16" fmla="*/ 71 w 470"/>
                <a:gd name="T17" fmla="*/ 0 h 507"/>
                <a:gd name="T18" fmla="*/ 71 w 470"/>
                <a:gd name="T19" fmla="*/ 0 h 507"/>
                <a:gd name="T20" fmla="*/ 173 w 470"/>
                <a:gd name="T21" fmla="*/ 108 h 507"/>
                <a:gd name="T22" fmla="*/ 273 w 470"/>
                <a:gd name="T23" fmla="*/ 216 h 507"/>
                <a:gd name="T24" fmla="*/ 273 w 470"/>
                <a:gd name="T25" fmla="*/ 216 h 507"/>
                <a:gd name="T26" fmla="*/ 372 w 470"/>
                <a:gd name="T27" fmla="*/ 327 h 507"/>
                <a:gd name="T28" fmla="*/ 421 w 470"/>
                <a:gd name="T29" fmla="*/ 383 h 507"/>
                <a:gd name="T30" fmla="*/ 470 w 470"/>
                <a:gd name="T31" fmla="*/ 438 h 507"/>
                <a:gd name="T32" fmla="*/ 389 w 470"/>
                <a:gd name="T33" fmla="*/ 507 h 5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70" h="507">
                  <a:moveTo>
                    <a:pt x="389" y="507"/>
                  </a:moveTo>
                  <a:lnTo>
                    <a:pt x="343" y="451"/>
                  </a:lnTo>
                  <a:lnTo>
                    <a:pt x="295" y="396"/>
                  </a:lnTo>
                  <a:lnTo>
                    <a:pt x="295" y="396"/>
                  </a:lnTo>
                  <a:lnTo>
                    <a:pt x="197" y="285"/>
                  </a:lnTo>
                  <a:lnTo>
                    <a:pt x="197" y="285"/>
                  </a:lnTo>
                  <a:lnTo>
                    <a:pt x="99" y="175"/>
                  </a:lnTo>
                  <a:lnTo>
                    <a:pt x="0" y="67"/>
                  </a:lnTo>
                  <a:lnTo>
                    <a:pt x="71" y="0"/>
                  </a:lnTo>
                  <a:lnTo>
                    <a:pt x="71" y="0"/>
                  </a:lnTo>
                  <a:lnTo>
                    <a:pt x="173" y="108"/>
                  </a:lnTo>
                  <a:lnTo>
                    <a:pt x="273" y="216"/>
                  </a:lnTo>
                  <a:lnTo>
                    <a:pt x="273" y="216"/>
                  </a:lnTo>
                  <a:lnTo>
                    <a:pt x="372" y="327"/>
                  </a:lnTo>
                  <a:lnTo>
                    <a:pt x="421" y="383"/>
                  </a:lnTo>
                  <a:lnTo>
                    <a:pt x="470" y="438"/>
                  </a:lnTo>
                  <a:lnTo>
                    <a:pt x="389" y="50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dirty="0">
                <a:latin typeface="字魂59号-创粗黑" panose="00000500000000000000" pitchFamily="2" charset="-122"/>
                <a:ea typeface="字魂59号-创粗黑" panose="00000500000000000000" pitchFamily="2" charset="-122"/>
              </a:endParaRPr>
            </a:p>
          </p:txBody>
        </p:sp>
        <p:sp>
          <p:nvSpPr>
            <p:cNvPr id="99" name="淘宝-想搞设计PPT(倒卖必究)-99">
              <a:extLst>
                <a:ext uri="{FF2B5EF4-FFF2-40B4-BE49-F238E27FC236}">
                  <a16:creationId xmlns:a16="http://schemas.microsoft.com/office/drawing/2014/main" id="{A5F44DF3-BBB1-E69D-EAA1-36A77F6DA02D}"/>
                </a:ext>
              </a:extLst>
            </p:cNvPr>
            <p:cNvSpPr>
              <a:spLocks/>
            </p:cNvSpPr>
            <p:nvPr/>
          </p:nvSpPr>
          <p:spPr bwMode="auto">
            <a:xfrm>
              <a:off x="3937001" y="1679575"/>
              <a:ext cx="258763" cy="247650"/>
            </a:xfrm>
            <a:custGeom>
              <a:avLst/>
              <a:gdLst>
                <a:gd name="T0" fmla="*/ 425 w 489"/>
                <a:gd name="T1" fmla="*/ 468 h 468"/>
                <a:gd name="T2" fmla="*/ 425 w 489"/>
                <a:gd name="T3" fmla="*/ 468 h 468"/>
                <a:gd name="T4" fmla="*/ 321 w 489"/>
                <a:gd name="T5" fmla="*/ 364 h 468"/>
                <a:gd name="T6" fmla="*/ 321 w 489"/>
                <a:gd name="T7" fmla="*/ 364 h 468"/>
                <a:gd name="T8" fmla="*/ 215 w 489"/>
                <a:gd name="T9" fmla="*/ 262 h 468"/>
                <a:gd name="T10" fmla="*/ 215 w 489"/>
                <a:gd name="T11" fmla="*/ 262 h 468"/>
                <a:gd name="T12" fmla="*/ 108 w 489"/>
                <a:gd name="T13" fmla="*/ 161 h 468"/>
                <a:gd name="T14" fmla="*/ 0 w 489"/>
                <a:gd name="T15" fmla="*/ 61 h 468"/>
                <a:gd name="T16" fmla="*/ 56 w 489"/>
                <a:gd name="T17" fmla="*/ 0 h 468"/>
                <a:gd name="T18" fmla="*/ 56 w 489"/>
                <a:gd name="T19" fmla="*/ 0 h 468"/>
                <a:gd name="T20" fmla="*/ 167 w 489"/>
                <a:gd name="T21" fmla="*/ 99 h 468"/>
                <a:gd name="T22" fmla="*/ 275 w 489"/>
                <a:gd name="T23" fmla="*/ 198 h 468"/>
                <a:gd name="T24" fmla="*/ 275 w 489"/>
                <a:gd name="T25" fmla="*/ 198 h 468"/>
                <a:gd name="T26" fmla="*/ 383 w 489"/>
                <a:gd name="T27" fmla="*/ 300 h 468"/>
                <a:gd name="T28" fmla="*/ 383 w 489"/>
                <a:gd name="T29" fmla="*/ 300 h 468"/>
                <a:gd name="T30" fmla="*/ 489 w 489"/>
                <a:gd name="T31" fmla="*/ 402 h 468"/>
                <a:gd name="T32" fmla="*/ 425 w 489"/>
                <a:gd name="T33" fmla="*/ 468 h 4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89" h="468">
                  <a:moveTo>
                    <a:pt x="425" y="468"/>
                  </a:moveTo>
                  <a:lnTo>
                    <a:pt x="425" y="468"/>
                  </a:lnTo>
                  <a:lnTo>
                    <a:pt x="321" y="364"/>
                  </a:lnTo>
                  <a:lnTo>
                    <a:pt x="321" y="364"/>
                  </a:lnTo>
                  <a:lnTo>
                    <a:pt x="215" y="262"/>
                  </a:lnTo>
                  <a:lnTo>
                    <a:pt x="215" y="262"/>
                  </a:lnTo>
                  <a:lnTo>
                    <a:pt x="108" y="161"/>
                  </a:lnTo>
                  <a:lnTo>
                    <a:pt x="0" y="61"/>
                  </a:lnTo>
                  <a:lnTo>
                    <a:pt x="56" y="0"/>
                  </a:lnTo>
                  <a:lnTo>
                    <a:pt x="56" y="0"/>
                  </a:lnTo>
                  <a:lnTo>
                    <a:pt x="167" y="99"/>
                  </a:lnTo>
                  <a:lnTo>
                    <a:pt x="275" y="198"/>
                  </a:lnTo>
                  <a:lnTo>
                    <a:pt x="275" y="198"/>
                  </a:lnTo>
                  <a:lnTo>
                    <a:pt x="383" y="300"/>
                  </a:lnTo>
                  <a:lnTo>
                    <a:pt x="383" y="300"/>
                  </a:lnTo>
                  <a:lnTo>
                    <a:pt x="489" y="402"/>
                  </a:lnTo>
                  <a:lnTo>
                    <a:pt x="425" y="46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dirty="0">
                <a:latin typeface="字魂59号-创粗黑" panose="00000500000000000000" pitchFamily="2" charset="-122"/>
                <a:ea typeface="字魂59号-创粗黑" panose="00000500000000000000" pitchFamily="2" charset="-122"/>
              </a:endParaRPr>
            </a:p>
          </p:txBody>
        </p:sp>
        <p:sp>
          <p:nvSpPr>
            <p:cNvPr id="100" name="淘宝-想搞设计PPT(倒卖必究)-100">
              <a:extLst>
                <a:ext uri="{FF2B5EF4-FFF2-40B4-BE49-F238E27FC236}">
                  <a16:creationId xmlns:a16="http://schemas.microsoft.com/office/drawing/2014/main" id="{508542BB-1931-AEA9-2C7B-6969F94F7F8C}"/>
                </a:ext>
              </a:extLst>
            </p:cNvPr>
            <p:cNvSpPr>
              <a:spLocks/>
            </p:cNvSpPr>
            <p:nvPr/>
          </p:nvSpPr>
          <p:spPr bwMode="auto">
            <a:xfrm>
              <a:off x="3508376" y="1320800"/>
              <a:ext cx="268288" cy="225425"/>
            </a:xfrm>
            <a:custGeom>
              <a:avLst/>
              <a:gdLst>
                <a:gd name="T0" fmla="*/ 456 w 506"/>
                <a:gd name="T1" fmla="*/ 426 h 426"/>
                <a:gd name="T2" fmla="*/ 456 w 506"/>
                <a:gd name="T3" fmla="*/ 426 h 426"/>
                <a:gd name="T4" fmla="*/ 344 w 506"/>
                <a:gd name="T5" fmla="*/ 331 h 426"/>
                <a:gd name="T6" fmla="*/ 344 w 506"/>
                <a:gd name="T7" fmla="*/ 331 h 426"/>
                <a:gd name="T8" fmla="*/ 230 w 506"/>
                <a:gd name="T9" fmla="*/ 238 h 426"/>
                <a:gd name="T10" fmla="*/ 230 w 506"/>
                <a:gd name="T11" fmla="*/ 238 h 426"/>
                <a:gd name="T12" fmla="*/ 115 w 506"/>
                <a:gd name="T13" fmla="*/ 146 h 426"/>
                <a:gd name="T14" fmla="*/ 0 w 506"/>
                <a:gd name="T15" fmla="*/ 54 h 426"/>
                <a:gd name="T16" fmla="*/ 42 w 506"/>
                <a:gd name="T17" fmla="*/ 0 h 426"/>
                <a:gd name="T18" fmla="*/ 42 w 506"/>
                <a:gd name="T19" fmla="*/ 0 h 426"/>
                <a:gd name="T20" fmla="*/ 159 w 506"/>
                <a:gd name="T21" fmla="*/ 89 h 426"/>
                <a:gd name="T22" fmla="*/ 275 w 506"/>
                <a:gd name="T23" fmla="*/ 181 h 426"/>
                <a:gd name="T24" fmla="*/ 275 w 506"/>
                <a:gd name="T25" fmla="*/ 181 h 426"/>
                <a:gd name="T26" fmla="*/ 391 w 506"/>
                <a:gd name="T27" fmla="*/ 273 h 426"/>
                <a:gd name="T28" fmla="*/ 391 w 506"/>
                <a:gd name="T29" fmla="*/ 273 h 426"/>
                <a:gd name="T30" fmla="*/ 506 w 506"/>
                <a:gd name="T31" fmla="*/ 366 h 426"/>
                <a:gd name="T32" fmla="*/ 456 w 506"/>
                <a:gd name="T33" fmla="*/ 426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6" h="426">
                  <a:moveTo>
                    <a:pt x="456" y="426"/>
                  </a:moveTo>
                  <a:lnTo>
                    <a:pt x="456" y="426"/>
                  </a:lnTo>
                  <a:lnTo>
                    <a:pt x="344" y="331"/>
                  </a:lnTo>
                  <a:lnTo>
                    <a:pt x="344" y="331"/>
                  </a:lnTo>
                  <a:lnTo>
                    <a:pt x="230" y="238"/>
                  </a:lnTo>
                  <a:lnTo>
                    <a:pt x="230" y="238"/>
                  </a:lnTo>
                  <a:lnTo>
                    <a:pt x="115" y="146"/>
                  </a:lnTo>
                  <a:lnTo>
                    <a:pt x="0" y="54"/>
                  </a:lnTo>
                  <a:lnTo>
                    <a:pt x="42" y="0"/>
                  </a:lnTo>
                  <a:lnTo>
                    <a:pt x="42" y="0"/>
                  </a:lnTo>
                  <a:lnTo>
                    <a:pt x="159" y="89"/>
                  </a:lnTo>
                  <a:lnTo>
                    <a:pt x="275" y="181"/>
                  </a:lnTo>
                  <a:lnTo>
                    <a:pt x="275" y="181"/>
                  </a:lnTo>
                  <a:lnTo>
                    <a:pt x="391" y="273"/>
                  </a:lnTo>
                  <a:lnTo>
                    <a:pt x="391" y="273"/>
                  </a:lnTo>
                  <a:lnTo>
                    <a:pt x="506" y="366"/>
                  </a:lnTo>
                  <a:lnTo>
                    <a:pt x="456" y="4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dirty="0">
                <a:latin typeface="字魂59号-创粗黑" panose="00000500000000000000" pitchFamily="2" charset="-122"/>
                <a:ea typeface="字魂59号-创粗黑" panose="00000500000000000000" pitchFamily="2" charset="-122"/>
              </a:endParaRPr>
            </a:p>
          </p:txBody>
        </p:sp>
        <p:sp>
          <p:nvSpPr>
            <p:cNvPr id="101" name="淘宝-想搞设计PPT(倒卖必究)-101">
              <a:extLst>
                <a:ext uri="{FF2B5EF4-FFF2-40B4-BE49-F238E27FC236}">
                  <a16:creationId xmlns:a16="http://schemas.microsoft.com/office/drawing/2014/main" id="{DDB52EC2-C2F5-F322-309C-CE4F4783D012}"/>
                </a:ext>
              </a:extLst>
            </p:cNvPr>
            <p:cNvSpPr>
              <a:spLocks/>
            </p:cNvSpPr>
            <p:nvPr/>
          </p:nvSpPr>
          <p:spPr bwMode="auto">
            <a:xfrm>
              <a:off x="3054351" y="996950"/>
              <a:ext cx="274638" cy="203200"/>
            </a:xfrm>
            <a:custGeom>
              <a:avLst/>
              <a:gdLst>
                <a:gd name="T0" fmla="*/ 483 w 520"/>
                <a:gd name="T1" fmla="*/ 383 h 383"/>
                <a:gd name="T2" fmla="*/ 483 w 520"/>
                <a:gd name="T3" fmla="*/ 383 h 383"/>
                <a:gd name="T4" fmla="*/ 363 w 520"/>
                <a:gd name="T5" fmla="*/ 297 h 383"/>
                <a:gd name="T6" fmla="*/ 363 w 520"/>
                <a:gd name="T7" fmla="*/ 297 h 383"/>
                <a:gd name="T8" fmla="*/ 244 w 520"/>
                <a:gd name="T9" fmla="*/ 212 h 383"/>
                <a:gd name="T10" fmla="*/ 244 w 520"/>
                <a:gd name="T11" fmla="*/ 212 h 383"/>
                <a:gd name="T12" fmla="*/ 123 w 520"/>
                <a:gd name="T13" fmla="*/ 127 h 383"/>
                <a:gd name="T14" fmla="*/ 0 w 520"/>
                <a:gd name="T15" fmla="*/ 46 h 383"/>
                <a:gd name="T16" fmla="*/ 29 w 520"/>
                <a:gd name="T17" fmla="*/ 0 h 383"/>
                <a:gd name="T18" fmla="*/ 29 w 520"/>
                <a:gd name="T19" fmla="*/ 0 h 383"/>
                <a:gd name="T20" fmla="*/ 153 w 520"/>
                <a:gd name="T21" fmla="*/ 81 h 383"/>
                <a:gd name="T22" fmla="*/ 276 w 520"/>
                <a:gd name="T23" fmla="*/ 164 h 383"/>
                <a:gd name="T24" fmla="*/ 276 w 520"/>
                <a:gd name="T25" fmla="*/ 164 h 383"/>
                <a:gd name="T26" fmla="*/ 398 w 520"/>
                <a:gd name="T27" fmla="*/ 247 h 383"/>
                <a:gd name="T28" fmla="*/ 398 w 520"/>
                <a:gd name="T29" fmla="*/ 247 h 383"/>
                <a:gd name="T30" fmla="*/ 520 w 520"/>
                <a:gd name="T31" fmla="*/ 332 h 383"/>
                <a:gd name="T32" fmla="*/ 483 w 520"/>
                <a:gd name="T33" fmla="*/ 383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0" h="383">
                  <a:moveTo>
                    <a:pt x="483" y="383"/>
                  </a:moveTo>
                  <a:lnTo>
                    <a:pt x="483" y="383"/>
                  </a:lnTo>
                  <a:lnTo>
                    <a:pt x="363" y="297"/>
                  </a:lnTo>
                  <a:lnTo>
                    <a:pt x="363" y="297"/>
                  </a:lnTo>
                  <a:lnTo>
                    <a:pt x="244" y="212"/>
                  </a:lnTo>
                  <a:lnTo>
                    <a:pt x="244" y="212"/>
                  </a:lnTo>
                  <a:lnTo>
                    <a:pt x="123" y="127"/>
                  </a:lnTo>
                  <a:lnTo>
                    <a:pt x="0" y="46"/>
                  </a:lnTo>
                  <a:lnTo>
                    <a:pt x="29" y="0"/>
                  </a:lnTo>
                  <a:lnTo>
                    <a:pt x="29" y="0"/>
                  </a:lnTo>
                  <a:lnTo>
                    <a:pt x="153" y="81"/>
                  </a:lnTo>
                  <a:lnTo>
                    <a:pt x="276" y="164"/>
                  </a:lnTo>
                  <a:lnTo>
                    <a:pt x="276" y="164"/>
                  </a:lnTo>
                  <a:lnTo>
                    <a:pt x="398" y="247"/>
                  </a:lnTo>
                  <a:lnTo>
                    <a:pt x="398" y="247"/>
                  </a:lnTo>
                  <a:lnTo>
                    <a:pt x="520" y="332"/>
                  </a:lnTo>
                  <a:lnTo>
                    <a:pt x="483" y="38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dirty="0">
                <a:latin typeface="字魂59号-创粗黑" panose="00000500000000000000" pitchFamily="2" charset="-122"/>
                <a:ea typeface="字魂59号-创粗黑" panose="00000500000000000000" pitchFamily="2" charset="-122"/>
              </a:endParaRPr>
            </a:p>
          </p:txBody>
        </p:sp>
        <p:sp>
          <p:nvSpPr>
            <p:cNvPr id="102" name="淘宝-想搞设计PPT(倒卖必究)-102">
              <a:extLst>
                <a:ext uri="{FF2B5EF4-FFF2-40B4-BE49-F238E27FC236}">
                  <a16:creationId xmlns:a16="http://schemas.microsoft.com/office/drawing/2014/main" id="{FE088100-E1CD-DC70-F5AD-82795EF53385}"/>
                </a:ext>
              </a:extLst>
            </p:cNvPr>
            <p:cNvSpPr>
              <a:spLocks/>
            </p:cNvSpPr>
            <p:nvPr/>
          </p:nvSpPr>
          <p:spPr bwMode="auto">
            <a:xfrm>
              <a:off x="2576513" y="708025"/>
              <a:ext cx="280988" cy="177800"/>
            </a:xfrm>
            <a:custGeom>
              <a:avLst/>
              <a:gdLst>
                <a:gd name="T0" fmla="*/ 507 w 531"/>
                <a:gd name="T1" fmla="*/ 338 h 338"/>
                <a:gd name="T2" fmla="*/ 507 w 531"/>
                <a:gd name="T3" fmla="*/ 338 h 338"/>
                <a:gd name="T4" fmla="*/ 381 w 531"/>
                <a:gd name="T5" fmla="*/ 259 h 338"/>
                <a:gd name="T6" fmla="*/ 381 w 531"/>
                <a:gd name="T7" fmla="*/ 259 h 338"/>
                <a:gd name="T8" fmla="*/ 254 w 531"/>
                <a:gd name="T9" fmla="*/ 184 h 338"/>
                <a:gd name="T10" fmla="*/ 254 w 531"/>
                <a:gd name="T11" fmla="*/ 184 h 338"/>
                <a:gd name="T12" fmla="*/ 129 w 531"/>
                <a:gd name="T13" fmla="*/ 109 h 338"/>
                <a:gd name="T14" fmla="*/ 0 w 531"/>
                <a:gd name="T15" fmla="*/ 35 h 338"/>
                <a:gd name="T16" fmla="*/ 21 w 531"/>
                <a:gd name="T17" fmla="*/ 0 h 338"/>
                <a:gd name="T18" fmla="*/ 21 w 531"/>
                <a:gd name="T19" fmla="*/ 0 h 338"/>
                <a:gd name="T20" fmla="*/ 149 w 531"/>
                <a:gd name="T21" fmla="*/ 73 h 338"/>
                <a:gd name="T22" fmla="*/ 278 w 531"/>
                <a:gd name="T23" fmla="*/ 146 h 338"/>
                <a:gd name="T24" fmla="*/ 278 w 531"/>
                <a:gd name="T25" fmla="*/ 146 h 338"/>
                <a:gd name="T26" fmla="*/ 405 w 531"/>
                <a:gd name="T27" fmla="*/ 222 h 338"/>
                <a:gd name="T28" fmla="*/ 405 w 531"/>
                <a:gd name="T29" fmla="*/ 222 h 338"/>
                <a:gd name="T30" fmla="*/ 531 w 531"/>
                <a:gd name="T31" fmla="*/ 297 h 338"/>
                <a:gd name="T32" fmla="*/ 507 w 531"/>
                <a:gd name="T33" fmla="*/ 338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31" h="338">
                  <a:moveTo>
                    <a:pt x="507" y="338"/>
                  </a:moveTo>
                  <a:lnTo>
                    <a:pt x="507" y="338"/>
                  </a:lnTo>
                  <a:lnTo>
                    <a:pt x="381" y="259"/>
                  </a:lnTo>
                  <a:lnTo>
                    <a:pt x="381" y="259"/>
                  </a:lnTo>
                  <a:lnTo>
                    <a:pt x="254" y="184"/>
                  </a:lnTo>
                  <a:lnTo>
                    <a:pt x="254" y="184"/>
                  </a:lnTo>
                  <a:lnTo>
                    <a:pt x="129" y="109"/>
                  </a:lnTo>
                  <a:lnTo>
                    <a:pt x="0" y="35"/>
                  </a:lnTo>
                  <a:lnTo>
                    <a:pt x="21" y="0"/>
                  </a:lnTo>
                  <a:lnTo>
                    <a:pt x="21" y="0"/>
                  </a:lnTo>
                  <a:lnTo>
                    <a:pt x="149" y="73"/>
                  </a:lnTo>
                  <a:lnTo>
                    <a:pt x="278" y="146"/>
                  </a:lnTo>
                  <a:lnTo>
                    <a:pt x="278" y="146"/>
                  </a:lnTo>
                  <a:lnTo>
                    <a:pt x="405" y="222"/>
                  </a:lnTo>
                  <a:lnTo>
                    <a:pt x="405" y="222"/>
                  </a:lnTo>
                  <a:lnTo>
                    <a:pt x="531" y="297"/>
                  </a:lnTo>
                  <a:lnTo>
                    <a:pt x="507" y="33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dirty="0">
                <a:latin typeface="字魂59号-创粗黑" panose="00000500000000000000" pitchFamily="2" charset="-122"/>
                <a:ea typeface="字魂59号-创粗黑" panose="00000500000000000000" pitchFamily="2" charset="-122"/>
              </a:endParaRPr>
            </a:p>
          </p:txBody>
        </p:sp>
        <p:sp>
          <p:nvSpPr>
            <p:cNvPr id="103" name="淘宝-想搞设计PPT(倒卖必究)-103">
              <a:extLst>
                <a:ext uri="{FF2B5EF4-FFF2-40B4-BE49-F238E27FC236}">
                  <a16:creationId xmlns:a16="http://schemas.microsoft.com/office/drawing/2014/main" id="{880E2644-1461-36B4-B693-8F8A958BB521}"/>
                </a:ext>
              </a:extLst>
            </p:cNvPr>
            <p:cNvSpPr>
              <a:spLocks/>
            </p:cNvSpPr>
            <p:nvPr/>
          </p:nvSpPr>
          <p:spPr bwMode="auto">
            <a:xfrm>
              <a:off x="2081213" y="449263"/>
              <a:ext cx="285750" cy="155575"/>
            </a:xfrm>
            <a:custGeom>
              <a:avLst/>
              <a:gdLst>
                <a:gd name="T0" fmla="*/ 525 w 539"/>
                <a:gd name="T1" fmla="*/ 294 h 294"/>
                <a:gd name="T2" fmla="*/ 525 w 539"/>
                <a:gd name="T3" fmla="*/ 294 h 294"/>
                <a:gd name="T4" fmla="*/ 394 w 539"/>
                <a:gd name="T5" fmla="*/ 225 h 294"/>
                <a:gd name="T6" fmla="*/ 264 w 539"/>
                <a:gd name="T7" fmla="*/ 156 h 294"/>
                <a:gd name="T8" fmla="*/ 132 w 539"/>
                <a:gd name="T9" fmla="*/ 89 h 294"/>
                <a:gd name="T10" fmla="*/ 0 w 539"/>
                <a:gd name="T11" fmla="*/ 24 h 294"/>
                <a:gd name="T12" fmla="*/ 11 w 539"/>
                <a:gd name="T13" fmla="*/ 0 h 294"/>
                <a:gd name="T14" fmla="*/ 11 w 539"/>
                <a:gd name="T15" fmla="*/ 0 h 294"/>
                <a:gd name="T16" fmla="*/ 144 w 539"/>
                <a:gd name="T17" fmla="*/ 65 h 294"/>
                <a:gd name="T18" fmla="*/ 277 w 539"/>
                <a:gd name="T19" fmla="*/ 130 h 294"/>
                <a:gd name="T20" fmla="*/ 408 w 539"/>
                <a:gd name="T21" fmla="*/ 197 h 294"/>
                <a:gd name="T22" fmla="*/ 539 w 539"/>
                <a:gd name="T23" fmla="*/ 264 h 294"/>
                <a:gd name="T24" fmla="*/ 525 w 539"/>
                <a:gd name="T25" fmla="*/ 294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39" h="294">
                  <a:moveTo>
                    <a:pt x="525" y="294"/>
                  </a:moveTo>
                  <a:lnTo>
                    <a:pt x="525" y="294"/>
                  </a:lnTo>
                  <a:lnTo>
                    <a:pt x="394" y="225"/>
                  </a:lnTo>
                  <a:lnTo>
                    <a:pt x="264" y="156"/>
                  </a:lnTo>
                  <a:lnTo>
                    <a:pt x="132" y="89"/>
                  </a:lnTo>
                  <a:lnTo>
                    <a:pt x="0" y="24"/>
                  </a:lnTo>
                  <a:lnTo>
                    <a:pt x="11" y="0"/>
                  </a:lnTo>
                  <a:lnTo>
                    <a:pt x="11" y="0"/>
                  </a:lnTo>
                  <a:lnTo>
                    <a:pt x="144" y="65"/>
                  </a:lnTo>
                  <a:lnTo>
                    <a:pt x="277" y="130"/>
                  </a:lnTo>
                  <a:lnTo>
                    <a:pt x="408" y="197"/>
                  </a:lnTo>
                  <a:lnTo>
                    <a:pt x="539" y="264"/>
                  </a:lnTo>
                  <a:lnTo>
                    <a:pt x="525" y="29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dirty="0">
                <a:latin typeface="字魂59号-创粗黑" panose="00000500000000000000" pitchFamily="2" charset="-122"/>
                <a:ea typeface="字魂59号-创粗黑" panose="00000500000000000000" pitchFamily="2" charset="-122"/>
              </a:endParaRPr>
            </a:p>
          </p:txBody>
        </p:sp>
        <p:sp>
          <p:nvSpPr>
            <p:cNvPr id="104" name="淘宝-想搞设计PPT(倒卖必究)-104">
              <a:extLst>
                <a:ext uri="{FF2B5EF4-FFF2-40B4-BE49-F238E27FC236}">
                  <a16:creationId xmlns:a16="http://schemas.microsoft.com/office/drawing/2014/main" id="{323C7CB0-604E-C166-404F-F965A5B9969C}"/>
                </a:ext>
              </a:extLst>
            </p:cNvPr>
            <p:cNvSpPr>
              <a:spLocks/>
            </p:cNvSpPr>
            <p:nvPr/>
          </p:nvSpPr>
          <p:spPr bwMode="auto">
            <a:xfrm>
              <a:off x="1570038" y="222250"/>
              <a:ext cx="290513" cy="131763"/>
            </a:xfrm>
            <a:custGeom>
              <a:avLst/>
              <a:gdLst>
                <a:gd name="T0" fmla="*/ 540 w 547"/>
                <a:gd name="T1" fmla="*/ 248 h 248"/>
                <a:gd name="T2" fmla="*/ 540 w 547"/>
                <a:gd name="T3" fmla="*/ 248 h 248"/>
                <a:gd name="T4" fmla="*/ 406 w 547"/>
                <a:gd name="T5" fmla="*/ 187 h 248"/>
                <a:gd name="T6" fmla="*/ 270 w 547"/>
                <a:gd name="T7" fmla="*/ 127 h 248"/>
                <a:gd name="T8" fmla="*/ 136 w 547"/>
                <a:gd name="T9" fmla="*/ 67 h 248"/>
                <a:gd name="T10" fmla="*/ 0 w 547"/>
                <a:gd name="T11" fmla="*/ 9 h 248"/>
                <a:gd name="T12" fmla="*/ 5 w 547"/>
                <a:gd name="T13" fmla="*/ 0 h 248"/>
                <a:gd name="T14" fmla="*/ 5 w 547"/>
                <a:gd name="T15" fmla="*/ 0 h 248"/>
                <a:gd name="T16" fmla="*/ 140 w 547"/>
                <a:gd name="T17" fmla="*/ 56 h 248"/>
                <a:gd name="T18" fmla="*/ 276 w 547"/>
                <a:gd name="T19" fmla="*/ 114 h 248"/>
                <a:gd name="T20" fmla="*/ 412 w 547"/>
                <a:gd name="T21" fmla="*/ 172 h 248"/>
                <a:gd name="T22" fmla="*/ 547 w 547"/>
                <a:gd name="T23" fmla="*/ 232 h 248"/>
                <a:gd name="T24" fmla="*/ 540 w 547"/>
                <a:gd name="T25" fmla="*/ 248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7" h="248">
                  <a:moveTo>
                    <a:pt x="540" y="248"/>
                  </a:moveTo>
                  <a:lnTo>
                    <a:pt x="540" y="248"/>
                  </a:lnTo>
                  <a:lnTo>
                    <a:pt x="406" y="187"/>
                  </a:lnTo>
                  <a:lnTo>
                    <a:pt x="270" y="127"/>
                  </a:lnTo>
                  <a:lnTo>
                    <a:pt x="136" y="67"/>
                  </a:lnTo>
                  <a:lnTo>
                    <a:pt x="0" y="9"/>
                  </a:lnTo>
                  <a:lnTo>
                    <a:pt x="5" y="0"/>
                  </a:lnTo>
                  <a:lnTo>
                    <a:pt x="5" y="0"/>
                  </a:lnTo>
                  <a:lnTo>
                    <a:pt x="140" y="56"/>
                  </a:lnTo>
                  <a:lnTo>
                    <a:pt x="276" y="114"/>
                  </a:lnTo>
                  <a:lnTo>
                    <a:pt x="412" y="172"/>
                  </a:lnTo>
                  <a:lnTo>
                    <a:pt x="547" y="232"/>
                  </a:lnTo>
                  <a:lnTo>
                    <a:pt x="540" y="24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dirty="0">
                <a:latin typeface="字魂59号-创粗黑" panose="00000500000000000000" pitchFamily="2" charset="-122"/>
                <a:ea typeface="字魂59号-创粗黑" panose="00000500000000000000" pitchFamily="2" charset="-122"/>
              </a:endParaRPr>
            </a:p>
          </p:txBody>
        </p:sp>
        <p:sp>
          <p:nvSpPr>
            <p:cNvPr id="105" name="淘宝-想搞设计PPT(倒卖必究)-105">
              <a:extLst>
                <a:ext uri="{FF2B5EF4-FFF2-40B4-BE49-F238E27FC236}">
                  <a16:creationId xmlns:a16="http://schemas.microsoft.com/office/drawing/2014/main" id="{8E20AA6F-C412-27C9-0BF5-33CB7B5704B8}"/>
                </a:ext>
              </a:extLst>
            </p:cNvPr>
            <p:cNvSpPr>
              <a:spLocks/>
            </p:cNvSpPr>
            <p:nvPr/>
          </p:nvSpPr>
          <p:spPr bwMode="auto">
            <a:xfrm>
              <a:off x="1195388" y="76200"/>
              <a:ext cx="144463" cy="55563"/>
            </a:xfrm>
            <a:custGeom>
              <a:avLst/>
              <a:gdLst>
                <a:gd name="T0" fmla="*/ 271 w 273"/>
                <a:gd name="T1" fmla="*/ 106 h 106"/>
                <a:gd name="T2" fmla="*/ 271 w 273"/>
                <a:gd name="T3" fmla="*/ 106 h 106"/>
                <a:gd name="T4" fmla="*/ 136 w 273"/>
                <a:gd name="T5" fmla="*/ 53 h 106"/>
                <a:gd name="T6" fmla="*/ 0 w 273"/>
                <a:gd name="T7" fmla="*/ 0 h 106"/>
                <a:gd name="T8" fmla="*/ 0 w 273"/>
                <a:gd name="T9" fmla="*/ 0 h 106"/>
                <a:gd name="T10" fmla="*/ 137 w 273"/>
                <a:gd name="T11" fmla="*/ 52 h 106"/>
                <a:gd name="T12" fmla="*/ 273 w 273"/>
                <a:gd name="T13" fmla="*/ 103 h 106"/>
                <a:gd name="T14" fmla="*/ 271 w 273"/>
                <a:gd name="T15" fmla="*/ 106 h 1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3" h="106">
                  <a:moveTo>
                    <a:pt x="271" y="106"/>
                  </a:moveTo>
                  <a:lnTo>
                    <a:pt x="271" y="106"/>
                  </a:lnTo>
                  <a:lnTo>
                    <a:pt x="136" y="53"/>
                  </a:lnTo>
                  <a:lnTo>
                    <a:pt x="0" y="0"/>
                  </a:lnTo>
                  <a:lnTo>
                    <a:pt x="0" y="0"/>
                  </a:lnTo>
                  <a:lnTo>
                    <a:pt x="137" y="52"/>
                  </a:lnTo>
                  <a:lnTo>
                    <a:pt x="273" y="103"/>
                  </a:lnTo>
                  <a:lnTo>
                    <a:pt x="271" y="10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dirty="0">
                <a:latin typeface="字魂59号-创粗黑" panose="00000500000000000000" pitchFamily="2" charset="-122"/>
                <a:ea typeface="字魂59号-创粗黑" panose="00000500000000000000" pitchFamily="2" charset="-122"/>
              </a:endParaRPr>
            </a:p>
          </p:txBody>
        </p:sp>
      </p:grpSp>
      <p:grpSp>
        <p:nvGrpSpPr>
          <p:cNvPr id="106" name="Group 1" descr="e7d195523061f1c0f55f9af68525816972d868573ada39bc763F3977967589A5F92C178830C92595A6CE4D0132F8C206B2B04C416AAA86B7FD80AB023F78DAEB544E2F013E11B2B95AD21703D1C90034A379EC9026EFAAF5D8D3F6EDD7215B015B463D656B0929A814A5414683A393A7CC9BB506C975E20AD17C211CA623623BC48209FD1E344B18C2900D8641C9B362">
            <a:extLst>
              <a:ext uri="{FF2B5EF4-FFF2-40B4-BE49-F238E27FC236}">
                <a16:creationId xmlns:a16="http://schemas.microsoft.com/office/drawing/2014/main" id="{7163214D-4361-10C1-42B1-9B7D0E243440}"/>
              </a:ext>
            </a:extLst>
          </p:cNvPr>
          <p:cNvGrpSpPr/>
          <p:nvPr/>
        </p:nvGrpSpPr>
        <p:grpSpPr>
          <a:xfrm>
            <a:off x="1673288" y="4916515"/>
            <a:ext cx="865206" cy="865206"/>
            <a:chOff x="1223341" y="5006900"/>
            <a:chExt cx="1079293" cy="1079293"/>
          </a:xfrm>
        </p:grpSpPr>
        <p:sp>
          <p:nvSpPr>
            <p:cNvPr id="107" name="淘宝-想搞设计PPT(倒卖必究)-107">
              <a:extLst>
                <a:ext uri="{FF2B5EF4-FFF2-40B4-BE49-F238E27FC236}">
                  <a16:creationId xmlns:a16="http://schemas.microsoft.com/office/drawing/2014/main" id="{ADC1276A-F377-BFB1-9EDF-517CE79C5EEC}"/>
                </a:ext>
              </a:extLst>
            </p:cNvPr>
            <p:cNvSpPr/>
            <p:nvPr/>
          </p:nvSpPr>
          <p:spPr>
            <a:xfrm>
              <a:off x="1223341" y="5006900"/>
              <a:ext cx="1079293" cy="1079293"/>
            </a:xfrm>
            <a:prstGeom prst="ellipse">
              <a:avLst/>
            </a:prstGeom>
            <a:solidFill>
              <a:srgbClr val="15548D"/>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ea typeface="字魂59号-创粗黑" panose="00000500000000000000" pitchFamily="2" charset="-122"/>
              </a:endParaRPr>
            </a:p>
          </p:txBody>
        </p:sp>
        <p:grpSp>
          <p:nvGrpSpPr>
            <p:cNvPr id="108" name="Group 46">
              <a:extLst>
                <a:ext uri="{FF2B5EF4-FFF2-40B4-BE49-F238E27FC236}">
                  <a16:creationId xmlns:a16="http://schemas.microsoft.com/office/drawing/2014/main" id="{C0E9EE93-3665-38CD-5E92-D1AE36DEE05C}"/>
                </a:ext>
              </a:extLst>
            </p:cNvPr>
            <p:cNvGrpSpPr/>
            <p:nvPr/>
          </p:nvGrpSpPr>
          <p:grpSpPr>
            <a:xfrm>
              <a:off x="1650037" y="5250908"/>
              <a:ext cx="225900" cy="574722"/>
              <a:chOff x="4422775" y="2198688"/>
              <a:chExt cx="292100" cy="742950"/>
            </a:xfrm>
            <a:solidFill>
              <a:schemeClr val="tx1">
                <a:lumMod val="85000"/>
                <a:lumOff val="15000"/>
              </a:schemeClr>
            </a:solidFill>
          </p:grpSpPr>
          <p:sp>
            <p:nvSpPr>
              <p:cNvPr id="109" name="淘宝-想搞设计PPT(倒卖必究)-109">
                <a:extLst>
                  <a:ext uri="{FF2B5EF4-FFF2-40B4-BE49-F238E27FC236}">
                    <a16:creationId xmlns:a16="http://schemas.microsoft.com/office/drawing/2014/main" id="{0DADFFF5-76EF-0D3C-CEC6-04E153B59400}"/>
                  </a:ext>
                </a:extLst>
              </p:cNvPr>
              <p:cNvSpPr>
                <a:spLocks/>
              </p:cNvSpPr>
              <p:nvPr/>
            </p:nvSpPr>
            <p:spPr bwMode="auto">
              <a:xfrm>
                <a:off x="4422775" y="2325688"/>
                <a:ext cx="292100" cy="615950"/>
              </a:xfrm>
              <a:custGeom>
                <a:avLst/>
                <a:gdLst>
                  <a:gd name="T0" fmla="*/ 59 w 78"/>
                  <a:gd name="T1" fmla="*/ 0 h 164"/>
                  <a:gd name="T2" fmla="*/ 20 w 78"/>
                  <a:gd name="T3" fmla="*/ 0 h 164"/>
                  <a:gd name="T4" fmla="*/ 0 w 78"/>
                  <a:gd name="T5" fmla="*/ 16 h 164"/>
                  <a:gd name="T6" fmla="*/ 0 w 78"/>
                  <a:gd name="T7" fmla="*/ 16 h 164"/>
                  <a:gd name="T8" fmla="*/ 0 w 78"/>
                  <a:gd name="T9" fmla="*/ 19 h 164"/>
                  <a:gd name="T10" fmla="*/ 0 w 78"/>
                  <a:gd name="T11" fmla="*/ 74 h 164"/>
                  <a:gd name="T12" fmla="*/ 7 w 78"/>
                  <a:gd name="T13" fmla="*/ 80 h 164"/>
                  <a:gd name="T14" fmla="*/ 13 w 78"/>
                  <a:gd name="T15" fmla="*/ 74 h 164"/>
                  <a:gd name="T16" fmla="*/ 13 w 78"/>
                  <a:gd name="T17" fmla="*/ 26 h 164"/>
                  <a:gd name="T18" fmla="*/ 19 w 78"/>
                  <a:gd name="T19" fmla="*/ 26 h 164"/>
                  <a:gd name="T20" fmla="*/ 19 w 78"/>
                  <a:gd name="T21" fmla="*/ 72 h 164"/>
                  <a:gd name="T22" fmla="*/ 19 w 78"/>
                  <a:gd name="T23" fmla="*/ 73 h 164"/>
                  <a:gd name="T24" fmla="*/ 19 w 78"/>
                  <a:gd name="T25" fmla="*/ 154 h 164"/>
                  <a:gd name="T26" fmla="*/ 28 w 78"/>
                  <a:gd name="T27" fmla="*/ 164 h 164"/>
                  <a:gd name="T28" fmla="*/ 37 w 78"/>
                  <a:gd name="T29" fmla="*/ 154 h 164"/>
                  <a:gd name="T30" fmla="*/ 37 w 78"/>
                  <a:gd name="T31" fmla="*/ 83 h 164"/>
                  <a:gd name="T32" fmla="*/ 41 w 78"/>
                  <a:gd name="T33" fmla="*/ 83 h 164"/>
                  <a:gd name="T34" fmla="*/ 41 w 78"/>
                  <a:gd name="T35" fmla="*/ 154 h 164"/>
                  <a:gd name="T36" fmla="*/ 50 w 78"/>
                  <a:gd name="T37" fmla="*/ 164 h 164"/>
                  <a:gd name="T38" fmla="*/ 59 w 78"/>
                  <a:gd name="T39" fmla="*/ 154 h 164"/>
                  <a:gd name="T40" fmla="*/ 59 w 78"/>
                  <a:gd name="T41" fmla="*/ 72 h 164"/>
                  <a:gd name="T42" fmla="*/ 59 w 78"/>
                  <a:gd name="T43" fmla="*/ 71 h 164"/>
                  <a:gd name="T44" fmla="*/ 59 w 78"/>
                  <a:gd name="T45" fmla="*/ 26 h 164"/>
                  <a:gd name="T46" fmla="*/ 64 w 78"/>
                  <a:gd name="T47" fmla="*/ 26 h 164"/>
                  <a:gd name="T48" fmla="*/ 64 w 78"/>
                  <a:gd name="T49" fmla="*/ 74 h 164"/>
                  <a:gd name="T50" fmla="*/ 71 w 78"/>
                  <a:gd name="T51" fmla="*/ 80 h 164"/>
                  <a:gd name="T52" fmla="*/ 78 w 78"/>
                  <a:gd name="T53" fmla="*/ 74 h 164"/>
                  <a:gd name="T54" fmla="*/ 78 w 78"/>
                  <a:gd name="T55" fmla="*/ 19 h 164"/>
                  <a:gd name="T56" fmla="*/ 78 w 78"/>
                  <a:gd name="T57" fmla="*/ 16 h 164"/>
                  <a:gd name="T58" fmla="*/ 78 w 78"/>
                  <a:gd name="T59" fmla="*/ 15 h 164"/>
                  <a:gd name="T60" fmla="*/ 59 w 78"/>
                  <a:gd name="T61"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8" h="164">
                    <a:moveTo>
                      <a:pt x="59" y="0"/>
                    </a:moveTo>
                    <a:cubicBezTo>
                      <a:pt x="20" y="0"/>
                      <a:pt x="20" y="0"/>
                      <a:pt x="20" y="0"/>
                    </a:cubicBezTo>
                    <a:cubicBezTo>
                      <a:pt x="6" y="0"/>
                      <a:pt x="0" y="12"/>
                      <a:pt x="0" y="16"/>
                    </a:cubicBezTo>
                    <a:cubicBezTo>
                      <a:pt x="0" y="16"/>
                      <a:pt x="0" y="16"/>
                      <a:pt x="0" y="16"/>
                    </a:cubicBezTo>
                    <a:cubicBezTo>
                      <a:pt x="0" y="19"/>
                      <a:pt x="0" y="19"/>
                      <a:pt x="0" y="19"/>
                    </a:cubicBezTo>
                    <a:cubicBezTo>
                      <a:pt x="0" y="74"/>
                      <a:pt x="0" y="74"/>
                      <a:pt x="0" y="74"/>
                    </a:cubicBezTo>
                    <a:cubicBezTo>
                      <a:pt x="0" y="77"/>
                      <a:pt x="3" y="80"/>
                      <a:pt x="7" y="80"/>
                    </a:cubicBezTo>
                    <a:cubicBezTo>
                      <a:pt x="10" y="80"/>
                      <a:pt x="13" y="77"/>
                      <a:pt x="13" y="74"/>
                    </a:cubicBezTo>
                    <a:cubicBezTo>
                      <a:pt x="13" y="26"/>
                      <a:pt x="13" y="26"/>
                      <a:pt x="13" y="26"/>
                    </a:cubicBezTo>
                    <a:cubicBezTo>
                      <a:pt x="19" y="26"/>
                      <a:pt x="19" y="26"/>
                      <a:pt x="19" y="26"/>
                    </a:cubicBezTo>
                    <a:cubicBezTo>
                      <a:pt x="19" y="72"/>
                      <a:pt x="19" y="72"/>
                      <a:pt x="19" y="72"/>
                    </a:cubicBezTo>
                    <a:cubicBezTo>
                      <a:pt x="19" y="72"/>
                      <a:pt x="19" y="73"/>
                      <a:pt x="19" y="73"/>
                    </a:cubicBezTo>
                    <a:cubicBezTo>
                      <a:pt x="19" y="154"/>
                      <a:pt x="19" y="154"/>
                      <a:pt x="19" y="154"/>
                    </a:cubicBezTo>
                    <a:cubicBezTo>
                      <a:pt x="19" y="159"/>
                      <a:pt x="23" y="164"/>
                      <a:pt x="28" y="164"/>
                    </a:cubicBezTo>
                    <a:cubicBezTo>
                      <a:pt x="33" y="164"/>
                      <a:pt x="37" y="159"/>
                      <a:pt x="37" y="154"/>
                    </a:cubicBezTo>
                    <a:cubicBezTo>
                      <a:pt x="37" y="83"/>
                      <a:pt x="37" y="83"/>
                      <a:pt x="37" y="83"/>
                    </a:cubicBezTo>
                    <a:cubicBezTo>
                      <a:pt x="41" y="83"/>
                      <a:pt x="41" y="83"/>
                      <a:pt x="41" y="83"/>
                    </a:cubicBezTo>
                    <a:cubicBezTo>
                      <a:pt x="41" y="154"/>
                      <a:pt x="41" y="154"/>
                      <a:pt x="41" y="154"/>
                    </a:cubicBezTo>
                    <a:cubicBezTo>
                      <a:pt x="41" y="159"/>
                      <a:pt x="45" y="164"/>
                      <a:pt x="50" y="164"/>
                    </a:cubicBezTo>
                    <a:cubicBezTo>
                      <a:pt x="55" y="164"/>
                      <a:pt x="59" y="159"/>
                      <a:pt x="59" y="154"/>
                    </a:cubicBezTo>
                    <a:cubicBezTo>
                      <a:pt x="59" y="72"/>
                      <a:pt x="59" y="72"/>
                      <a:pt x="59" y="72"/>
                    </a:cubicBezTo>
                    <a:cubicBezTo>
                      <a:pt x="59" y="71"/>
                      <a:pt x="59" y="71"/>
                      <a:pt x="59" y="71"/>
                    </a:cubicBezTo>
                    <a:cubicBezTo>
                      <a:pt x="59" y="26"/>
                      <a:pt x="59" y="26"/>
                      <a:pt x="59" y="26"/>
                    </a:cubicBezTo>
                    <a:cubicBezTo>
                      <a:pt x="64" y="26"/>
                      <a:pt x="64" y="26"/>
                      <a:pt x="64" y="26"/>
                    </a:cubicBezTo>
                    <a:cubicBezTo>
                      <a:pt x="64" y="74"/>
                      <a:pt x="64" y="74"/>
                      <a:pt x="64" y="74"/>
                    </a:cubicBezTo>
                    <a:cubicBezTo>
                      <a:pt x="64" y="77"/>
                      <a:pt x="67" y="80"/>
                      <a:pt x="71" y="80"/>
                    </a:cubicBezTo>
                    <a:cubicBezTo>
                      <a:pt x="75" y="80"/>
                      <a:pt x="78" y="77"/>
                      <a:pt x="78" y="74"/>
                    </a:cubicBezTo>
                    <a:cubicBezTo>
                      <a:pt x="78" y="19"/>
                      <a:pt x="78" y="19"/>
                      <a:pt x="78" y="19"/>
                    </a:cubicBezTo>
                    <a:cubicBezTo>
                      <a:pt x="78" y="16"/>
                      <a:pt x="78" y="16"/>
                      <a:pt x="78" y="16"/>
                    </a:cubicBezTo>
                    <a:cubicBezTo>
                      <a:pt x="78" y="15"/>
                      <a:pt x="78" y="15"/>
                      <a:pt x="78" y="15"/>
                    </a:cubicBezTo>
                    <a:cubicBezTo>
                      <a:pt x="78" y="10"/>
                      <a:pt x="72" y="0"/>
                      <a:pt x="59" y="0"/>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字魂59号-创粗黑" panose="00000500000000000000" pitchFamily="2" charset="-122"/>
                  <a:ea typeface="字魂59号-创粗黑" panose="00000500000000000000" pitchFamily="2" charset="-122"/>
                </a:endParaRPr>
              </a:p>
            </p:txBody>
          </p:sp>
          <p:sp>
            <p:nvSpPr>
              <p:cNvPr id="110" name="淘宝-想搞设计PPT(倒卖必究)-110">
                <a:extLst>
                  <a:ext uri="{FF2B5EF4-FFF2-40B4-BE49-F238E27FC236}">
                    <a16:creationId xmlns:a16="http://schemas.microsoft.com/office/drawing/2014/main" id="{AA2EC4B8-077B-5718-13A8-850F1B649CB3}"/>
                  </a:ext>
                </a:extLst>
              </p:cNvPr>
              <p:cNvSpPr>
                <a:spLocks noChangeArrowheads="1"/>
              </p:cNvSpPr>
              <p:nvPr/>
            </p:nvSpPr>
            <p:spPr bwMode="auto">
              <a:xfrm>
                <a:off x="4511675" y="2198688"/>
                <a:ext cx="115888" cy="115888"/>
              </a:xfrm>
              <a:prstGeom prst="ellipse">
                <a:avLst/>
              </a:pr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字魂59号-创粗黑" panose="00000500000000000000" pitchFamily="2" charset="-122"/>
                  <a:ea typeface="字魂59号-创粗黑" panose="00000500000000000000" pitchFamily="2" charset="-122"/>
                </a:endParaRPr>
              </a:p>
            </p:txBody>
          </p:sp>
        </p:grpSp>
      </p:grpSp>
      <p:grpSp>
        <p:nvGrpSpPr>
          <p:cNvPr id="111" name="Group 43" descr="e7d195523061f1c0f55f9af68525816972d868573ada39bc763F3977967589A5F92C178830C92595A6CE4D0132F8C206B2B04C416AAA86B7FD80AB023F78DAEB544E2F013E11B2B95AD21703D1C90034A379EC9026EFAAF5D8D3F6EDD7215B015B463D656B0929A814A5414683A393A7CC9BB506C975E20AD17C211CA623623BC48209FD1E344B18C2900D8641C9B362">
            <a:extLst>
              <a:ext uri="{FF2B5EF4-FFF2-40B4-BE49-F238E27FC236}">
                <a16:creationId xmlns:a16="http://schemas.microsoft.com/office/drawing/2014/main" id="{522ED8A0-5349-43EF-153C-3F7C4E22211A}"/>
              </a:ext>
            </a:extLst>
          </p:cNvPr>
          <p:cNvGrpSpPr/>
          <p:nvPr/>
        </p:nvGrpSpPr>
        <p:grpSpPr>
          <a:xfrm>
            <a:off x="9018413" y="4916515"/>
            <a:ext cx="865206" cy="865206"/>
            <a:chOff x="8568466" y="5006900"/>
            <a:chExt cx="1079293" cy="1079293"/>
          </a:xfrm>
        </p:grpSpPr>
        <p:sp>
          <p:nvSpPr>
            <p:cNvPr id="112" name="淘宝-想搞设计PPT(倒卖必究)-112">
              <a:extLst>
                <a:ext uri="{FF2B5EF4-FFF2-40B4-BE49-F238E27FC236}">
                  <a16:creationId xmlns:a16="http://schemas.microsoft.com/office/drawing/2014/main" id="{1DEE1B89-D210-274E-C701-7F4F25963477}"/>
                </a:ext>
              </a:extLst>
            </p:cNvPr>
            <p:cNvSpPr/>
            <p:nvPr/>
          </p:nvSpPr>
          <p:spPr>
            <a:xfrm>
              <a:off x="8568466" y="5006900"/>
              <a:ext cx="1079293" cy="1079293"/>
            </a:xfrm>
            <a:prstGeom prst="ellipse">
              <a:avLst/>
            </a:prstGeom>
            <a:solidFill>
              <a:srgbClr val="0484F7"/>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ea typeface="字魂59号-创粗黑" panose="00000500000000000000" pitchFamily="2" charset="-122"/>
              </a:endParaRPr>
            </a:p>
          </p:txBody>
        </p:sp>
        <p:grpSp>
          <p:nvGrpSpPr>
            <p:cNvPr id="113" name="Group 56">
              <a:extLst>
                <a:ext uri="{FF2B5EF4-FFF2-40B4-BE49-F238E27FC236}">
                  <a16:creationId xmlns:a16="http://schemas.microsoft.com/office/drawing/2014/main" id="{1530EA84-4EAB-0898-4E03-5ED047A3F50F}"/>
                </a:ext>
              </a:extLst>
            </p:cNvPr>
            <p:cNvGrpSpPr/>
            <p:nvPr/>
          </p:nvGrpSpPr>
          <p:grpSpPr>
            <a:xfrm>
              <a:off x="8978985" y="5255220"/>
              <a:ext cx="258253" cy="557116"/>
              <a:chOff x="4395788" y="2198688"/>
              <a:chExt cx="344488" cy="742951"/>
            </a:xfrm>
            <a:solidFill>
              <a:srgbClr val="262626"/>
            </a:solidFill>
          </p:grpSpPr>
          <p:sp>
            <p:nvSpPr>
              <p:cNvPr id="114" name="淘宝-想搞设计PPT(倒卖必究)-114">
                <a:extLst>
                  <a:ext uri="{FF2B5EF4-FFF2-40B4-BE49-F238E27FC236}">
                    <a16:creationId xmlns:a16="http://schemas.microsoft.com/office/drawing/2014/main" id="{2FD2366E-F098-EB60-ECF3-DA0DD9AD5B1B}"/>
                  </a:ext>
                </a:extLst>
              </p:cNvPr>
              <p:cNvSpPr>
                <a:spLocks noChangeArrowheads="1"/>
              </p:cNvSpPr>
              <p:nvPr/>
            </p:nvSpPr>
            <p:spPr bwMode="auto">
              <a:xfrm>
                <a:off x="4511675" y="2198688"/>
                <a:ext cx="109538" cy="112713"/>
              </a:xfrm>
              <a:prstGeom prst="ellipse">
                <a:avLst/>
              </a:pr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字魂59号-创粗黑" panose="00000500000000000000" pitchFamily="2" charset="-122"/>
                  <a:ea typeface="字魂59号-创粗黑" panose="00000500000000000000" pitchFamily="2" charset="-122"/>
                </a:endParaRPr>
              </a:p>
            </p:txBody>
          </p:sp>
          <p:sp>
            <p:nvSpPr>
              <p:cNvPr id="115" name="淘宝-想搞设计PPT(倒卖必究)-115">
                <a:extLst>
                  <a:ext uri="{FF2B5EF4-FFF2-40B4-BE49-F238E27FC236}">
                    <a16:creationId xmlns:a16="http://schemas.microsoft.com/office/drawing/2014/main" id="{E2136EDF-2645-7787-7124-1C95E3902684}"/>
                  </a:ext>
                </a:extLst>
              </p:cNvPr>
              <p:cNvSpPr>
                <a:spLocks/>
              </p:cNvSpPr>
              <p:nvPr/>
            </p:nvSpPr>
            <p:spPr bwMode="auto">
              <a:xfrm>
                <a:off x="4395788" y="2333626"/>
                <a:ext cx="344488" cy="608013"/>
              </a:xfrm>
              <a:custGeom>
                <a:avLst/>
                <a:gdLst>
                  <a:gd name="T0" fmla="*/ 91 w 92"/>
                  <a:gd name="T1" fmla="*/ 60 h 162"/>
                  <a:gd name="T2" fmla="*/ 75 w 92"/>
                  <a:gd name="T3" fmla="*/ 10 h 162"/>
                  <a:gd name="T4" fmla="*/ 64 w 92"/>
                  <a:gd name="T5" fmla="*/ 0 h 162"/>
                  <a:gd name="T6" fmla="*/ 28 w 92"/>
                  <a:gd name="T7" fmla="*/ 0 h 162"/>
                  <a:gd name="T8" fmla="*/ 19 w 92"/>
                  <a:gd name="T9" fmla="*/ 5 h 162"/>
                  <a:gd name="T10" fmla="*/ 18 w 92"/>
                  <a:gd name="T11" fmla="*/ 7 h 162"/>
                  <a:gd name="T12" fmla="*/ 18 w 92"/>
                  <a:gd name="T13" fmla="*/ 7 h 162"/>
                  <a:gd name="T14" fmla="*/ 17 w 92"/>
                  <a:gd name="T15" fmla="*/ 8 h 162"/>
                  <a:gd name="T16" fmla="*/ 1 w 92"/>
                  <a:gd name="T17" fmla="*/ 60 h 162"/>
                  <a:gd name="T18" fmla="*/ 5 w 92"/>
                  <a:gd name="T19" fmla="*/ 68 h 162"/>
                  <a:gd name="T20" fmla="*/ 14 w 92"/>
                  <a:gd name="T21" fmla="*/ 64 h 162"/>
                  <a:gd name="T22" fmla="*/ 26 w 92"/>
                  <a:gd name="T23" fmla="*/ 23 h 162"/>
                  <a:gd name="T24" fmla="*/ 28 w 92"/>
                  <a:gd name="T25" fmla="*/ 23 h 162"/>
                  <a:gd name="T26" fmla="*/ 29 w 92"/>
                  <a:gd name="T27" fmla="*/ 23 h 162"/>
                  <a:gd name="T28" fmla="*/ 9 w 92"/>
                  <a:gd name="T29" fmla="*/ 96 h 162"/>
                  <a:gd name="T30" fmla="*/ 29 w 92"/>
                  <a:gd name="T31" fmla="*/ 96 h 162"/>
                  <a:gd name="T32" fmla="*/ 29 w 92"/>
                  <a:gd name="T33" fmla="*/ 154 h 162"/>
                  <a:gd name="T34" fmla="*/ 37 w 92"/>
                  <a:gd name="T35" fmla="*/ 162 h 162"/>
                  <a:gd name="T36" fmla="*/ 44 w 92"/>
                  <a:gd name="T37" fmla="*/ 154 h 162"/>
                  <a:gd name="T38" fmla="*/ 44 w 92"/>
                  <a:gd name="T39" fmla="*/ 96 h 162"/>
                  <a:gd name="T40" fmla="*/ 49 w 92"/>
                  <a:gd name="T41" fmla="*/ 96 h 162"/>
                  <a:gd name="T42" fmla="*/ 49 w 92"/>
                  <a:gd name="T43" fmla="*/ 154 h 162"/>
                  <a:gd name="T44" fmla="*/ 56 w 92"/>
                  <a:gd name="T45" fmla="*/ 162 h 162"/>
                  <a:gd name="T46" fmla="*/ 64 w 92"/>
                  <a:gd name="T47" fmla="*/ 154 h 162"/>
                  <a:gd name="T48" fmla="*/ 64 w 92"/>
                  <a:gd name="T49" fmla="*/ 96 h 162"/>
                  <a:gd name="T50" fmla="*/ 83 w 92"/>
                  <a:gd name="T51" fmla="*/ 96 h 162"/>
                  <a:gd name="T52" fmla="*/ 63 w 92"/>
                  <a:gd name="T53" fmla="*/ 23 h 162"/>
                  <a:gd name="T54" fmla="*/ 64 w 92"/>
                  <a:gd name="T55" fmla="*/ 23 h 162"/>
                  <a:gd name="T56" fmla="*/ 65 w 92"/>
                  <a:gd name="T57" fmla="*/ 23 h 162"/>
                  <a:gd name="T58" fmla="*/ 79 w 92"/>
                  <a:gd name="T59" fmla="*/ 64 h 162"/>
                  <a:gd name="T60" fmla="*/ 87 w 92"/>
                  <a:gd name="T61" fmla="*/ 68 h 162"/>
                  <a:gd name="T62" fmla="*/ 91 w 92"/>
                  <a:gd name="T63" fmla="*/ 60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2" h="162">
                    <a:moveTo>
                      <a:pt x="91" y="60"/>
                    </a:moveTo>
                    <a:cubicBezTo>
                      <a:pt x="75" y="10"/>
                      <a:pt x="75" y="10"/>
                      <a:pt x="75" y="10"/>
                    </a:cubicBezTo>
                    <a:cubicBezTo>
                      <a:pt x="74" y="4"/>
                      <a:pt x="70" y="0"/>
                      <a:pt x="64" y="0"/>
                    </a:cubicBezTo>
                    <a:cubicBezTo>
                      <a:pt x="28" y="0"/>
                      <a:pt x="28" y="0"/>
                      <a:pt x="28" y="0"/>
                    </a:cubicBezTo>
                    <a:cubicBezTo>
                      <a:pt x="24" y="0"/>
                      <a:pt x="21" y="2"/>
                      <a:pt x="19" y="5"/>
                    </a:cubicBezTo>
                    <a:cubicBezTo>
                      <a:pt x="18" y="5"/>
                      <a:pt x="18" y="6"/>
                      <a:pt x="18" y="7"/>
                    </a:cubicBezTo>
                    <a:cubicBezTo>
                      <a:pt x="18" y="7"/>
                      <a:pt x="18" y="7"/>
                      <a:pt x="18" y="7"/>
                    </a:cubicBezTo>
                    <a:cubicBezTo>
                      <a:pt x="18" y="7"/>
                      <a:pt x="17" y="8"/>
                      <a:pt x="17" y="8"/>
                    </a:cubicBezTo>
                    <a:cubicBezTo>
                      <a:pt x="1" y="60"/>
                      <a:pt x="1" y="60"/>
                      <a:pt x="1" y="60"/>
                    </a:cubicBezTo>
                    <a:cubicBezTo>
                      <a:pt x="0" y="63"/>
                      <a:pt x="2" y="67"/>
                      <a:pt x="5" y="68"/>
                    </a:cubicBezTo>
                    <a:cubicBezTo>
                      <a:pt x="9" y="69"/>
                      <a:pt x="13" y="67"/>
                      <a:pt x="14" y="64"/>
                    </a:cubicBezTo>
                    <a:cubicBezTo>
                      <a:pt x="26" y="23"/>
                      <a:pt x="26" y="23"/>
                      <a:pt x="26" y="23"/>
                    </a:cubicBezTo>
                    <a:cubicBezTo>
                      <a:pt x="27" y="23"/>
                      <a:pt x="27" y="23"/>
                      <a:pt x="28" y="23"/>
                    </a:cubicBezTo>
                    <a:cubicBezTo>
                      <a:pt x="29" y="23"/>
                      <a:pt x="29" y="23"/>
                      <a:pt x="29" y="23"/>
                    </a:cubicBezTo>
                    <a:cubicBezTo>
                      <a:pt x="9" y="96"/>
                      <a:pt x="9" y="96"/>
                      <a:pt x="9" y="96"/>
                    </a:cubicBezTo>
                    <a:cubicBezTo>
                      <a:pt x="29" y="96"/>
                      <a:pt x="29" y="96"/>
                      <a:pt x="29" y="96"/>
                    </a:cubicBezTo>
                    <a:cubicBezTo>
                      <a:pt x="29" y="154"/>
                      <a:pt x="29" y="154"/>
                      <a:pt x="29" y="154"/>
                    </a:cubicBezTo>
                    <a:cubicBezTo>
                      <a:pt x="29" y="159"/>
                      <a:pt x="33" y="162"/>
                      <a:pt x="37" y="162"/>
                    </a:cubicBezTo>
                    <a:cubicBezTo>
                      <a:pt x="41" y="162"/>
                      <a:pt x="44" y="159"/>
                      <a:pt x="44" y="154"/>
                    </a:cubicBezTo>
                    <a:cubicBezTo>
                      <a:pt x="44" y="96"/>
                      <a:pt x="44" y="96"/>
                      <a:pt x="44" y="96"/>
                    </a:cubicBezTo>
                    <a:cubicBezTo>
                      <a:pt x="49" y="96"/>
                      <a:pt x="49" y="96"/>
                      <a:pt x="49" y="96"/>
                    </a:cubicBezTo>
                    <a:cubicBezTo>
                      <a:pt x="49" y="154"/>
                      <a:pt x="49" y="154"/>
                      <a:pt x="49" y="154"/>
                    </a:cubicBezTo>
                    <a:cubicBezTo>
                      <a:pt x="49" y="159"/>
                      <a:pt x="52" y="162"/>
                      <a:pt x="56" y="162"/>
                    </a:cubicBezTo>
                    <a:cubicBezTo>
                      <a:pt x="60" y="162"/>
                      <a:pt x="64" y="159"/>
                      <a:pt x="64" y="154"/>
                    </a:cubicBezTo>
                    <a:cubicBezTo>
                      <a:pt x="64" y="96"/>
                      <a:pt x="64" y="96"/>
                      <a:pt x="64" y="96"/>
                    </a:cubicBezTo>
                    <a:cubicBezTo>
                      <a:pt x="83" y="96"/>
                      <a:pt x="83" y="96"/>
                      <a:pt x="83" y="96"/>
                    </a:cubicBezTo>
                    <a:cubicBezTo>
                      <a:pt x="63" y="23"/>
                      <a:pt x="63" y="23"/>
                      <a:pt x="63" y="23"/>
                    </a:cubicBezTo>
                    <a:cubicBezTo>
                      <a:pt x="64" y="23"/>
                      <a:pt x="64" y="23"/>
                      <a:pt x="64" y="23"/>
                    </a:cubicBezTo>
                    <a:cubicBezTo>
                      <a:pt x="65" y="23"/>
                      <a:pt x="65" y="23"/>
                      <a:pt x="65" y="23"/>
                    </a:cubicBezTo>
                    <a:cubicBezTo>
                      <a:pt x="79" y="64"/>
                      <a:pt x="79" y="64"/>
                      <a:pt x="79" y="64"/>
                    </a:cubicBezTo>
                    <a:cubicBezTo>
                      <a:pt x="80" y="67"/>
                      <a:pt x="84" y="69"/>
                      <a:pt x="87" y="68"/>
                    </a:cubicBezTo>
                    <a:cubicBezTo>
                      <a:pt x="91" y="67"/>
                      <a:pt x="92" y="63"/>
                      <a:pt x="91" y="60"/>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字魂59号-创粗黑" panose="00000500000000000000" pitchFamily="2" charset="-122"/>
                  <a:ea typeface="字魂59号-创粗黑" panose="00000500000000000000" pitchFamily="2" charset="-122"/>
                </a:endParaRPr>
              </a:p>
            </p:txBody>
          </p:sp>
        </p:grpSp>
      </p:grpSp>
      <p:grpSp>
        <p:nvGrpSpPr>
          <p:cNvPr id="116" name="组合 115">
            <a:extLst>
              <a:ext uri="{FF2B5EF4-FFF2-40B4-BE49-F238E27FC236}">
                <a16:creationId xmlns:a16="http://schemas.microsoft.com/office/drawing/2014/main" id="{8D221461-9441-5D66-80D1-33A71DC2AA4F}"/>
              </a:ext>
            </a:extLst>
          </p:cNvPr>
          <p:cNvGrpSpPr/>
          <p:nvPr/>
        </p:nvGrpSpPr>
        <p:grpSpPr>
          <a:xfrm>
            <a:off x="4435363" y="1937552"/>
            <a:ext cx="3540752" cy="988559"/>
            <a:chOff x="1301855" y="3421483"/>
            <a:chExt cx="3540752" cy="988559"/>
          </a:xfrm>
        </p:grpSpPr>
        <p:sp>
          <p:nvSpPr>
            <p:cNvPr id="117" name="淘宝-想搞设计PPT(倒卖必究)-117">
              <a:extLst>
                <a:ext uri="{FF2B5EF4-FFF2-40B4-BE49-F238E27FC236}">
                  <a16:creationId xmlns:a16="http://schemas.microsoft.com/office/drawing/2014/main" id="{4D6A14AB-CFBD-E5D2-40D9-A95D60404880}"/>
                </a:ext>
              </a:extLst>
            </p:cNvPr>
            <p:cNvSpPr/>
            <p:nvPr/>
          </p:nvSpPr>
          <p:spPr>
            <a:xfrm>
              <a:off x="1301855" y="3800644"/>
              <a:ext cx="3540752" cy="609398"/>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400" dirty="0">
                  <a:solidFill>
                    <a:schemeClr val="tx1">
                      <a:lumMod val="50000"/>
                      <a:lumOff val="50000"/>
                    </a:schemeClr>
                  </a:solidFill>
                  <a:latin typeface="字魂59号-创粗黑" panose="00000500000000000000" pitchFamily="2" charset="-122"/>
                  <a:ea typeface="字魂59号-创粗黑" panose="00000500000000000000" pitchFamily="2" charset="-122"/>
                </a:rPr>
                <a:t>用户可以在投影仪或者计算机上进行演示也可以将演示文稿打印出来制作成胶片</a:t>
              </a:r>
            </a:p>
          </p:txBody>
        </p:sp>
        <p:sp>
          <p:nvSpPr>
            <p:cNvPr id="118" name="淘宝-想搞设计PPT(倒卖必究)-118">
              <a:extLst>
                <a:ext uri="{FF2B5EF4-FFF2-40B4-BE49-F238E27FC236}">
                  <a16:creationId xmlns:a16="http://schemas.microsoft.com/office/drawing/2014/main" id="{87D17942-B211-2DF3-B6EF-E2D8D3E7747F}"/>
                </a:ext>
              </a:extLst>
            </p:cNvPr>
            <p:cNvSpPr/>
            <p:nvPr/>
          </p:nvSpPr>
          <p:spPr>
            <a:xfrm>
              <a:off x="1951243" y="3421483"/>
              <a:ext cx="2241974" cy="436210"/>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2000" b="1" dirty="0">
                  <a:solidFill>
                    <a:schemeClr val="tx1">
                      <a:lumMod val="65000"/>
                      <a:lumOff val="35000"/>
                    </a:schemeClr>
                  </a:solidFill>
                  <a:latin typeface="字魂59号-创粗黑" panose="00000500000000000000" pitchFamily="2" charset="-122"/>
                  <a:ea typeface="字魂59号-创粗黑" panose="00000500000000000000" pitchFamily="2" charset="-122"/>
                </a:rPr>
                <a:t>标题文字添加</a:t>
              </a:r>
            </a:p>
          </p:txBody>
        </p:sp>
      </p:grpSp>
      <p:sp>
        <p:nvSpPr>
          <p:cNvPr id="119" name="淘宝-想搞设计PPT(倒卖必究)-119">
            <a:extLst>
              <a:ext uri="{FF2B5EF4-FFF2-40B4-BE49-F238E27FC236}">
                <a16:creationId xmlns:a16="http://schemas.microsoft.com/office/drawing/2014/main" id="{3823C4A2-9A81-ED8E-B784-4BD33207E1D0}"/>
              </a:ext>
            </a:extLst>
          </p:cNvPr>
          <p:cNvSpPr/>
          <p:nvPr/>
        </p:nvSpPr>
        <p:spPr>
          <a:xfrm>
            <a:off x="2242292" y="4501803"/>
            <a:ext cx="1229648" cy="830997"/>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2000" b="1" dirty="0">
                <a:solidFill>
                  <a:schemeClr val="bg1"/>
                </a:solidFill>
                <a:latin typeface="字魂59号-创粗黑" panose="00000500000000000000" pitchFamily="2" charset="-122"/>
                <a:ea typeface="字魂59号-创粗黑" panose="00000500000000000000" pitchFamily="2" charset="-122"/>
              </a:rPr>
              <a:t>文字</a:t>
            </a:r>
            <a:endParaRPr lang="en-US" altLang="zh-CN" sz="2000" b="1" dirty="0">
              <a:solidFill>
                <a:schemeClr val="bg1"/>
              </a:solidFill>
              <a:latin typeface="字魂59号-创粗黑" panose="00000500000000000000" pitchFamily="2" charset="-122"/>
              <a:ea typeface="字魂59号-创粗黑" panose="00000500000000000000" pitchFamily="2" charset="-122"/>
            </a:endParaRPr>
          </a:p>
          <a:p>
            <a:pPr algn="ctr">
              <a:lnSpc>
                <a:spcPct val="120000"/>
              </a:lnSpc>
            </a:pPr>
            <a:r>
              <a:rPr lang="zh-CN" altLang="en-US" sz="2000" b="1" dirty="0">
                <a:solidFill>
                  <a:schemeClr val="bg1"/>
                </a:solidFill>
                <a:latin typeface="字魂59号-创粗黑" panose="00000500000000000000" pitchFamily="2" charset="-122"/>
                <a:ea typeface="字魂59号-创粗黑" panose="00000500000000000000" pitchFamily="2" charset="-122"/>
              </a:rPr>
              <a:t>添加</a:t>
            </a:r>
          </a:p>
        </p:txBody>
      </p:sp>
      <p:sp>
        <p:nvSpPr>
          <p:cNvPr id="120" name="淘宝-想搞设计PPT(倒卖必究)-120">
            <a:extLst>
              <a:ext uri="{FF2B5EF4-FFF2-40B4-BE49-F238E27FC236}">
                <a16:creationId xmlns:a16="http://schemas.microsoft.com/office/drawing/2014/main" id="{CB0618A8-C145-D1A7-BFF1-19E06EC6F201}"/>
              </a:ext>
            </a:extLst>
          </p:cNvPr>
          <p:cNvSpPr/>
          <p:nvPr/>
        </p:nvSpPr>
        <p:spPr>
          <a:xfrm>
            <a:off x="9690831" y="4501803"/>
            <a:ext cx="1229648" cy="830997"/>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2000" b="1" dirty="0">
                <a:solidFill>
                  <a:schemeClr val="bg1"/>
                </a:solidFill>
                <a:latin typeface="字魂59号-创粗黑" panose="00000500000000000000" pitchFamily="2" charset="-122"/>
                <a:ea typeface="字魂59号-创粗黑" panose="00000500000000000000" pitchFamily="2" charset="-122"/>
              </a:rPr>
              <a:t>文字</a:t>
            </a:r>
            <a:endParaRPr lang="en-US" altLang="zh-CN" sz="2000" b="1" dirty="0">
              <a:solidFill>
                <a:schemeClr val="bg1"/>
              </a:solidFill>
              <a:latin typeface="字魂59号-创粗黑" panose="00000500000000000000" pitchFamily="2" charset="-122"/>
              <a:ea typeface="字魂59号-创粗黑" panose="00000500000000000000" pitchFamily="2" charset="-122"/>
            </a:endParaRPr>
          </a:p>
          <a:p>
            <a:pPr algn="ctr">
              <a:lnSpc>
                <a:spcPct val="120000"/>
              </a:lnSpc>
            </a:pPr>
            <a:r>
              <a:rPr lang="zh-CN" altLang="en-US" sz="2000" b="1" dirty="0">
                <a:solidFill>
                  <a:schemeClr val="bg1"/>
                </a:solidFill>
                <a:latin typeface="字魂59号-创粗黑" panose="00000500000000000000" pitchFamily="2" charset="-122"/>
                <a:ea typeface="字魂59号-创粗黑" panose="00000500000000000000" pitchFamily="2" charset="-122"/>
              </a:rPr>
              <a:t>添加</a:t>
            </a:r>
          </a:p>
        </p:txBody>
      </p:sp>
      <p:grpSp>
        <p:nvGrpSpPr>
          <p:cNvPr id="121" name="组合 120">
            <a:extLst>
              <a:ext uri="{FF2B5EF4-FFF2-40B4-BE49-F238E27FC236}">
                <a16:creationId xmlns:a16="http://schemas.microsoft.com/office/drawing/2014/main" id="{519F282A-E9BC-20A0-5332-20971ABC82E6}"/>
              </a:ext>
            </a:extLst>
          </p:cNvPr>
          <p:cNvGrpSpPr/>
          <p:nvPr/>
        </p:nvGrpSpPr>
        <p:grpSpPr>
          <a:xfrm>
            <a:off x="-1345274" y="-788979"/>
            <a:ext cx="14733028" cy="8629318"/>
            <a:chOff x="-1345274" y="-788979"/>
            <a:chExt cx="14733028" cy="8629318"/>
          </a:xfrm>
        </p:grpSpPr>
        <p:sp>
          <p:nvSpPr>
            <p:cNvPr id="122" name="淘宝-想搞设计PPT(倒卖必究)-122">
              <a:extLst>
                <a:ext uri="{FF2B5EF4-FFF2-40B4-BE49-F238E27FC236}">
                  <a16:creationId xmlns:a16="http://schemas.microsoft.com/office/drawing/2014/main" id="{8F11A6B8-E7D3-119B-2A66-91FB07F13DB0}"/>
                </a:ext>
              </a:extLst>
            </p:cNvPr>
            <p:cNvSpPr/>
            <p:nvPr/>
          </p:nvSpPr>
          <p:spPr>
            <a:xfrm rot="2329959">
              <a:off x="10691148" y="5333761"/>
              <a:ext cx="2696606" cy="2506578"/>
            </a:xfrm>
            <a:custGeom>
              <a:avLst/>
              <a:gdLst>
                <a:gd name="connsiteX0" fmla="*/ 820615 w 2461845"/>
                <a:gd name="connsiteY0" fmla="*/ 0 h 2396685"/>
                <a:gd name="connsiteX1" fmla="*/ 1400878 w 2461845"/>
                <a:gd name="connsiteY1" fmla="*/ 240353 h 2396685"/>
                <a:gd name="connsiteX2" fmla="*/ 1418212 w 2461845"/>
                <a:gd name="connsiteY2" fmla="*/ 261362 h 2396685"/>
                <a:gd name="connsiteX3" fmla="*/ 1475848 w 2461845"/>
                <a:gd name="connsiteY3" fmla="*/ 246542 h 2396685"/>
                <a:gd name="connsiteX4" fmla="*/ 1641230 w 2461845"/>
                <a:gd name="connsiteY4" fmla="*/ 229870 h 2396685"/>
                <a:gd name="connsiteX5" fmla="*/ 2461845 w 2461845"/>
                <a:gd name="connsiteY5" fmla="*/ 1050485 h 2396685"/>
                <a:gd name="connsiteX6" fmla="*/ 2100044 w 2461845"/>
                <a:gd name="connsiteY6" fmla="*/ 1730952 h 2396685"/>
                <a:gd name="connsiteX7" fmla="*/ 2031973 w 2461845"/>
                <a:gd name="connsiteY7" fmla="*/ 1767900 h 2396685"/>
                <a:gd name="connsiteX8" fmla="*/ 2018552 w 2461845"/>
                <a:gd name="connsiteY8" fmla="*/ 1820096 h 2396685"/>
                <a:gd name="connsiteX9" fmla="*/ 1234830 w 2461845"/>
                <a:gd name="connsiteY9" fmla="*/ 2396685 h 2396685"/>
                <a:gd name="connsiteX10" fmla="*/ 414215 w 2461845"/>
                <a:gd name="connsiteY10" fmla="*/ 1576070 h 2396685"/>
                <a:gd name="connsiteX11" fmla="*/ 416502 w 2461845"/>
                <a:gd name="connsiteY11" fmla="*/ 1530773 h 2396685"/>
                <a:gd name="connsiteX12" fmla="*/ 361802 w 2461845"/>
                <a:gd name="connsiteY12" fmla="*/ 1501082 h 2396685"/>
                <a:gd name="connsiteX13" fmla="*/ 0 w 2461845"/>
                <a:gd name="connsiteY13" fmla="*/ 820615 h 2396685"/>
                <a:gd name="connsiteX14" fmla="*/ 820615 w 2461845"/>
                <a:gd name="connsiteY14" fmla="*/ 0 h 2396685"/>
                <a:gd name="connsiteX0" fmla="*/ 820615 w 2461845"/>
                <a:gd name="connsiteY0" fmla="*/ 0 h 2396685"/>
                <a:gd name="connsiteX1" fmla="*/ 1400878 w 2461845"/>
                <a:gd name="connsiteY1" fmla="*/ 240353 h 2396685"/>
                <a:gd name="connsiteX2" fmla="*/ 1418212 w 2461845"/>
                <a:gd name="connsiteY2" fmla="*/ 261362 h 2396685"/>
                <a:gd name="connsiteX3" fmla="*/ 1475848 w 2461845"/>
                <a:gd name="connsiteY3" fmla="*/ 246542 h 2396685"/>
                <a:gd name="connsiteX4" fmla="*/ 1641230 w 2461845"/>
                <a:gd name="connsiteY4" fmla="*/ 229870 h 2396685"/>
                <a:gd name="connsiteX5" fmla="*/ 2461845 w 2461845"/>
                <a:gd name="connsiteY5" fmla="*/ 1050485 h 2396685"/>
                <a:gd name="connsiteX6" fmla="*/ 2100044 w 2461845"/>
                <a:gd name="connsiteY6" fmla="*/ 1730952 h 2396685"/>
                <a:gd name="connsiteX7" fmla="*/ 2031973 w 2461845"/>
                <a:gd name="connsiteY7" fmla="*/ 1767900 h 2396685"/>
                <a:gd name="connsiteX8" fmla="*/ 2018552 w 2461845"/>
                <a:gd name="connsiteY8" fmla="*/ 1820096 h 2396685"/>
                <a:gd name="connsiteX9" fmla="*/ 1234830 w 2461845"/>
                <a:gd name="connsiteY9" fmla="*/ 2396685 h 2396685"/>
                <a:gd name="connsiteX10" fmla="*/ 414215 w 2461845"/>
                <a:gd name="connsiteY10" fmla="*/ 1576070 h 2396685"/>
                <a:gd name="connsiteX11" fmla="*/ 416502 w 2461845"/>
                <a:gd name="connsiteY11" fmla="*/ 1530773 h 2396685"/>
                <a:gd name="connsiteX12" fmla="*/ 361802 w 2461845"/>
                <a:gd name="connsiteY12" fmla="*/ 1501082 h 2396685"/>
                <a:gd name="connsiteX13" fmla="*/ 0 w 2461845"/>
                <a:gd name="connsiteY13" fmla="*/ 820615 h 2396685"/>
                <a:gd name="connsiteX14" fmla="*/ 820615 w 2461845"/>
                <a:gd name="connsiteY14" fmla="*/ 0 h 2396685"/>
                <a:gd name="connsiteX0" fmla="*/ 911445 w 2552675"/>
                <a:gd name="connsiteY0" fmla="*/ 0 h 2396685"/>
                <a:gd name="connsiteX1" fmla="*/ 1491708 w 2552675"/>
                <a:gd name="connsiteY1" fmla="*/ 240353 h 2396685"/>
                <a:gd name="connsiteX2" fmla="*/ 1509042 w 2552675"/>
                <a:gd name="connsiteY2" fmla="*/ 261362 h 2396685"/>
                <a:gd name="connsiteX3" fmla="*/ 1566678 w 2552675"/>
                <a:gd name="connsiteY3" fmla="*/ 246542 h 2396685"/>
                <a:gd name="connsiteX4" fmla="*/ 1732060 w 2552675"/>
                <a:gd name="connsiteY4" fmla="*/ 229870 h 2396685"/>
                <a:gd name="connsiteX5" fmla="*/ 2552675 w 2552675"/>
                <a:gd name="connsiteY5" fmla="*/ 1050485 h 2396685"/>
                <a:gd name="connsiteX6" fmla="*/ 2190874 w 2552675"/>
                <a:gd name="connsiteY6" fmla="*/ 1730952 h 2396685"/>
                <a:gd name="connsiteX7" fmla="*/ 2122803 w 2552675"/>
                <a:gd name="connsiteY7" fmla="*/ 1767900 h 2396685"/>
                <a:gd name="connsiteX8" fmla="*/ 2109382 w 2552675"/>
                <a:gd name="connsiteY8" fmla="*/ 1820096 h 2396685"/>
                <a:gd name="connsiteX9" fmla="*/ 1325660 w 2552675"/>
                <a:gd name="connsiteY9" fmla="*/ 2396685 h 2396685"/>
                <a:gd name="connsiteX10" fmla="*/ 505045 w 2552675"/>
                <a:gd name="connsiteY10" fmla="*/ 1576070 h 2396685"/>
                <a:gd name="connsiteX11" fmla="*/ 507332 w 2552675"/>
                <a:gd name="connsiteY11" fmla="*/ 1530773 h 2396685"/>
                <a:gd name="connsiteX12" fmla="*/ 452632 w 2552675"/>
                <a:gd name="connsiteY12" fmla="*/ 1501082 h 2396685"/>
                <a:gd name="connsiteX13" fmla="*/ 90830 w 2552675"/>
                <a:gd name="connsiteY13" fmla="*/ 820615 h 2396685"/>
                <a:gd name="connsiteX14" fmla="*/ 911445 w 2552675"/>
                <a:gd name="connsiteY14" fmla="*/ 0 h 2396685"/>
                <a:gd name="connsiteX0" fmla="*/ 911445 w 2552675"/>
                <a:gd name="connsiteY0" fmla="*/ 0 h 2396685"/>
                <a:gd name="connsiteX1" fmla="*/ 1491708 w 2552675"/>
                <a:gd name="connsiteY1" fmla="*/ 240353 h 2396685"/>
                <a:gd name="connsiteX2" fmla="*/ 1509042 w 2552675"/>
                <a:gd name="connsiteY2" fmla="*/ 261362 h 2396685"/>
                <a:gd name="connsiteX3" fmla="*/ 1566678 w 2552675"/>
                <a:gd name="connsiteY3" fmla="*/ 246542 h 2396685"/>
                <a:gd name="connsiteX4" fmla="*/ 1732060 w 2552675"/>
                <a:gd name="connsiteY4" fmla="*/ 229870 h 2396685"/>
                <a:gd name="connsiteX5" fmla="*/ 2552675 w 2552675"/>
                <a:gd name="connsiteY5" fmla="*/ 1050485 h 2396685"/>
                <a:gd name="connsiteX6" fmla="*/ 2190874 w 2552675"/>
                <a:gd name="connsiteY6" fmla="*/ 1730952 h 2396685"/>
                <a:gd name="connsiteX7" fmla="*/ 2122803 w 2552675"/>
                <a:gd name="connsiteY7" fmla="*/ 1767900 h 2396685"/>
                <a:gd name="connsiteX8" fmla="*/ 2109382 w 2552675"/>
                <a:gd name="connsiteY8" fmla="*/ 1820096 h 2396685"/>
                <a:gd name="connsiteX9" fmla="*/ 1325660 w 2552675"/>
                <a:gd name="connsiteY9" fmla="*/ 2396685 h 2396685"/>
                <a:gd name="connsiteX10" fmla="*/ 505045 w 2552675"/>
                <a:gd name="connsiteY10" fmla="*/ 1576070 h 2396685"/>
                <a:gd name="connsiteX11" fmla="*/ 507332 w 2552675"/>
                <a:gd name="connsiteY11" fmla="*/ 1530773 h 2396685"/>
                <a:gd name="connsiteX12" fmla="*/ 452632 w 2552675"/>
                <a:gd name="connsiteY12" fmla="*/ 1501082 h 2396685"/>
                <a:gd name="connsiteX13" fmla="*/ 90830 w 2552675"/>
                <a:gd name="connsiteY13" fmla="*/ 820615 h 2396685"/>
                <a:gd name="connsiteX14" fmla="*/ 911445 w 2552675"/>
                <a:gd name="connsiteY14" fmla="*/ 0 h 2396685"/>
                <a:gd name="connsiteX0" fmla="*/ 1081174 w 2722404"/>
                <a:gd name="connsiteY0" fmla="*/ 0 h 2396685"/>
                <a:gd name="connsiteX1" fmla="*/ 1661437 w 2722404"/>
                <a:gd name="connsiteY1" fmla="*/ 240353 h 2396685"/>
                <a:gd name="connsiteX2" fmla="*/ 1678771 w 2722404"/>
                <a:gd name="connsiteY2" fmla="*/ 261362 h 2396685"/>
                <a:gd name="connsiteX3" fmla="*/ 1736407 w 2722404"/>
                <a:gd name="connsiteY3" fmla="*/ 246542 h 2396685"/>
                <a:gd name="connsiteX4" fmla="*/ 1901789 w 2722404"/>
                <a:gd name="connsiteY4" fmla="*/ 229870 h 2396685"/>
                <a:gd name="connsiteX5" fmla="*/ 2722404 w 2722404"/>
                <a:gd name="connsiteY5" fmla="*/ 1050485 h 2396685"/>
                <a:gd name="connsiteX6" fmla="*/ 2360603 w 2722404"/>
                <a:gd name="connsiteY6" fmla="*/ 1730952 h 2396685"/>
                <a:gd name="connsiteX7" fmla="*/ 2292532 w 2722404"/>
                <a:gd name="connsiteY7" fmla="*/ 1767900 h 2396685"/>
                <a:gd name="connsiteX8" fmla="*/ 2279111 w 2722404"/>
                <a:gd name="connsiteY8" fmla="*/ 1820096 h 2396685"/>
                <a:gd name="connsiteX9" fmla="*/ 1495389 w 2722404"/>
                <a:gd name="connsiteY9" fmla="*/ 2396685 h 2396685"/>
                <a:gd name="connsiteX10" fmla="*/ 674774 w 2722404"/>
                <a:gd name="connsiteY10" fmla="*/ 1576070 h 2396685"/>
                <a:gd name="connsiteX11" fmla="*/ 677061 w 2722404"/>
                <a:gd name="connsiteY11" fmla="*/ 1530773 h 2396685"/>
                <a:gd name="connsiteX12" fmla="*/ 44022 w 2722404"/>
                <a:gd name="connsiteY12" fmla="*/ 1618313 h 2396685"/>
                <a:gd name="connsiteX13" fmla="*/ 260559 w 2722404"/>
                <a:gd name="connsiteY13" fmla="*/ 820615 h 2396685"/>
                <a:gd name="connsiteX14" fmla="*/ 1081174 w 2722404"/>
                <a:gd name="connsiteY14" fmla="*/ 0 h 2396685"/>
                <a:gd name="connsiteX0" fmla="*/ 1081174 w 2722404"/>
                <a:gd name="connsiteY0" fmla="*/ 0 h 2396685"/>
                <a:gd name="connsiteX1" fmla="*/ 1661437 w 2722404"/>
                <a:gd name="connsiteY1" fmla="*/ 240353 h 2396685"/>
                <a:gd name="connsiteX2" fmla="*/ 1678771 w 2722404"/>
                <a:gd name="connsiteY2" fmla="*/ 261362 h 2396685"/>
                <a:gd name="connsiteX3" fmla="*/ 1736407 w 2722404"/>
                <a:gd name="connsiteY3" fmla="*/ 246542 h 2396685"/>
                <a:gd name="connsiteX4" fmla="*/ 1901789 w 2722404"/>
                <a:gd name="connsiteY4" fmla="*/ 229870 h 2396685"/>
                <a:gd name="connsiteX5" fmla="*/ 2722404 w 2722404"/>
                <a:gd name="connsiteY5" fmla="*/ 1050485 h 2396685"/>
                <a:gd name="connsiteX6" fmla="*/ 2360603 w 2722404"/>
                <a:gd name="connsiteY6" fmla="*/ 1730952 h 2396685"/>
                <a:gd name="connsiteX7" fmla="*/ 2292532 w 2722404"/>
                <a:gd name="connsiteY7" fmla="*/ 1767900 h 2396685"/>
                <a:gd name="connsiteX8" fmla="*/ 2279111 w 2722404"/>
                <a:gd name="connsiteY8" fmla="*/ 1820096 h 2396685"/>
                <a:gd name="connsiteX9" fmla="*/ 1495389 w 2722404"/>
                <a:gd name="connsiteY9" fmla="*/ 2396685 h 2396685"/>
                <a:gd name="connsiteX10" fmla="*/ 674774 w 2722404"/>
                <a:gd name="connsiteY10" fmla="*/ 1576070 h 2396685"/>
                <a:gd name="connsiteX11" fmla="*/ 309738 w 2722404"/>
                <a:gd name="connsiteY11" fmla="*/ 2054404 h 2396685"/>
                <a:gd name="connsiteX12" fmla="*/ 44022 w 2722404"/>
                <a:gd name="connsiteY12" fmla="*/ 1618313 h 2396685"/>
                <a:gd name="connsiteX13" fmla="*/ 260559 w 2722404"/>
                <a:gd name="connsiteY13" fmla="*/ 820615 h 2396685"/>
                <a:gd name="connsiteX14" fmla="*/ 1081174 w 2722404"/>
                <a:gd name="connsiteY14" fmla="*/ 0 h 2396685"/>
                <a:gd name="connsiteX0" fmla="*/ 1081174 w 2722404"/>
                <a:gd name="connsiteY0" fmla="*/ 0 h 2535067"/>
                <a:gd name="connsiteX1" fmla="*/ 1661437 w 2722404"/>
                <a:gd name="connsiteY1" fmla="*/ 240353 h 2535067"/>
                <a:gd name="connsiteX2" fmla="*/ 1678771 w 2722404"/>
                <a:gd name="connsiteY2" fmla="*/ 261362 h 2535067"/>
                <a:gd name="connsiteX3" fmla="*/ 1736407 w 2722404"/>
                <a:gd name="connsiteY3" fmla="*/ 246542 h 2535067"/>
                <a:gd name="connsiteX4" fmla="*/ 1901789 w 2722404"/>
                <a:gd name="connsiteY4" fmla="*/ 229870 h 2535067"/>
                <a:gd name="connsiteX5" fmla="*/ 2722404 w 2722404"/>
                <a:gd name="connsiteY5" fmla="*/ 1050485 h 2535067"/>
                <a:gd name="connsiteX6" fmla="*/ 2360603 w 2722404"/>
                <a:gd name="connsiteY6" fmla="*/ 1730952 h 2535067"/>
                <a:gd name="connsiteX7" fmla="*/ 2292532 w 2722404"/>
                <a:gd name="connsiteY7" fmla="*/ 1767900 h 2535067"/>
                <a:gd name="connsiteX8" fmla="*/ 2279111 w 2722404"/>
                <a:gd name="connsiteY8" fmla="*/ 1820096 h 2535067"/>
                <a:gd name="connsiteX9" fmla="*/ 1495389 w 2722404"/>
                <a:gd name="connsiteY9" fmla="*/ 2396685 h 2535067"/>
                <a:gd name="connsiteX10" fmla="*/ 1010836 w 2722404"/>
                <a:gd name="connsiteY10" fmla="*/ 2271639 h 2535067"/>
                <a:gd name="connsiteX11" fmla="*/ 309738 w 2722404"/>
                <a:gd name="connsiteY11" fmla="*/ 2054404 h 2535067"/>
                <a:gd name="connsiteX12" fmla="*/ 44022 w 2722404"/>
                <a:gd name="connsiteY12" fmla="*/ 1618313 h 2535067"/>
                <a:gd name="connsiteX13" fmla="*/ 260559 w 2722404"/>
                <a:gd name="connsiteY13" fmla="*/ 820615 h 2535067"/>
                <a:gd name="connsiteX14" fmla="*/ 1081174 w 2722404"/>
                <a:gd name="connsiteY14" fmla="*/ 0 h 2535067"/>
                <a:gd name="connsiteX0" fmla="*/ 1081174 w 2722404"/>
                <a:gd name="connsiteY0" fmla="*/ 0 h 2548703"/>
                <a:gd name="connsiteX1" fmla="*/ 1661437 w 2722404"/>
                <a:gd name="connsiteY1" fmla="*/ 240353 h 2548703"/>
                <a:gd name="connsiteX2" fmla="*/ 1678771 w 2722404"/>
                <a:gd name="connsiteY2" fmla="*/ 261362 h 2548703"/>
                <a:gd name="connsiteX3" fmla="*/ 1736407 w 2722404"/>
                <a:gd name="connsiteY3" fmla="*/ 246542 h 2548703"/>
                <a:gd name="connsiteX4" fmla="*/ 1901789 w 2722404"/>
                <a:gd name="connsiteY4" fmla="*/ 229870 h 2548703"/>
                <a:gd name="connsiteX5" fmla="*/ 2722404 w 2722404"/>
                <a:gd name="connsiteY5" fmla="*/ 1050485 h 2548703"/>
                <a:gd name="connsiteX6" fmla="*/ 2360603 w 2722404"/>
                <a:gd name="connsiteY6" fmla="*/ 1730952 h 2548703"/>
                <a:gd name="connsiteX7" fmla="*/ 2292532 w 2722404"/>
                <a:gd name="connsiteY7" fmla="*/ 1767900 h 2548703"/>
                <a:gd name="connsiteX8" fmla="*/ 2279111 w 2722404"/>
                <a:gd name="connsiteY8" fmla="*/ 1820096 h 2548703"/>
                <a:gd name="connsiteX9" fmla="*/ 1979943 w 2722404"/>
                <a:gd name="connsiteY9" fmla="*/ 2427946 h 2548703"/>
                <a:gd name="connsiteX10" fmla="*/ 1010836 w 2722404"/>
                <a:gd name="connsiteY10" fmla="*/ 2271639 h 2548703"/>
                <a:gd name="connsiteX11" fmla="*/ 309738 w 2722404"/>
                <a:gd name="connsiteY11" fmla="*/ 2054404 h 2548703"/>
                <a:gd name="connsiteX12" fmla="*/ 44022 w 2722404"/>
                <a:gd name="connsiteY12" fmla="*/ 1618313 h 2548703"/>
                <a:gd name="connsiteX13" fmla="*/ 260559 w 2722404"/>
                <a:gd name="connsiteY13" fmla="*/ 820615 h 2548703"/>
                <a:gd name="connsiteX14" fmla="*/ 1081174 w 2722404"/>
                <a:gd name="connsiteY14" fmla="*/ 0 h 2548703"/>
                <a:gd name="connsiteX0" fmla="*/ 1081174 w 2722404"/>
                <a:gd name="connsiteY0" fmla="*/ 0 h 2548703"/>
                <a:gd name="connsiteX1" fmla="*/ 1661437 w 2722404"/>
                <a:gd name="connsiteY1" fmla="*/ 240353 h 2548703"/>
                <a:gd name="connsiteX2" fmla="*/ 1678771 w 2722404"/>
                <a:gd name="connsiteY2" fmla="*/ 261362 h 2548703"/>
                <a:gd name="connsiteX3" fmla="*/ 1736407 w 2722404"/>
                <a:gd name="connsiteY3" fmla="*/ 246542 h 2548703"/>
                <a:gd name="connsiteX4" fmla="*/ 1901789 w 2722404"/>
                <a:gd name="connsiteY4" fmla="*/ 229870 h 2548703"/>
                <a:gd name="connsiteX5" fmla="*/ 2722404 w 2722404"/>
                <a:gd name="connsiteY5" fmla="*/ 1050485 h 2548703"/>
                <a:gd name="connsiteX6" fmla="*/ 2360603 w 2722404"/>
                <a:gd name="connsiteY6" fmla="*/ 1730952 h 2548703"/>
                <a:gd name="connsiteX7" fmla="*/ 2292532 w 2722404"/>
                <a:gd name="connsiteY7" fmla="*/ 1767900 h 2548703"/>
                <a:gd name="connsiteX8" fmla="*/ 2279111 w 2722404"/>
                <a:gd name="connsiteY8" fmla="*/ 1820096 h 2548703"/>
                <a:gd name="connsiteX9" fmla="*/ 1979943 w 2722404"/>
                <a:gd name="connsiteY9" fmla="*/ 2427946 h 2548703"/>
                <a:gd name="connsiteX10" fmla="*/ 1010836 w 2722404"/>
                <a:gd name="connsiteY10" fmla="*/ 2271639 h 2548703"/>
                <a:gd name="connsiteX11" fmla="*/ 411338 w 2722404"/>
                <a:gd name="connsiteY11" fmla="*/ 2132557 h 2548703"/>
                <a:gd name="connsiteX12" fmla="*/ 44022 w 2722404"/>
                <a:gd name="connsiteY12" fmla="*/ 1618313 h 2548703"/>
                <a:gd name="connsiteX13" fmla="*/ 260559 w 2722404"/>
                <a:gd name="connsiteY13" fmla="*/ 820615 h 2548703"/>
                <a:gd name="connsiteX14" fmla="*/ 1081174 w 2722404"/>
                <a:gd name="connsiteY14" fmla="*/ 0 h 2548703"/>
                <a:gd name="connsiteX0" fmla="*/ 1081174 w 2722404"/>
                <a:gd name="connsiteY0" fmla="*/ 0 h 2428424"/>
                <a:gd name="connsiteX1" fmla="*/ 1661437 w 2722404"/>
                <a:gd name="connsiteY1" fmla="*/ 240353 h 2428424"/>
                <a:gd name="connsiteX2" fmla="*/ 1678771 w 2722404"/>
                <a:gd name="connsiteY2" fmla="*/ 261362 h 2428424"/>
                <a:gd name="connsiteX3" fmla="*/ 1736407 w 2722404"/>
                <a:gd name="connsiteY3" fmla="*/ 246542 h 2428424"/>
                <a:gd name="connsiteX4" fmla="*/ 1901789 w 2722404"/>
                <a:gd name="connsiteY4" fmla="*/ 229870 h 2428424"/>
                <a:gd name="connsiteX5" fmla="*/ 2722404 w 2722404"/>
                <a:gd name="connsiteY5" fmla="*/ 1050485 h 2428424"/>
                <a:gd name="connsiteX6" fmla="*/ 2360603 w 2722404"/>
                <a:gd name="connsiteY6" fmla="*/ 1730952 h 2428424"/>
                <a:gd name="connsiteX7" fmla="*/ 2292532 w 2722404"/>
                <a:gd name="connsiteY7" fmla="*/ 1767900 h 2428424"/>
                <a:gd name="connsiteX8" fmla="*/ 2279111 w 2722404"/>
                <a:gd name="connsiteY8" fmla="*/ 1820096 h 2428424"/>
                <a:gd name="connsiteX9" fmla="*/ 1979943 w 2722404"/>
                <a:gd name="connsiteY9" fmla="*/ 2427946 h 2428424"/>
                <a:gd name="connsiteX10" fmla="*/ 1339082 w 2722404"/>
                <a:gd name="connsiteY10" fmla="*/ 1873054 h 2428424"/>
                <a:gd name="connsiteX11" fmla="*/ 411338 w 2722404"/>
                <a:gd name="connsiteY11" fmla="*/ 2132557 h 2428424"/>
                <a:gd name="connsiteX12" fmla="*/ 44022 w 2722404"/>
                <a:gd name="connsiteY12" fmla="*/ 1618313 h 2428424"/>
                <a:gd name="connsiteX13" fmla="*/ 260559 w 2722404"/>
                <a:gd name="connsiteY13" fmla="*/ 820615 h 2428424"/>
                <a:gd name="connsiteX14" fmla="*/ 1081174 w 2722404"/>
                <a:gd name="connsiteY14" fmla="*/ 0 h 2428424"/>
                <a:gd name="connsiteX0" fmla="*/ 1081174 w 2722404"/>
                <a:gd name="connsiteY0" fmla="*/ 0 h 2428424"/>
                <a:gd name="connsiteX1" fmla="*/ 1661437 w 2722404"/>
                <a:gd name="connsiteY1" fmla="*/ 240353 h 2428424"/>
                <a:gd name="connsiteX2" fmla="*/ 1678771 w 2722404"/>
                <a:gd name="connsiteY2" fmla="*/ 261362 h 2428424"/>
                <a:gd name="connsiteX3" fmla="*/ 1736407 w 2722404"/>
                <a:gd name="connsiteY3" fmla="*/ 246542 h 2428424"/>
                <a:gd name="connsiteX4" fmla="*/ 1901789 w 2722404"/>
                <a:gd name="connsiteY4" fmla="*/ 229870 h 2428424"/>
                <a:gd name="connsiteX5" fmla="*/ 2722404 w 2722404"/>
                <a:gd name="connsiteY5" fmla="*/ 1050485 h 2428424"/>
                <a:gd name="connsiteX6" fmla="*/ 2360603 w 2722404"/>
                <a:gd name="connsiteY6" fmla="*/ 1730952 h 2428424"/>
                <a:gd name="connsiteX7" fmla="*/ 2292532 w 2722404"/>
                <a:gd name="connsiteY7" fmla="*/ 1767900 h 2428424"/>
                <a:gd name="connsiteX8" fmla="*/ 2279111 w 2722404"/>
                <a:gd name="connsiteY8" fmla="*/ 1820096 h 2428424"/>
                <a:gd name="connsiteX9" fmla="*/ 1979943 w 2722404"/>
                <a:gd name="connsiteY9" fmla="*/ 2427946 h 2428424"/>
                <a:gd name="connsiteX10" fmla="*/ 1339082 w 2722404"/>
                <a:gd name="connsiteY10" fmla="*/ 1873054 h 2428424"/>
                <a:gd name="connsiteX11" fmla="*/ 411338 w 2722404"/>
                <a:gd name="connsiteY11" fmla="*/ 2132557 h 2428424"/>
                <a:gd name="connsiteX12" fmla="*/ 44022 w 2722404"/>
                <a:gd name="connsiteY12" fmla="*/ 1618313 h 2428424"/>
                <a:gd name="connsiteX13" fmla="*/ 260559 w 2722404"/>
                <a:gd name="connsiteY13" fmla="*/ 820615 h 2428424"/>
                <a:gd name="connsiteX14" fmla="*/ 1081174 w 2722404"/>
                <a:gd name="connsiteY14" fmla="*/ 0 h 2428424"/>
                <a:gd name="connsiteX0" fmla="*/ 1055376 w 2696606"/>
                <a:gd name="connsiteY0" fmla="*/ 0 h 2428424"/>
                <a:gd name="connsiteX1" fmla="*/ 1635639 w 2696606"/>
                <a:gd name="connsiteY1" fmla="*/ 240353 h 2428424"/>
                <a:gd name="connsiteX2" fmla="*/ 1652973 w 2696606"/>
                <a:gd name="connsiteY2" fmla="*/ 261362 h 2428424"/>
                <a:gd name="connsiteX3" fmla="*/ 1710609 w 2696606"/>
                <a:gd name="connsiteY3" fmla="*/ 246542 h 2428424"/>
                <a:gd name="connsiteX4" fmla="*/ 1875991 w 2696606"/>
                <a:gd name="connsiteY4" fmla="*/ 229870 h 2428424"/>
                <a:gd name="connsiteX5" fmla="*/ 2696606 w 2696606"/>
                <a:gd name="connsiteY5" fmla="*/ 1050485 h 2428424"/>
                <a:gd name="connsiteX6" fmla="*/ 2334805 w 2696606"/>
                <a:gd name="connsiteY6" fmla="*/ 1730952 h 2428424"/>
                <a:gd name="connsiteX7" fmla="*/ 2266734 w 2696606"/>
                <a:gd name="connsiteY7" fmla="*/ 1767900 h 2428424"/>
                <a:gd name="connsiteX8" fmla="*/ 2253313 w 2696606"/>
                <a:gd name="connsiteY8" fmla="*/ 1820096 h 2428424"/>
                <a:gd name="connsiteX9" fmla="*/ 1954145 w 2696606"/>
                <a:gd name="connsiteY9" fmla="*/ 2427946 h 2428424"/>
                <a:gd name="connsiteX10" fmla="*/ 1313284 w 2696606"/>
                <a:gd name="connsiteY10" fmla="*/ 1873054 h 2428424"/>
                <a:gd name="connsiteX11" fmla="*/ 385540 w 2696606"/>
                <a:gd name="connsiteY11" fmla="*/ 2132557 h 2428424"/>
                <a:gd name="connsiteX12" fmla="*/ 18224 w 2696606"/>
                <a:gd name="connsiteY12" fmla="*/ 1618313 h 2428424"/>
                <a:gd name="connsiteX13" fmla="*/ 234761 w 2696606"/>
                <a:gd name="connsiteY13" fmla="*/ 820615 h 2428424"/>
                <a:gd name="connsiteX14" fmla="*/ 1055376 w 2696606"/>
                <a:gd name="connsiteY14" fmla="*/ 0 h 2428424"/>
                <a:gd name="connsiteX0" fmla="*/ 1055376 w 2696606"/>
                <a:gd name="connsiteY0" fmla="*/ 0 h 2428424"/>
                <a:gd name="connsiteX1" fmla="*/ 1635639 w 2696606"/>
                <a:gd name="connsiteY1" fmla="*/ 240353 h 2428424"/>
                <a:gd name="connsiteX2" fmla="*/ 1652973 w 2696606"/>
                <a:gd name="connsiteY2" fmla="*/ 261362 h 2428424"/>
                <a:gd name="connsiteX3" fmla="*/ 1710609 w 2696606"/>
                <a:gd name="connsiteY3" fmla="*/ 246542 h 2428424"/>
                <a:gd name="connsiteX4" fmla="*/ 1875991 w 2696606"/>
                <a:gd name="connsiteY4" fmla="*/ 229870 h 2428424"/>
                <a:gd name="connsiteX5" fmla="*/ 2696606 w 2696606"/>
                <a:gd name="connsiteY5" fmla="*/ 1050485 h 2428424"/>
                <a:gd name="connsiteX6" fmla="*/ 2334805 w 2696606"/>
                <a:gd name="connsiteY6" fmla="*/ 1730952 h 2428424"/>
                <a:gd name="connsiteX7" fmla="*/ 2266734 w 2696606"/>
                <a:gd name="connsiteY7" fmla="*/ 1767900 h 2428424"/>
                <a:gd name="connsiteX8" fmla="*/ 2253313 w 2696606"/>
                <a:gd name="connsiteY8" fmla="*/ 1820096 h 2428424"/>
                <a:gd name="connsiteX9" fmla="*/ 1954145 w 2696606"/>
                <a:gd name="connsiteY9" fmla="*/ 2427946 h 2428424"/>
                <a:gd name="connsiteX10" fmla="*/ 1313284 w 2696606"/>
                <a:gd name="connsiteY10" fmla="*/ 1873054 h 2428424"/>
                <a:gd name="connsiteX11" fmla="*/ 385540 w 2696606"/>
                <a:gd name="connsiteY11" fmla="*/ 2132557 h 2428424"/>
                <a:gd name="connsiteX12" fmla="*/ 18224 w 2696606"/>
                <a:gd name="connsiteY12" fmla="*/ 1618313 h 2428424"/>
                <a:gd name="connsiteX13" fmla="*/ 234761 w 2696606"/>
                <a:gd name="connsiteY13" fmla="*/ 820615 h 2428424"/>
                <a:gd name="connsiteX14" fmla="*/ 1055376 w 2696606"/>
                <a:gd name="connsiteY14" fmla="*/ 0 h 2428424"/>
                <a:gd name="connsiteX0" fmla="*/ 1055376 w 2696606"/>
                <a:gd name="connsiteY0" fmla="*/ 0 h 2428424"/>
                <a:gd name="connsiteX1" fmla="*/ 1635639 w 2696606"/>
                <a:gd name="connsiteY1" fmla="*/ 240353 h 2428424"/>
                <a:gd name="connsiteX2" fmla="*/ 1652973 w 2696606"/>
                <a:gd name="connsiteY2" fmla="*/ 261362 h 2428424"/>
                <a:gd name="connsiteX3" fmla="*/ 1710609 w 2696606"/>
                <a:gd name="connsiteY3" fmla="*/ 246542 h 2428424"/>
                <a:gd name="connsiteX4" fmla="*/ 1875991 w 2696606"/>
                <a:gd name="connsiteY4" fmla="*/ 229870 h 2428424"/>
                <a:gd name="connsiteX5" fmla="*/ 2696606 w 2696606"/>
                <a:gd name="connsiteY5" fmla="*/ 1050485 h 2428424"/>
                <a:gd name="connsiteX6" fmla="*/ 2334805 w 2696606"/>
                <a:gd name="connsiteY6" fmla="*/ 1730952 h 2428424"/>
                <a:gd name="connsiteX7" fmla="*/ 2266734 w 2696606"/>
                <a:gd name="connsiteY7" fmla="*/ 1767900 h 2428424"/>
                <a:gd name="connsiteX8" fmla="*/ 2253313 w 2696606"/>
                <a:gd name="connsiteY8" fmla="*/ 1820096 h 2428424"/>
                <a:gd name="connsiteX9" fmla="*/ 1954145 w 2696606"/>
                <a:gd name="connsiteY9" fmla="*/ 2427946 h 2428424"/>
                <a:gd name="connsiteX10" fmla="*/ 1313284 w 2696606"/>
                <a:gd name="connsiteY10" fmla="*/ 1873054 h 2428424"/>
                <a:gd name="connsiteX11" fmla="*/ 385540 w 2696606"/>
                <a:gd name="connsiteY11" fmla="*/ 2132557 h 2428424"/>
                <a:gd name="connsiteX12" fmla="*/ 18224 w 2696606"/>
                <a:gd name="connsiteY12" fmla="*/ 1618313 h 2428424"/>
                <a:gd name="connsiteX13" fmla="*/ 234761 w 2696606"/>
                <a:gd name="connsiteY13" fmla="*/ 820615 h 2428424"/>
                <a:gd name="connsiteX14" fmla="*/ 1055376 w 2696606"/>
                <a:gd name="connsiteY14" fmla="*/ 0 h 2428424"/>
                <a:gd name="connsiteX0" fmla="*/ 1055376 w 2696606"/>
                <a:gd name="connsiteY0" fmla="*/ 0 h 2428424"/>
                <a:gd name="connsiteX1" fmla="*/ 1635639 w 2696606"/>
                <a:gd name="connsiteY1" fmla="*/ 240353 h 2428424"/>
                <a:gd name="connsiteX2" fmla="*/ 1652973 w 2696606"/>
                <a:gd name="connsiteY2" fmla="*/ 261362 h 2428424"/>
                <a:gd name="connsiteX3" fmla="*/ 1710609 w 2696606"/>
                <a:gd name="connsiteY3" fmla="*/ 246542 h 2428424"/>
                <a:gd name="connsiteX4" fmla="*/ 1875991 w 2696606"/>
                <a:gd name="connsiteY4" fmla="*/ 229870 h 2428424"/>
                <a:gd name="connsiteX5" fmla="*/ 2696606 w 2696606"/>
                <a:gd name="connsiteY5" fmla="*/ 1050485 h 2428424"/>
                <a:gd name="connsiteX6" fmla="*/ 2334805 w 2696606"/>
                <a:gd name="connsiteY6" fmla="*/ 1730952 h 2428424"/>
                <a:gd name="connsiteX7" fmla="*/ 2266734 w 2696606"/>
                <a:gd name="connsiteY7" fmla="*/ 1767900 h 2428424"/>
                <a:gd name="connsiteX8" fmla="*/ 2253313 w 2696606"/>
                <a:gd name="connsiteY8" fmla="*/ 1820096 h 2428424"/>
                <a:gd name="connsiteX9" fmla="*/ 1954145 w 2696606"/>
                <a:gd name="connsiteY9" fmla="*/ 2427946 h 2428424"/>
                <a:gd name="connsiteX10" fmla="*/ 1313284 w 2696606"/>
                <a:gd name="connsiteY10" fmla="*/ 1873054 h 2428424"/>
                <a:gd name="connsiteX11" fmla="*/ 385540 w 2696606"/>
                <a:gd name="connsiteY11" fmla="*/ 2132557 h 2428424"/>
                <a:gd name="connsiteX12" fmla="*/ 18224 w 2696606"/>
                <a:gd name="connsiteY12" fmla="*/ 1618313 h 2428424"/>
                <a:gd name="connsiteX13" fmla="*/ 234761 w 2696606"/>
                <a:gd name="connsiteY13" fmla="*/ 820615 h 2428424"/>
                <a:gd name="connsiteX14" fmla="*/ 1055376 w 2696606"/>
                <a:gd name="connsiteY14" fmla="*/ 0 h 2428424"/>
                <a:gd name="connsiteX0" fmla="*/ 844361 w 2696606"/>
                <a:gd name="connsiteY0" fmla="*/ 0 h 2506578"/>
                <a:gd name="connsiteX1" fmla="*/ 1635639 w 2696606"/>
                <a:gd name="connsiteY1" fmla="*/ 318507 h 2506578"/>
                <a:gd name="connsiteX2" fmla="*/ 1652973 w 2696606"/>
                <a:gd name="connsiteY2" fmla="*/ 339516 h 2506578"/>
                <a:gd name="connsiteX3" fmla="*/ 1710609 w 2696606"/>
                <a:gd name="connsiteY3" fmla="*/ 324696 h 2506578"/>
                <a:gd name="connsiteX4" fmla="*/ 1875991 w 2696606"/>
                <a:gd name="connsiteY4" fmla="*/ 308024 h 2506578"/>
                <a:gd name="connsiteX5" fmla="*/ 2696606 w 2696606"/>
                <a:gd name="connsiteY5" fmla="*/ 1128639 h 2506578"/>
                <a:gd name="connsiteX6" fmla="*/ 2334805 w 2696606"/>
                <a:gd name="connsiteY6" fmla="*/ 1809106 h 2506578"/>
                <a:gd name="connsiteX7" fmla="*/ 2266734 w 2696606"/>
                <a:gd name="connsiteY7" fmla="*/ 1846054 h 2506578"/>
                <a:gd name="connsiteX8" fmla="*/ 2253313 w 2696606"/>
                <a:gd name="connsiteY8" fmla="*/ 1898250 h 2506578"/>
                <a:gd name="connsiteX9" fmla="*/ 1954145 w 2696606"/>
                <a:gd name="connsiteY9" fmla="*/ 2506100 h 2506578"/>
                <a:gd name="connsiteX10" fmla="*/ 1313284 w 2696606"/>
                <a:gd name="connsiteY10" fmla="*/ 1951208 h 2506578"/>
                <a:gd name="connsiteX11" fmla="*/ 385540 w 2696606"/>
                <a:gd name="connsiteY11" fmla="*/ 2210711 h 2506578"/>
                <a:gd name="connsiteX12" fmla="*/ 18224 w 2696606"/>
                <a:gd name="connsiteY12" fmla="*/ 1696467 h 2506578"/>
                <a:gd name="connsiteX13" fmla="*/ 234761 w 2696606"/>
                <a:gd name="connsiteY13" fmla="*/ 898769 h 2506578"/>
                <a:gd name="connsiteX14" fmla="*/ 844361 w 2696606"/>
                <a:gd name="connsiteY14" fmla="*/ 0 h 2506578"/>
                <a:gd name="connsiteX0" fmla="*/ 844361 w 2696606"/>
                <a:gd name="connsiteY0" fmla="*/ 0 h 2506578"/>
                <a:gd name="connsiteX1" fmla="*/ 1635639 w 2696606"/>
                <a:gd name="connsiteY1" fmla="*/ 318507 h 2506578"/>
                <a:gd name="connsiteX2" fmla="*/ 1652973 w 2696606"/>
                <a:gd name="connsiteY2" fmla="*/ 339516 h 2506578"/>
                <a:gd name="connsiteX3" fmla="*/ 1710609 w 2696606"/>
                <a:gd name="connsiteY3" fmla="*/ 324696 h 2506578"/>
                <a:gd name="connsiteX4" fmla="*/ 1875991 w 2696606"/>
                <a:gd name="connsiteY4" fmla="*/ 308024 h 2506578"/>
                <a:gd name="connsiteX5" fmla="*/ 2696606 w 2696606"/>
                <a:gd name="connsiteY5" fmla="*/ 1128639 h 2506578"/>
                <a:gd name="connsiteX6" fmla="*/ 2334805 w 2696606"/>
                <a:gd name="connsiteY6" fmla="*/ 1809106 h 2506578"/>
                <a:gd name="connsiteX7" fmla="*/ 2266734 w 2696606"/>
                <a:gd name="connsiteY7" fmla="*/ 1846054 h 2506578"/>
                <a:gd name="connsiteX8" fmla="*/ 2253313 w 2696606"/>
                <a:gd name="connsiteY8" fmla="*/ 1898250 h 2506578"/>
                <a:gd name="connsiteX9" fmla="*/ 1954145 w 2696606"/>
                <a:gd name="connsiteY9" fmla="*/ 2506100 h 2506578"/>
                <a:gd name="connsiteX10" fmla="*/ 1313284 w 2696606"/>
                <a:gd name="connsiteY10" fmla="*/ 1951208 h 2506578"/>
                <a:gd name="connsiteX11" fmla="*/ 385540 w 2696606"/>
                <a:gd name="connsiteY11" fmla="*/ 2210711 h 2506578"/>
                <a:gd name="connsiteX12" fmla="*/ 18224 w 2696606"/>
                <a:gd name="connsiteY12" fmla="*/ 1696467 h 2506578"/>
                <a:gd name="connsiteX13" fmla="*/ 234761 w 2696606"/>
                <a:gd name="connsiteY13" fmla="*/ 898769 h 2506578"/>
                <a:gd name="connsiteX14" fmla="*/ 844361 w 2696606"/>
                <a:gd name="connsiteY14" fmla="*/ 0 h 2506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696606" h="2506578">
                  <a:moveTo>
                    <a:pt x="844361" y="0"/>
                  </a:moveTo>
                  <a:cubicBezTo>
                    <a:pt x="2196384" y="1391139"/>
                    <a:pt x="1487137" y="170005"/>
                    <a:pt x="1635639" y="318507"/>
                  </a:cubicBezTo>
                  <a:lnTo>
                    <a:pt x="1652973" y="339516"/>
                  </a:lnTo>
                  <a:lnTo>
                    <a:pt x="1710609" y="324696"/>
                  </a:lnTo>
                  <a:cubicBezTo>
                    <a:pt x="1764029" y="313765"/>
                    <a:pt x="1819340" y="308024"/>
                    <a:pt x="1875991" y="308024"/>
                  </a:cubicBezTo>
                  <a:cubicBezTo>
                    <a:pt x="2329204" y="308024"/>
                    <a:pt x="2696606" y="675426"/>
                    <a:pt x="2696606" y="1128639"/>
                  </a:cubicBezTo>
                  <a:cubicBezTo>
                    <a:pt x="2696606" y="1411897"/>
                    <a:pt x="2553090" y="1661635"/>
                    <a:pt x="2334805" y="1809106"/>
                  </a:cubicBezTo>
                  <a:lnTo>
                    <a:pt x="2266734" y="1846054"/>
                  </a:lnTo>
                  <a:lnTo>
                    <a:pt x="2253313" y="1898250"/>
                  </a:lnTo>
                  <a:cubicBezTo>
                    <a:pt x="2149414" y="2232296"/>
                    <a:pt x="2110816" y="2497274"/>
                    <a:pt x="1954145" y="2506100"/>
                  </a:cubicBezTo>
                  <a:cubicBezTo>
                    <a:pt x="1797474" y="2514926"/>
                    <a:pt x="1313284" y="2404421"/>
                    <a:pt x="1313284" y="1951208"/>
                  </a:cubicBezTo>
                  <a:cubicBezTo>
                    <a:pt x="1314046" y="1936109"/>
                    <a:pt x="601383" y="2253168"/>
                    <a:pt x="385540" y="2210711"/>
                  </a:cubicBezTo>
                  <a:cubicBezTo>
                    <a:pt x="169697" y="2168254"/>
                    <a:pt x="-68291" y="1929907"/>
                    <a:pt x="18224" y="1696467"/>
                  </a:cubicBezTo>
                  <a:cubicBezTo>
                    <a:pt x="104739" y="1463027"/>
                    <a:pt x="477038" y="1221104"/>
                    <a:pt x="234761" y="898769"/>
                  </a:cubicBezTo>
                  <a:cubicBezTo>
                    <a:pt x="-109116" y="375217"/>
                    <a:pt x="391148" y="0"/>
                    <a:pt x="844361" y="0"/>
                  </a:cubicBezTo>
                  <a:close/>
                </a:path>
              </a:pathLst>
            </a:custGeom>
            <a:gradFill>
              <a:gsLst>
                <a:gs pos="0">
                  <a:srgbClr val="125286"/>
                </a:gs>
                <a:gs pos="100000">
                  <a:srgbClr val="2195F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字魂59号-创粗黑" panose="00000500000000000000" pitchFamily="2" charset="-122"/>
              </a:endParaRPr>
            </a:p>
          </p:txBody>
        </p:sp>
        <p:sp>
          <p:nvSpPr>
            <p:cNvPr id="123" name="淘宝-想搞设计PPT(倒卖必究)-123">
              <a:extLst>
                <a:ext uri="{FF2B5EF4-FFF2-40B4-BE49-F238E27FC236}">
                  <a16:creationId xmlns:a16="http://schemas.microsoft.com/office/drawing/2014/main" id="{A46B69D9-A32F-D051-7A96-EC6A07C318B6}"/>
                </a:ext>
              </a:extLst>
            </p:cNvPr>
            <p:cNvSpPr/>
            <p:nvPr/>
          </p:nvSpPr>
          <p:spPr>
            <a:xfrm rot="1151942" flipH="1">
              <a:off x="-1345274" y="-788979"/>
              <a:ext cx="2075163" cy="3313977"/>
            </a:xfrm>
            <a:custGeom>
              <a:avLst/>
              <a:gdLst>
                <a:gd name="connsiteX0" fmla="*/ 820615 w 2461845"/>
                <a:gd name="connsiteY0" fmla="*/ 0 h 2396685"/>
                <a:gd name="connsiteX1" fmla="*/ 1400878 w 2461845"/>
                <a:gd name="connsiteY1" fmla="*/ 240353 h 2396685"/>
                <a:gd name="connsiteX2" fmla="*/ 1418212 w 2461845"/>
                <a:gd name="connsiteY2" fmla="*/ 261362 h 2396685"/>
                <a:gd name="connsiteX3" fmla="*/ 1475848 w 2461845"/>
                <a:gd name="connsiteY3" fmla="*/ 246542 h 2396685"/>
                <a:gd name="connsiteX4" fmla="*/ 1641230 w 2461845"/>
                <a:gd name="connsiteY4" fmla="*/ 229870 h 2396685"/>
                <a:gd name="connsiteX5" fmla="*/ 2461845 w 2461845"/>
                <a:gd name="connsiteY5" fmla="*/ 1050485 h 2396685"/>
                <a:gd name="connsiteX6" fmla="*/ 2100044 w 2461845"/>
                <a:gd name="connsiteY6" fmla="*/ 1730952 h 2396685"/>
                <a:gd name="connsiteX7" fmla="*/ 2031973 w 2461845"/>
                <a:gd name="connsiteY7" fmla="*/ 1767900 h 2396685"/>
                <a:gd name="connsiteX8" fmla="*/ 2018552 w 2461845"/>
                <a:gd name="connsiteY8" fmla="*/ 1820096 h 2396685"/>
                <a:gd name="connsiteX9" fmla="*/ 1234830 w 2461845"/>
                <a:gd name="connsiteY9" fmla="*/ 2396685 h 2396685"/>
                <a:gd name="connsiteX10" fmla="*/ 414215 w 2461845"/>
                <a:gd name="connsiteY10" fmla="*/ 1576070 h 2396685"/>
                <a:gd name="connsiteX11" fmla="*/ 416502 w 2461845"/>
                <a:gd name="connsiteY11" fmla="*/ 1530773 h 2396685"/>
                <a:gd name="connsiteX12" fmla="*/ 361802 w 2461845"/>
                <a:gd name="connsiteY12" fmla="*/ 1501082 h 2396685"/>
                <a:gd name="connsiteX13" fmla="*/ 0 w 2461845"/>
                <a:gd name="connsiteY13" fmla="*/ 820615 h 2396685"/>
                <a:gd name="connsiteX14" fmla="*/ 820615 w 2461845"/>
                <a:gd name="connsiteY14" fmla="*/ 0 h 2396685"/>
                <a:gd name="connsiteX0" fmla="*/ 820615 w 2461845"/>
                <a:gd name="connsiteY0" fmla="*/ 0 h 2396685"/>
                <a:gd name="connsiteX1" fmla="*/ 1400878 w 2461845"/>
                <a:gd name="connsiteY1" fmla="*/ 240353 h 2396685"/>
                <a:gd name="connsiteX2" fmla="*/ 1418212 w 2461845"/>
                <a:gd name="connsiteY2" fmla="*/ 261362 h 2396685"/>
                <a:gd name="connsiteX3" fmla="*/ 1475848 w 2461845"/>
                <a:gd name="connsiteY3" fmla="*/ 246542 h 2396685"/>
                <a:gd name="connsiteX4" fmla="*/ 1641230 w 2461845"/>
                <a:gd name="connsiteY4" fmla="*/ 229870 h 2396685"/>
                <a:gd name="connsiteX5" fmla="*/ 2461845 w 2461845"/>
                <a:gd name="connsiteY5" fmla="*/ 1050485 h 2396685"/>
                <a:gd name="connsiteX6" fmla="*/ 2100044 w 2461845"/>
                <a:gd name="connsiteY6" fmla="*/ 1730952 h 2396685"/>
                <a:gd name="connsiteX7" fmla="*/ 2031973 w 2461845"/>
                <a:gd name="connsiteY7" fmla="*/ 1767900 h 2396685"/>
                <a:gd name="connsiteX8" fmla="*/ 2018552 w 2461845"/>
                <a:gd name="connsiteY8" fmla="*/ 1820096 h 2396685"/>
                <a:gd name="connsiteX9" fmla="*/ 1234830 w 2461845"/>
                <a:gd name="connsiteY9" fmla="*/ 2396685 h 2396685"/>
                <a:gd name="connsiteX10" fmla="*/ 414215 w 2461845"/>
                <a:gd name="connsiteY10" fmla="*/ 1576070 h 2396685"/>
                <a:gd name="connsiteX11" fmla="*/ 416502 w 2461845"/>
                <a:gd name="connsiteY11" fmla="*/ 1530773 h 2396685"/>
                <a:gd name="connsiteX12" fmla="*/ 361802 w 2461845"/>
                <a:gd name="connsiteY12" fmla="*/ 1501082 h 2396685"/>
                <a:gd name="connsiteX13" fmla="*/ 0 w 2461845"/>
                <a:gd name="connsiteY13" fmla="*/ 820615 h 2396685"/>
                <a:gd name="connsiteX14" fmla="*/ 820615 w 2461845"/>
                <a:gd name="connsiteY14" fmla="*/ 0 h 2396685"/>
                <a:gd name="connsiteX0" fmla="*/ 911445 w 2552675"/>
                <a:gd name="connsiteY0" fmla="*/ 0 h 2396685"/>
                <a:gd name="connsiteX1" fmla="*/ 1491708 w 2552675"/>
                <a:gd name="connsiteY1" fmla="*/ 240353 h 2396685"/>
                <a:gd name="connsiteX2" fmla="*/ 1509042 w 2552675"/>
                <a:gd name="connsiteY2" fmla="*/ 261362 h 2396685"/>
                <a:gd name="connsiteX3" fmla="*/ 1566678 w 2552675"/>
                <a:gd name="connsiteY3" fmla="*/ 246542 h 2396685"/>
                <a:gd name="connsiteX4" fmla="*/ 1732060 w 2552675"/>
                <a:gd name="connsiteY4" fmla="*/ 229870 h 2396685"/>
                <a:gd name="connsiteX5" fmla="*/ 2552675 w 2552675"/>
                <a:gd name="connsiteY5" fmla="*/ 1050485 h 2396685"/>
                <a:gd name="connsiteX6" fmla="*/ 2190874 w 2552675"/>
                <a:gd name="connsiteY6" fmla="*/ 1730952 h 2396685"/>
                <a:gd name="connsiteX7" fmla="*/ 2122803 w 2552675"/>
                <a:gd name="connsiteY7" fmla="*/ 1767900 h 2396685"/>
                <a:gd name="connsiteX8" fmla="*/ 2109382 w 2552675"/>
                <a:gd name="connsiteY8" fmla="*/ 1820096 h 2396685"/>
                <a:gd name="connsiteX9" fmla="*/ 1325660 w 2552675"/>
                <a:gd name="connsiteY9" fmla="*/ 2396685 h 2396685"/>
                <a:gd name="connsiteX10" fmla="*/ 505045 w 2552675"/>
                <a:gd name="connsiteY10" fmla="*/ 1576070 h 2396685"/>
                <a:gd name="connsiteX11" fmla="*/ 507332 w 2552675"/>
                <a:gd name="connsiteY11" fmla="*/ 1530773 h 2396685"/>
                <a:gd name="connsiteX12" fmla="*/ 452632 w 2552675"/>
                <a:gd name="connsiteY12" fmla="*/ 1501082 h 2396685"/>
                <a:gd name="connsiteX13" fmla="*/ 90830 w 2552675"/>
                <a:gd name="connsiteY13" fmla="*/ 820615 h 2396685"/>
                <a:gd name="connsiteX14" fmla="*/ 911445 w 2552675"/>
                <a:gd name="connsiteY14" fmla="*/ 0 h 2396685"/>
                <a:gd name="connsiteX0" fmla="*/ 911445 w 2552675"/>
                <a:gd name="connsiteY0" fmla="*/ 0 h 2396685"/>
                <a:gd name="connsiteX1" fmla="*/ 1491708 w 2552675"/>
                <a:gd name="connsiteY1" fmla="*/ 240353 h 2396685"/>
                <a:gd name="connsiteX2" fmla="*/ 1509042 w 2552675"/>
                <a:gd name="connsiteY2" fmla="*/ 261362 h 2396685"/>
                <a:gd name="connsiteX3" fmla="*/ 1566678 w 2552675"/>
                <a:gd name="connsiteY3" fmla="*/ 246542 h 2396685"/>
                <a:gd name="connsiteX4" fmla="*/ 1732060 w 2552675"/>
                <a:gd name="connsiteY4" fmla="*/ 229870 h 2396685"/>
                <a:gd name="connsiteX5" fmla="*/ 2552675 w 2552675"/>
                <a:gd name="connsiteY5" fmla="*/ 1050485 h 2396685"/>
                <a:gd name="connsiteX6" fmla="*/ 2190874 w 2552675"/>
                <a:gd name="connsiteY6" fmla="*/ 1730952 h 2396685"/>
                <a:gd name="connsiteX7" fmla="*/ 2122803 w 2552675"/>
                <a:gd name="connsiteY7" fmla="*/ 1767900 h 2396685"/>
                <a:gd name="connsiteX8" fmla="*/ 2109382 w 2552675"/>
                <a:gd name="connsiteY8" fmla="*/ 1820096 h 2396685"/>
                <a:gd name="connsiteX9" fmla="*/ 1325660 w 2552675"/>
                <a:gd name="connsiteY9" fmla="*/ 2396685 h 2396685"/>
                <a:gd name="connsiteX10" fmla="*/ 505045 w 2552675"/>
                <a:gd name="connsiteY10" fmla="*/ 1576070 h 2396685"/>
                <a:gd name="connsiteX11" fmla="*/ 507332 w 2552675"/>
                <a:gd name="connsiteY11" fmla="*/ 1530773 h 2396685"/>
                <a:gd name="connsiteX12" fmla="*/ 452632 w 2552675"/>
                <a:gd name="connsiteY12" fmla="*/ 1501082 h 2396685"/>
                <a:gd name="connsiteX13" fmla="*/ 90830 w 2552675"/>
                <a:gd name="connsiteY13" fmla="*/ 820615 h 2396685"/>
                <a:gd name="connsiteX14" fmla="*/ 911445 w 2552675"/>
                <a:gd name="connsiteY14" fmla="*/ 0 h 2396685"/>
                <a:gd name="connsiteX0" fmla="*/ 1081174 w 2722404"/>
                <a:gd name="connsiteY0" fmla="*/ 0 h 2396685"/>
                <a:gd name="connsiteX1" fmla="*/ 1661437 w 2722404"/>
                <a:gd name="connsiteY1" fmla="*/ 240353 h 2396685"/>
                <a:gd name="connsiteX2" fmla="*/ 1678771 w 2722404"/>
                <a:gd name="connsiteY2" fmla="*/ 261362 h 2396685"/>
                <a:gd name="connsiteX3" fmla="*/ 1736407 w 2722404"/>
                <a:gd name="connsiteY3" fmla="*/ 246542 h 2396685"/>
                <a:gd name="connsiteX4" fmla="*/ 1901789 w 2722404"/>
                <a:gd name="connsiteY4" fmla="*/ 229870 h 2396685"/>
                <a:gd name="connsiteX5" fmla="*/ 2722404 w 2722404"/>
                <a:gd name="connsiteY5" fmla="*/ 1050485 h 2396685"/>
                <a:gd name="connsiteX6" fmla="*/ 2360603 w 2722404"/>
                <a:gd name="connsiteY6" fmla="*/ 1730952 h 2396685"/>
                <a:gd name="connsiteX7" fmla="*/ 2292532 w 2722404"/>
                <a:gd name="connsiteY7" fmla="*/ 1767900 h 2396685"/>
                <a:gd name="connsiteX8" fmla="*/ 2279111 w 2722404"/>
                <a:gd name="connsiteY8" fmla="*/ 1820096 h 2396685"/>
                <a:gd name="connsiteX9" fmla="*/ 1495389 w 2722404"/>
                <a:gd name="connsiteY9" fmla="*/ 2396685 h 2396685"/>
                <a:gd name="connsiteX10" fmla="*/ 674774 w 2722404"/>
                <a:gd name="connsiteY10" fmla="*/ 1576070 h 2396685"/>
                <a:gd name="connsiteX11" fmla="*/ 677061 w 2722404"/>
                <a:gd name="connsiteY11" fmla="*/ 1530773 h 2396685"/>
                <a:gd name="connsiteX12" fmla="*/ 44022 w 2722404"/>
                <a:gd name="connsiteY12" fmla="*/ 1618313 h 2396685"/>
                <a:gd name="connsiteX13" fmla="*/ 260559 w 2722404"/>
                <a:gd name="connsiteY13" fmla="*/ 820615 h 2396685"/>
                <a:gd name="connsiteX14" fmla="*/ 1081174 w 2722404"/>
                <a:gd name="connsiteY14" fmla="*/ 0 h 2396685"/>
                <a:gd name="connsiteX0" fmla="*/ 1081174 w 2722404"/>
                <a:gd name="connsiteY0" fmla="*/ 0 h 2396685"/>
                <a:gd name="connsiteX1" fmla="*/ 1661437 w 2722404"/>
                <a:gd name="connsiteY1" fmla="*/ 240353 h 2396685"/>
                <a:gd name="connsiteX2" fmla="*/ 1678771 w 2722404"/>
                <a:gd name="connsiteY2" fmla="*/ 261362 h 2396685"/>
                <a:gd name="connsiteX3" fmla="*/ 1736407 w 2722404"/>
                <a:gd name="connsiteY3" fmla="*/ 246542 h 2396685"/>
                <a:gd name="connsiteX4" fmla="*/ 1901789 w 2722404"/>
                <a:gd name="connsiteY4" fmla="*/ 229870 h 2396685"/>
                <a:gd name="connsiteX5" fmla="*/ 2722404 w 2722404"/>
                <a:gd name="connsiteY5" fmla="*/ 1050485 h 2396685"/>
                <a:gd name="connsiteX6" fmla="*/ 2360603 w 2722404"/>
                <a:gd name="connsiteY6" fmla="*/ 1730952 h 2396685"/>
                <a:gd name="connsiteX7" fmla="*/ 2292532 w 2722404"/>
                <a:gd name="connsiteY7" fmla="*/ 1767900 h 2396685"/>
                <a:gd name="connsiteX8" fmla="*/ 2279111 w 2722404"/>
                <a:gd name="connsiteY8" fmla="*/ 1820096 h 2396685"/>
                <a:gd name="connsiteX9" fmla="*/ 1495389 w 2722404"/>
                <a:gd name="connsiteY9" fmla="*/ 2396685 h 2396685"/>
                <a:gd name="connsiteX10" fmla="*/ 674774 w 2722404"/>
                <a:gd name="connsiteY10" fmla="*/ 1576070 h 2396685"/>
                <a:gd name="connsiteX11" fmla="*/ 309738 w 2722404"/>
                <a:gd name="connsiteY11" fmla="*/ 2054404 h 2396685"/>
                <a:gd name="connsiteX12" fmla="*/ 44022 w 2722404"/>
                <a:gd name="connsiteY12" fmla="*/ 1618313 h 2396685"/>
                <a:gd name="connsiteX13" fmla="*/ 260559 w 2722404"/>
                <a:gd name="connsiteY13" fmla="*/ 820615 h 2396685"/>
                <a:gd name="connsiteX14" fmla="*/ 1081174 w 2722404"/>
                <a:gd name="connsiteY14" fmla="*/ 0 h 2396685"/>
                <a:gd name="connsiteX0" fmla="*/ 1081174 w 2722404"/>
                <a:gd name="connsiteY0" fmla="*/ 0 h 2535067"/>
                <a:gd name="connsiteX1" fmla="*/ 1661437 w 2722404"/>
                <a:gd name="connsiteY1" fmla="*/ 240353 h 2535067"/>
                <a:gd name="connsiteX2" fmla="*/ 1678771 w 2722404"/>
                <a:gd name="connsiteY2" fmla="*/ 261362 h 2535067"/>
                <a:gd name="connsiteX3" fmla="*/ 1736407 w 2722404"/>
                <a:gd name="connsiteY3" fmla="*/ 246542 h 2535067"/>
                <a:gd name="connsiteX4" fmla="*/ 1901789 w 2722404"/>
                <a:gd name="connsiteY4" fmla="*/ 229870 h 2535067"/>
                <a:gd name="connsiteX5" fmla="*/ 2722404 w 2722404"/>
                <a:gd name="connsiteY5" fmla="*/ 1050485 h 2535067"/>
                <a:gd name="connsiteX6" fmla="*/ 2360603 w 2722404"/>
                <a:gd name="connsiteY6" fmla="*/ 1730952 h 2535067"/>
                <a:gd name="connsiteX7" fmla="*/ 2292532 w 2722404"/>
                <a:gd name="connsiteY7" fmla="*/ 1767900 h 2535067"/>
                <a:gd name="connsiteX8" fmla="*/ 2279111 w 2722404"/>
                <a:gd name="connsiteY8" fmla="*/ 1820096 h 2535067"/>
                <a:gd name="connsiteX9" fmla="*/ 1495389 w 2722404"/>
                <a:gd name="connsiteY9" fmla="*/ 2396685 h 2535067"/>
                <a:gd name="connsiteX10" fmla="*/ 1010836 w 2722404"/>
                <a:gd name="connsiteY10" fmla="*/ 2271639 h 2535067"/>
                <a:gd name="connsiteX11" fmla="*/ 309738 w 2722404"/>
                <a:gd name="connsiteY11" fmla="*/ 2054404 h 2535067"/>
                <a:gd name="connsiteX12" fmla="*/ 44022 w 2722404"/>
                <a:gd name="connsiteY12" fmla="*/ 1618313 h 2535067"/>
                <a:gd name="connsiteX13" fmla="*/ 260559 w 2722404"/>
                <a:gd name="connsiteY13" fmla="*/ 820615 h 2535067"/>
                <a:gd name="connsiteX14" fmla="*/ 1081174 w 2722404"/>
                <a:gd name="connsiteY14" fmla="*/ 0 h 2535067"/>
                <a:gd name="connsiteX0" fmla="*/ 1081174 w 2722404"/>
                <a:gd name="connsiteY0" fmla="*/ 0 h 2548703"/>
                <a:gd name="connsiteX1" fmla="*/ 1661437 w 2722404"/>
                <a:gd name="connsiteY1" fmla="*/ 240353 h 2548703"/>
                <a:gd name="connsiteX2" fmla="*/ 1678771 w 2722404"/>
                <a:gd name="connsiteY2" fmla="*/ 261362 h 2548703"/>
                <a:gd name="connsiteX3" fmla="*/ 1736407 w 2722404"/>
                <a:gd name="connsiteY3" fmla="*/ 246542 h 2548703"/>
                <a:gd name="connsiteX4" fmla="*/ 1901789 w 2722404"/>
                <a:gd name="connsiteY4" fmla="*/ 229870 h 2548703"/>
                <a:gd name="connsiteX5" fmla="*/ 2722404 w 2722404"/>
                <a:gd name="connsiteY5" fmla="*/ 1050485 h 2548703"/>
                <a:gd name="connsiteX6" fmla="*/ 2360603 w 2722404"/>
                <a:gd name="connsiteY6" fmla="*/ 1730952 h 2548703"/>
                <a:gd name="connsiteX7" fmla="*/ 2292532 w 2722404"/>
                <a:gd name="connsiteY7" fmla="*/ 1767900 h 2548703"/>
                <a:gd name="connsiteX8" fmla="*/ 2279111 w 2722404"/>
                <a:gd name="connsiteY8" fmla="*/ 1820096 h 2548703"/>
                <a:gd name="connsiteX9" fmla="*/ 1979943 w 2722404"/>
                <a:gd name="connsiteY9" fmla="*/ 2427946 h 2548703"/>
                <a:gd name="connsiteX10" fmla="*/ 1010836 w 2722404"/>
                <a:gd name="connsiteY10" fmla="*/ 2271639 h 2548703"/>
                <a:gd name="connsiteX11" fmla="*/ 309738 w 2722404"/>
                <a:gd name="connsiteY11" fmla="*/ 2054404 h 2548703"/>
                <a:gd name="connsiteX12" fmla="*/ 44022 w 2722404"/>
                <a:gd name="connsiteY12" fmla="*/ 1618313 h 2548703"/>
                <a:gd name="connsiteX13" fmla="*/ 260559 w 2722404"/>
                <a:gd name="connsiteY13" fmla="*/ 820615 h 2548703"/>
                <a:gd name="connsiteX14" fmla="*/ 1081174 w 2722404"/>
                <a:gd name="connsiteY14" fmla="*/ 0 h 2548703"/>
                <a:gd name="connsiteX0" fmla="*/ 1081174 w 2722404"/>
                <a:gd name="connsiteY0" fmla="*/ 0 h 2548703"/>
                <a:gd name="connsiteX1" fmla="*/ 1661437 w 2722404"/>
                <a:gd name="connsiteY1" fmla="*/ 240353 h 2548703"/>
                <a:gd name="connsiteX2" fmla="*/ 1678771 w 2722404"/>
                <a:gd name="connsiteY2" fmla="*/ 261362 h 2548703"/>
                <a:gd name="connsiteX3" fmla="*/ 1736407 w 2722404"/>
                <a:gd name="connsiteY3" fmla="*/ 246542 h 2548703"/>
                <a:gd name="connsiteX4" fmla="*/ 1901789 w 2722404"/>
                <a:gd name="connsiteY4" fmla="*/ 229870 h 2548703"/>
                <a:gd name="connsiteX5" fmla="*/ 2722404 w 2722404"/>
                <a:gd name="connsiteY5" fmla="*/ 1050485 h 2548703"/>
                <a:gd name="connsiteX6" fmla="*/ 2360603 w 2722404"/>
                <a:gd name="connsiteY6" fmla="*/ 1730952 h 2548703"/>
                <a:gd name="connsiteX7" fmla="*/ 2292532 w 2722404"/>
                <a:gd name="connsiteY7" fmla="*/ 1767900 h 2548703"/>
                <a:gd name="connsiteX8" fmla="*/ 2279111 w 2722404"/>
                <a:gd name="connsiteY8" fmla="*/ 1820096 h 2548703"/>
                <a:gd name="connsiteX9" fmla="*/ 1979943 w 2722404"/>
                <a:gd name="connsiteY9" fmla="*/ 2427946 h 2548703"/>
                <a:gd name="connsiteX10" fmla="*/ 1010836 w 2722404"/>
                <a:gd name="connsiteY10" fmla="*/ 2271639 h 2548703"/>
                <a:gd name="connsiteX11" fmla="*/ 411338 w 2722404"/>
                <a:gd name="connsiteY11" fmla="*/ 2132557 h 2548703"/>
                <a:gd name="connsiteX12" fmla="*/ 44022 w 2722404"/>
                <a:gd name="connsiteY12" fmla="*/ 1618313 h 2548703"/>
                <a:gd name="connsiteX13" fmla="*/ 260559 w 2722404"/>
                <a:gd name="connsiteY13" fmla="*/ 820615 h 2548703"/>
                <a:gd name="connsiteX14" fmla="*/ 1081174 w 2722404"/>
                <a:gd name="connsiteY14" fmla="*/ 0 h 2548703"/>
                <a:gd name="connsiteX0" fmla="*/ 1081174 w 2722404"/>
                <a:gd name="connsiteY0" fmla="*/ 0 h 2428424"/>
                <a:gd name="connsiteX1" fmla="*/ 1661437 w 2722404"/>
                <a:gd name="connsiteY1" fmla="*/ 240353 h 2428424"/>
                <a:gd name="connsiteX2" fmla="*/ 1678771 w 2722404"/>
                <a:gd name="connsiteY2" fmla="*/ 261362 h 2428424"/>
                <a:gd name="connsiteX3" fmla="*/ 1736407 w 2722404"/>
                <a:gd name="connsiteY3" fmla="*/ 246542 h 2428424"/>
                <a:gd name="connsiteX4" fmla="*/ 1901789 w 2722404"/>
                <a:gd name="connsiteY4" fmla="*/ 229870 h 2428424"/>
                <a:gd name="connsiteX5" fmla="*/ 2722404 w 2722404"/>
                <a:gd name="connsiteY5" fmla="*/ 1050485 h 2428424"/>
                <a:gd name="connsiteX6" fmla="*/ 2360603 w 2722404"/>
                <a:gd name="connsiteY6" fmla="*/ 1730952 h 2428424"/>
                <a:gd name="connsiteX7" fmla="*/ 2292532 w 2722404"/>
                <a:gd name="connsiteY7" fmla="*/ 1767900 h 2428424"/>
                <a:gd name="connsiteX8" fmla="*/ 2279111 w 2722404"/>
                <a:gd name="connsiteY8" fmla="*/ 1820096 h 2428424"/>
                <a:gd name="connsiteX9" fmla="*/ 1979943 w 2722404"/>
                <a:gd name="connsiteY9" fmla="*/ 2427946 h 2428424"/>
                <a:gd name="connsiteX10" fmla="*/ 1339082 w 2722404"/>
                <a:gd name="connsiteY10" fmla="*/ 1873054 h 2428424"/>
                <a:gd name="connsiteX11" fmla="*/ 411338 w 2722404"/>
                <a:gd name="connsiteY11" fmla="*/ 2132557 h 2428424"/>
                <a:gd name="connsiteX12" fmla="*/ 44022 w 2722404"/>
                <a:gd name="connsiteY12" fmla="*/ 1618313 h 2428424"/>
                <a:gd name="connsiteX13" fmla="*/ 260559 w 2722404"/>
                <a:gd name="connsiteY13" fmla="*/ 820615 h 2428424"/>
                <a:gd name="connsiteX14" fmla="*/ 1081174 w 2722404"/>
                <a:gd name="connsiteY14" fmla="*/ 0 h 2428424"/>
                <a:gd name="connsiteX0" fmla="*/ 1081174 w 2722404"/>
                <a:gd name="connsiteY0" fmla="*/ 0 h 2428424"/>
                <a:gd name="connsiteX1" fmla="*/ 1661437 w 2722404"/>
                <a:gd name="connsiteY1" fmla="*/ 240353 h 2428424"/>
                <a:gd name="connsiteX2" fmla="*/ 1678771 w 2722404"/>
                <a:gd name="connsiteY2" fmla="*/ 261362 h 2428424"/>
                <a:gd name="connsiteX3" fmla="*/ 1736407 w 2722404"/>
                <a:gd name="connsiteY3" fmla="*/ 246542 h 2428424"/>
                <a:gd name="connsiteX4" fmla="*/ 1901789 w 2722404"/>
                <a:gd name="connsiteY4" fmla="*/ 229870 h 2428424"/>
                <a:gd name="connsiteX5" fmla="*/ 2722404 w 2722404"/>
                <a:gd name="connsiteY5" fmla="*/ 1050485 h 2428424"/>
                <a:gd name="connsiteX6" fmla="*/ 2360603 w 2722404"/>
                <a:gd name="connsiteY6" fmla="*/ 1730952 h 2428424"/>
                <a:gd name="connsiteX7" fmla="*/ 2292532 w 2722404"/>
                <a:gd name="connsiteY7" fmla="*/ 1767900 h 2428424"/>
                <a:gd name="connsiteX8" fmla="*/ 2279111 w 2722404"/>
                <a:gd name="connsiteY8" fmla="*/ 1820096 h 2428424"/>
                <a:gd name="connsiteX9" fmla="*/ 1979943 w 2722404"/>
                <a:gd name="connsiteY9" fmla="*/ 2427946 h 2428424"/>
                <a:gd name="connsiteX10" fmla="*/ 1339082 w 2722404"/>
                <a:gd name="connsiteY10" fmla="*/ 1873054 h 2428424"/>
                <a:gd name="connsiteX11" fmla="*/ 411338 w 2722404"/>
                <a:gd name="connsiteY11" fmla="*/ 2132557 h 2428424"/>
                <a:gd name="connsiteX12" fmla="*/ 44022 w 2722404"/>
                <a:gd name="connsiteY12" fmla="*/ 1618313 h 2428424"/>
                <a:gd name="connsiteX13" fmla="*/ 260559 w 2722404"/>
                <a:gd name="connsiteY13" fmla="*/ 820615 h 2428424"/>
                <a:gd name="connsiteX14" fmla="*/ 1081174 w 2722404"/>
                <a:gd name="connsiteY14" fmla="*/ 0 h 2428424"/>
                <a:gd name="connsiteX0" fmla="*/ 1055376 w 2696606"/>
                <a:gd name="connsiteY0" fmla="*/ 0 h 2428424"/>
                <a:gd name="connsiteX1" fmla="*/ 1635639 w 2696606"/>
                <a:gd name="connsiteY1" fmla="*/ 240353 h 2428424"/>
                <a:gd name="connsiteX2" fmla="*/ 1652973 w 2696606"/>
                <a:gd name="connsiteY2" fmla="*/ 261362 h 2428424"/>
                <a:gd name="connsiteX3" fmla="*/ 1710609 w 2696606"/>
                <a:gd name="connsiteY3" fmla="*/ 246542 h 2428424"/>
                <a:gd name="connsiteX4" fmla="*/ 1875991 w 2696606"/>
                <a:gd name="connsiteY4" fmla="*/ 229870 h 2428424"/>
                <a:gd name="connsiteX5" fmla="*/ 2696606 w 2696606"/>
                <a:gd name="connsiteY5" fmla="*/ 1050485 h 2428424"/>
                <a:gd name="connsiteX6" fmla="*/ 2334805 w 2696606"/>
                <a:gd name="connsiteY6" fmla="*/ 1730952 h 2428424"/>
                <a:gd name="connsiteX7" fmla="*/ 2266734 w 2696606"/>
                <a:gd name="connsiteY7" fmla="*/ 1767900 h 2428424"/>
                <a:gd name="connsiteX8" fmla="*/ 2253313 w 2696606"/>
                <a:gd name="connsiteY8" fmla="*/ 1820096 h 2428424"/>
                <a:gd name="connsiteX9" fmla="*/ 1954145 w 2696606"/>
                <a:gd name="connsiteY9" fmla="*/ 2427946 h 2428424"/>
                <a:gd name="connsiteX10" fmla="*/ 1313284 w 2696606"/>
                <a:gd name="connsiteY10" fmla="*/ 1873054 h 2428424"/>
                <a:gd name="connsiteX11" fmla="*/ 385540 w 2696606"/>
                <a:gd name="connsiteY11" fmla="*/ 2132557 h 2428424"/>
                <a:gd name="connsiteX12" fmla="*/ 18224 w 2696606"/>
                <a:gd name="connsiteY12" fmla="*/ 1618313 h 2428424"/>
                <a:gd name="connsiteX13" fmla="*/ 234761 w 2696606"/>
                <a:gd name="connsiteY13" fmla="*/ 820615 h 2428424"/>
                <a:gd name="connsiteX14" fmla="*/ 1055376 w 2696606"/>
                <a:gd name="connsiteY14" fmla="*/ 0 h 2428424"/>
                <a:gd name="connsiteX0" fmla="*/ 1055376 w 2696606"/>
                <a:gd name="connsiteY0" fmla="*/ 0 h 2428424"/>
                <a:gd name="connsiteX1" fmla="*/ 1635639 w 2696606"/>
                <a:gd name="connsiteY1" fmla="*/ 240353 h 2428424"/>
                <a:gd name="connsiteX2" fmla="*/ 1652973 w 2696606"/>
                <a:gd name="connsiteY2" fmla="*/ 261362 h 2428424"/>
                <a:gd name="connsiteX3" fmla="*/ 1710609 w 2696606"/>
                <a:gd name="connsiteY3" fmla="*/ 246542 h 2428424"/>
                <a:gd name="connsiteX4" fmla="*/ 1875991 w 2696606"/>
                <a:gd name="connsiteY4" fmla="*/ 229870 h 2428424"/>
                <a:gd name="connsiteX5" fmla="*/ 2696606 w 2696606"/>
                <a:gd name="connsiteY5" fmla="*/ 1050485 h 2428424"/>
                <a:gd name="connsiteX6" fmla="*/ 2334805 w 2696606"/>
                <a:gd name="connsiteY6" fmla="*/ 1730952 h 2428424"/>
                <a:gd name="connsiteX7" fmla="*/ 2266734 w 2696606"/>
                <a:gd name="connsiteY7" fmla="*/ 1767900 h 2428424"/>
                <a:gd name="connsiteX8" fmla="*/ 2253313 w 2696606"/>
                <a:gd name="connsiteY8" fmla="*/ 1820096 h 2428424"/>
                <a:gd name="connsiteX9" fmla="*/ 1954145 w 2696606"/>
                <a:gd name="connsiteY9" fmla="*/ 2427946 h 2428424"/>
                <a:gd name="connsiteX10" fmla="*/ 1313284 w 2696606"/>
                <a:gd name="connsiteY10" fmla="*/ 1873054 h 2428424"/>
                <a:gd name="connsiteX11" fmla="*/ 385540 w 2696606"/>
                <a:gd name="connsiteY11" fmla="*/ 2132557 h 2428424"/>
                <a:gd name="connsiteX12" fmla="*/ 18224 w 2696606"/>
                <a:gd name="connsiteY12" fmla="*/ 1618313 h 2428424"/>
                <a:gd name="connsiteX13" fmla="*/ 234761 w 2696606"/>
                <a:gd name="connsiteY13" fmla="*/ 820615 h 2428424"/>
                <a:gd name="connsiteX14" fmla="*/ 1055376 w 2696606"/>
                <a:gd name="connsiteY14" fmla="*/ 0 h 2428424"/>
                <a:gd name="connsiteX0" fmla="*/ 1055376 w 2696606"/>
                <a:gd name="connsiteY0" fmla="*/ 0 h 2428424"/>
                <a:gd name="connsiteX1" fmla="*/ 1635639 w 2696606"/>
                <a:gd name="connsiteY1" fmla="*/ 240353 h 2428424"/>
                <a:gd name="connsiteX2" fmla="*/ 1652973 w 2696606"/>
                <a:gd name="connsiteY2" fmla="*/ 261362 h 2428424"/>
                <a:gd name="connsiteX3" fmla="*/ 1710609 w 2696606"/>
                <a:gd name="connsiteY3" fmla="*/ 246542 h 2428424"/>
                <a:gd name="connsiteX4" fmla="*/ 1875991 w 2696606"/>
                <a:gd name="connsiteY4" fmla="*/ 229870 h 2428424"/>
                <a:gd name="connsiteX5" fmla="*/ 2696606 w 2696606"/>
                <a:gd name="connsiteY5" fmla="*/ 1050485 h 2428424"/>
                <a:gd name="connsiteX6" fmla="*/ 2334805 w 2696606"/>
                <a:gd name="connsiteY6" fmla="*/ 1730952 h 2428424"/>
                <a:gd name="connsiteX7" fmla="*/ 2266734 w 2696606"/>
                <a:gd name="connsiteY7" fmla="*/ 1767900 h 2428424"/>
                <a:gd name="connsiteX8" fmla="*/ 2253313 w 2696606"/>
                <a:gd name="connsiteY8" fmla="*/ 1820096 h 2428424"/>
                <a:gd name="connsiteX9" fmla="*/ 1954145 w 2696606"/>
                <a:gd name="connsiteY9" fmla="*/ 2427946 h 2428424"/>
                <a:gd name="connsiteX10" fmla="*/ 1313284 w 2696606"/>
                <a:gd name="connsiteY10" fmla="*/ 1873054 h 2428424"/>
                <a:gd name="connsiteX11" fmla="*/ 385540 w 2696606"/>
                <a:gd name="connsiteY11" fmla="*/ 2132557 h 2428424"/>
                <a:gd name="connsiteX12" fmla="*/ 18224 w 2696606"/>
                <a:gd name="connsiteY12" fmla="*/ 1618313 h 2428424"/>
                <a:gd name="connsiteX13" fmla="*/ 234761 w 2696606"/>
                <a:gd name="connsiteY13" fmla="*/ 820615 h 2428424"/>
                <a:gd name="connsiteX14" fmla="*/ 1055376 w 2696606"/>
                <a:gd name="connsiteY14" fmla="*/ 0 h 2428424"/>
                <a:gd name="connsiteX0" fmla="*/ 1055376 w 2696606"/>
                <a:gd name="connsiteY0" fmla="*/ 0 h 2428424"/>
                <a:gd name="connsiteX1" fmla="*/ 1635639 w 2696606"/>
                <a:gd name="connsiteY1" fmla="*/ 240353 h 2428424"/>
                <a:gd name="connsiteX2" fmla="*/ 1652973 w 2696606"/>
                <a:gd name="connsiteY2" fmla="*/ 261362 h 2428424"/>
                <a:gd name="connsiteX3" fmla="*/ 1710609 w 2696606"/>
                <a:gd name="connsiteY3" fmla="*/ 246542 h 2428424"/>
                <a:gd name="connsiteX4" fmla="*/ 1875991 w 2696606"/>
                <a:gd name="connsiteY4" fmla="*/ 229870 h 2428424"/>
                <a:gd name="connsiteX5" fmla="*/ 2696606 w 2696606"/>
                <a:gd name="connsiteY5" fmla="*/ 1050485 h 2428424"/>
                <a:gd name="connsiteX6" fmla="*/ 2334805 w 2696606"/>
                <a:gd name="connsiteY6" fmla="*/ 1730952 h 2428424"/>
                <a:gd name="connsiteX7" fmla="*/ 2266734 w 2696606"/>
                <a:gd name="connsiteY7" fmla="*/ 1767900 h 2428424"/>
                <a:gd name="connsiteX8" fmla="*/ 2253313 w 2696606"/>
                <a:gd name="connsiteY8" fmla="*/ 1820096 h 2428424"/>
                <a:gd name="connsiteX9" fmla="*/ 1954145 w 2696606"/>
                <a:gd name="connsiteY9" fmla="*/ 2427946 h 2428424"/>
                <a:gd name="connsiteX10" fmla="*/ 1313284 w 2696606"/>
                <a:gd name="connsiteY10" fmla="*/ 1873054 h 2428424"/>
                <a:gd name="connsiteX11" fmla="*/ 385540 w 2696606"/>
                <a:gd name="connsiteY11" fmla="*/ 2132557 h 2428424"/>
                <a:gd name="connsiteX12" fmla="*/ 18224 w 2696606"/>
                <a:gd name="connsiteY12" fmla="*/ 1618313 h 2428424"/>
                <a:gd name="connsiteX13" fmla="*/ 234761 w 2696606"/>
                <a:gd name="connsiteY13" fmla="*/ 820615 h 2428424"/>
                <a:gd name="connsiteX14" fmla="*/ 1055376 w 2696606"/>
                <a:gd name="connsiteY14" fmla="*/ 0 h 2428424"/>
                <a:gd name="connsiteX0" fmla="*/ 844361 w 2696606"/>
                <a:gd name="connsiteY0" fmla="*/ 0 h 2506578"/>
                <a:gd name="connsiteX1" fmla="*/ 1635639 w 2696606"/>
                <a:gd name="connsiteY1" fmla="*/ 318507 h 2506578"/>
                <a:gd name="connsiteX2" fmla="*/ 1652973 w 2696606"/>
                <a:gd name="connsiteY2" fmla="*/ 339516 h 2506578"/>
                <a:gd name="connsiteX3" fmla="*/ 1710609 w 2696606"/>
                <a:gd name="connsiteY3" fmla="*/ 324696 h 2506578"/>
                <a:gd name="connsiteX4" fmla="*/ 1875991 w 2696606"/>
                <a:gd name="connsiteY4" fmla="*/ 308024 h 2506578"/>
                <a:gd name="connsiteX5" fmla="*/ 2696606 w 2696606"/>
                <a:gd name="connsiteY5" fmla="*/ 1128639 h 2506578"/>
                <a:gd name="connsiteX6" fmla="*/ 2334805 w 2696606"/>
                <a:gd name="connsiteY6" fmla="*/ 1809106 h 2506578"/>
                <a:gd name="connsiteX7" fmla="*/ 2266734 w 2696606"/>
                <a:gd name="connsiteY7" fmla="*/ 1846054 h 2506578"/>
                <a:gd name="connsiteX8" fmla="*/ 2253313 w 2696606"/>
                <a:gd name="connsiteY8" fmla="*/ 1898250 h 2506578"/>
                <a:gd name="connsiteX9" fmla="*/ 1954145 w 2696606"/>
                <a:gd name="connsiteY9" fmla="*/ 2506100 h 2506578"/>
                <a:gd name="connsiteX10" fmla="*/ 1313284 w 2696606"/>
                <a:gd name="connsiteY10" fmla="*/ 1951208 h 2506578"/>
                <a:gd name="connsiteX11" fmla="*/ 385540 w 2696606"/>
                <a:gd name="connsiteY11" fmla="*/ 2210711 h 2506578"/>
                <a:gd name="connsiteX12" fmla="*/ 18224 w 2696606"/>
                <a:gd name="connsiteY12" fmla="*/ 1696467 h 2506578"/>
                <a:gd name="connsiteX13" fmla="*/ 234761 w 2696606"/>
                <a:gd name="connsiteY13" fmla="*/ 898769 h 2506578"/>
                <a:gd name="connsiteX14" fmla="*/ 844361 w 2696606"/>
                <a:gd name="connsiteY14" fmla="*/ 0 h 2506578"/>
                <a:gd name="connsiteX0" fmla="*/ 844361 w 2696606"/>
                <a:gd name="connsiteY0" fmla="*/ 0 h 2506578"/>
                <a:gd name="connsiteX1" fmla="*/ 1635639 w 2696606"/>
                <a:gd name="connsiteY1" fmla="*/ 318507 h 2506578"/>
                <a:gd name="connsiteX2" fmla="*/ 1652973 w 2696606"/>
                <a:gd name="connsiteY2" fmla="*/ 339516 h 2506578"/>
                <a:gd name="connsiteX3" fmla="*/ 1710609 w 2696606"/>
                <a:gd name="connsiteY3" fmla="*/ 324696 h 2506578"/>
                <a:gd name="connsiteX4" fmla="*/ 1875991 w 2696606"/>
                <a:gd name="connsiteY4" fmla="*/ 308024 h 2506578"/>
                <a:gd name="connsiteX5" fmla="*/ 2696606 w 2696606"/>
                <a:gd name="connsiteY5" fmla="*/ 1128639 h 2506578"/>
                <a:gd name="connsiteX6" fmla="*/ 2334805 w 2696606"/>
                <a:gd name="connsiteY6" fmla="*/ 1809106 h 2506578"/>
                <a:gd name="connsiteX7" fmla="*/ 2266734 w 2696606"/>
                <a:gd name="connsiteY7" fmla="*/ 1846054 h 2506578"/>
                <a:gd name="connsiteX8" fmla="*/ 2253313 w 2696606"/>
                <a:gd name="connsiteY8" fmla="*/ 1898250 h 2506578"/>
                <a:gd name="connsiteX9" fmla="*/ 1954145 w 2696606"/>
                <a:gd name="connsiteY9" fmla="*/ 2506100 h 2506578"/>
                <a:gd name="connsiteX10" fmla="*/ 1313284 w 2696606"/>
                <a:gd name="connsiteY10" fmla="*/ 1951208 h 2506578"/>
                <a:gd name="connsiteX11" fmla="*/ 385540 w 2696606"/>
                <a:gd name="connsiteY11" fmla="*/ 2210711 h 2506578"/>
                <a:gd name="connsiteX12" fmla="*/ 18224 w 2696606"/>
                <a:gd name="connsiteY12" fmla="*/ 1696467 h 2506578"/>
                <a:gd name="connsiteX13" fmla="*/ 234761 w 2696606"/>
                <a:gd name="connsiteY13" fmla="*/ 898769 h 2506578"/>
                <a:gd name="connsiteX14" fmla="*/ 844361 w 2696606"/>
                <a:gd name="connsiteY14" fmla="*/ 0 h 2506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696606" h="2506578">
                  <a:moveTo>
                    <a:pt x="844361" y="0"/>
                  </a:moveTo>
                  <a:cubicBezTo>
                    <a:pt x="2196384" y="1391139"/>
                    <a:pt x="1487137" y="170005"/>
                    <a:pt x="1635639" y="318507"/>
                  </a:cubicBezTo>
                  <a:lnTo>
                    <a:pt x="1652973" y="339516"/>
                  </a:lnTo>
                  <a:lnTo>
                    <a:pt x="1710609" y="324696"/>
                  </a:lnTo>
                  <a:cubicBezTo>
                    <a:pt x="1764029" y="313765"/>
                    <a:pt x="1819340" y="308024"/>
                    <a:pt x="1875991" y="308024"/>
                  </a:cubicBezTo>
                  <a:cubicBezTo>
                    <a:pt x="2329204" y="308024"/>
                    <a:pt x="2696606" y="675426"/>
                    <a:pt x="2696606" y="1128639"/>
                  </a:cubicBezTo>
                  <a:cubicBezTo>
                    <a:pt x="2696606" y="1411897"/>
                    <a:pt x="2553090" y="1661635"/>
                    <a:pt x="2334805" y="1809106"/>
                  </a:cubicBezTo>
                  <a:lnTo>
                    <a:pt x="2266734" y="1846054"/>
                  </a:lnTo>
                  <a:lnTo>
                    <a:pt x="2253313" y="1898250"/>
                  </a:lnTo>
                  <a:cubicBezTo>
                    <a:pt x="2149414" y="2232296"/>
                    <a:pt x="2110816" y="2497274"/>
                    <a:pt x="1954145" y="2506100"/>
                  </a:cubicBezTo>
                  <a:cubicBezTo>
                    <a:pt x="1797474" y="2514926"/>
                    <a:pt x="1313284" y="2404421"/>
                    <a:pt x="1313284" y="1951208"/>
                  </a:cubicBezTo>
                  <a:cubicBezTo>
                    <a:pt x="1314046" y="1936109"/>
                    <a:pt x="601383" y="2253168"/>
                    <a:pt x="385540" y="2210711"/>
                  </a:cubicBezTo>
                  <a:cubicBezTo>
                    <a:pt x="169697" y="2168254"/>
                    <a:pt x="-68291" y="1929907"/>
                    <a:pt x="18224" y="1696467"/>
                  </a:cubicBezTo>
                  <a:cubicBezTo>
                    <a:pt x="104739" y="1463027"/>
                    <a:pt x="477038" y="1221104"/>
                    <a:pt x="234761" y="898769"/>
                  </a:cubicBezTo>
                  <a:cubicBezTo>
                    <a:pt x="-109116" y="375217"/>
                    <a:pt x="391148" y="0"/>
                    <a:pt x="844361" y="0"/>
                  </a:cubicBezTo>
                  <a:close/>
                </a:path>
              </a:pathLst>
            </a:custGeom>
            <a:gradFill>
              <a:gsLst>
                <a:gs pos="0">
                  <a:srgbClr val="125286"/>
                </a:gs>
                <a:gs pos="100000">
                  <a:srgbClr val="2195F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字魂59号-创粗黑" panose="00000500000000000000" pitchFamily="2" charset="-122"/>
              </a:endParaRPr>
            </a:p>
          </p:txBody>
        </p:sp>
      </p:grpSp>
      <p:pic>
        <p:nvPicPr>
          <p:cNvPr id="126" name="Picture 125" descr="华中科技大学.png"/>
          <p:cNvPicPr>
            <a:picLocks noChangeAspect="1"/>
          </p:cNvPicPr>
          <p:nvPr/>
        </p:nvPicPr>
        <p:blipFill>
          <a:blip r:embed="rId5"/>
          <a:stretch>
            <a:fillRect/>
          </a:stretch>
        </p:blipFill>
        <p:spPr>
          <a:xfrm>
            <a:off x="10302752" y="353435"/>
            <a:ext cx="1756624" cy="385828"/>
          </a:xfrm>
          <a:prstGeom prst="rect">
            <a:avLst/>
          </a:prstGeom>
        </p:spPr>
      </p:pic>
    </p:spTree>
    <p:extLst>
      <p:ext uri="{BB962C8B-B14F-4D97-AF65-F5344CB8AC3E}">
        <p14:creationId xmlns:p14="http://schemas.microsoft.com/office/powerpoint/2010/main" val="222828752"/>
      </p:ext>
    </p:extLst>
  </p:cSld>
  <p:clrMapOvr>
    <a:masterClrMapping/>
  </p:clrMapOvr>
  <mc:AlternateContent xmlns:mc="http://schemas.openxmlformats.org/markup-compatibility/2006" xmlns:p14="http://schemas.microsoft.com/office/powerpoint/2010/main">
    <mc:Choice Requires="p14">
      <p:transition spd="slow" p14:dur="1750" advClick="0" advTm="3000">
        <p:random/>
      </p:transition>
    </mc:Choice>
    <mc:Fallback xmlns="">
      <p:transition spd="slow"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69"/>
                                        </p:tgtEl>
                                        <p:attrNameLst>
                                          <p:attrName>style.visibility</p:attrName>
                                        </p:attrNameLst>
                                      </p:cBhvr>
                                      <p:to>
                                        <p:strVal val="visible"/>
                                      </p:to>
                                    </p:set>
                                    <p:animEffect transition="in" filter="fade">
                                      <p:cBhvr>
                                        <p:cTn id="7" dur="1000"/>
                                        <p:tgtEl>
                                          <p:spTgt spid="69"/>
                                        </p:tgtEl>
                                      </p:cBhvr>
                                    </p:animEffect>
                                    <p:anim calcmode="lin" valueType="num">
                                      <p:cBhvr>
                                        <p:cTn id="8" dur="1000" fill="hold"/>
                                        <p:tgtEl>
                                          <p:spTgt spid="69"/>
                                        </p:tgtEl>
                                        <p:attrNameLst>
                                          <p:attrName>ppt_x</p:attrName>
                                        </p:attrNameLst>
                                      </p:cBhvr>
                                      <p:tavLst>
                                        <p:tav tm="0">
                                          <p:val>
                                            <p:strVal val="#ppt_x"/>
                                          </p:val>
                                        </p:tav>
                                        <p:tav tm="100000">
                                          <p:val>
                                            <p:strVal val="#ppt_x"/>
                                          </p:val>
                                        </p:tav>
                                      </p:tavLst>
                                    </p:anim>
                                    <p:anim calcmode="lin" valueType="num">
                                      <p:cBhvr>
                                        <p:cTn id="9" dur="1000" fill="hold"/>
                                        <p:tgtEl>
                                          <p:spTgt spid="69"/>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53" presetClass="entr" presetSubtype="16" fill="hold" grpId="0" nodeType="afterEffect">
                                  <p:stCondLst>
                                    <p:cond delay="0"/>
                                  </p:stCondLst>
                                  <p:childTnLst>
                                    <p:set>
                                      <p:cBhvr>
                                        <p:cTn id="12" dur="1" fill="hold">
                                          <p:stCondLst>
                                            <p:cond delay="0"/>
                                          </p:stCondLst>
                                        </p:cTn>
                                        <p:tgtEl>
                                          <p:spTgt spid="56"/>
                                        </p:tgtEl>
                                        <p:attrNameLst>
                                          <p:attrName>style.visibility</p:attrName>
                                        </p:attrNameLst>
                                      </p:cBhvr>
                                      <p:to>
                                        <p:strVal val="visible"/>
                                      </p:to>
                                    </p:set>
                                    <p:anim calcmode="lin" valueType="num">
                                      <p:cBhvr>
                                        <p:cTn id="13" dur="500" fill="hold"/>
                                        <p:tgtEl>
                                          <p:spTgt spid="56"/>
                                        </p:tgtEl>
                                        <p:attrNameLst>
                                          <p:attrName>ppt_w</p:attrName>
                                        </p:attrNameLst>
                                      </p:cBhvr>
                                      <p:tavLst>
                                        <p:tav tm="0">
                                          <p:val>
                                            <p:fltVal val="0"/>
                                          </p:val>
                                        </p:tav>
                                        <p:tav tm="100000">
                                          <p:val>
                                            <p:strVal val="#ppt_w"/>
                                          </p:val>
                                        </p:tav>
                                      </p:tavLst>
                                    </p:anim>
                                    <p:anim calcmode="lin" valueType="num">
                                      <p:cBhvr>
                                        <p:cTn id="14" dur="500" fill="hold"/>
                                        <p:tgtEl>
                                          <p:spTgt spid="56"/>
                                        </p:tgtEl>
                                        <p:attrNameLst>
                                          <p:attrName>ppt_h</p:attrName>
                                        </p:attrNameLst>
                                      </p:cBhvr>
                                      <p:tavLst>
                                        <p:tav tm="0">
                                          <p:val>
                                            <p:fltVal val="0"/>
                                          </p:val>
                                        </p:tav>
                                        <p:tav tm="100000">
                                          <p:val>
                                            <p:strVal val="#ppt_h"/>
                                          </p:val>
                                        </p:tav>
                                      </p:tavLst>
                                    </p:anim>
                                    <p:animEffect transition="in" filter="fade">
                                      <p:cBhvr>
                                        <p:cTn id="15" dur="500"/>
                                        <p:tgtEl>
                                          <p:spTgt spid="56"/>
                                        </p:tgtEl>
                                      </p:cBhvr>
                                    </p:animEffect>
                                  </p:childTnLst>
                                </p:cTn>
                              </p:par>
                              <p:par>
                                <p:cTn id="16" presetID="53" presetClass="entr" presetSubtype="16" fill="hold" grpId="0" nodeType="withEffect">
                                  <p:stCondLst>
                                    <p:cond delay="0"/>
                                  </p:stCondLst>
                                  <p:childTnLst>
                                    <p:set>
                                      <p:cBhvr>
                                        <p:cTn id="17" dur="1" fill="hold">
                                          <p:stCondLst>
                                            <p:cond delay="0"/>
                                          </p:stCondLst>
                                        </p:cTn>
                                        <p:tgtEl>
                                          <p:spTgt spid="60"/>
                                        </p:tgtEl>
                                        <p:attrNameLst>
                                          <p:attrName>style.visibility</p:attrName>
                                        </p:attrNameLst>
                                      </p:cBhvr>
                                      <p:to>
                                        <p:strVal val="visible"/>
                                      </p:to>
                                    </p:set>
                                    <p:anim calcmode="lin" valueType="num">
                                      <p:cBhvr>
                                        <p:cTn id="18" dur="500" fill="hold"/>
                                        <p:tgtEl>
                                          <p:spTgt spid="60"/>
                                        </p:tgtEl>
                                        <p:attrNameLst>
                                          <p:attrName>ppt_w</p:attrName>
                                        </p:attrNameLst>
                                      </p:cBhvr>
                                      <p:tavLst>
                                        <p:tav tm="0">
                                          <p:val>
                                            <p:fltVal val="0"/>
                                          </p:val>
                                        </p:tav>
                                        <p:tav tm="100000">
                                          <p:val>
                                            <p:strVal val="#ppt_w"/>
                                          </p:val>
                                        </p:tav>
                                      </p:tavLst>
                                    </p:anim>
                                    <p:anim calcmode="lin" valueType="num">
                                      <p:cBhvr>
                                        <p:cTn id="19" dur="500" fill="hold"/>
                                        <p:tgtEl>
                                          <p:spTgt spid="60"/>
                                        </p:tgtEl>
                                        <p:attrNameLst>
                                          <p:attrName>ppt_h</p:attrName>
                                        </p:attrNameLst>
                                      </p:cBhvr>
                                      <p:tavLst>
                                        <p:tav tm="0">
                                          <p:val>
                                            <p:fltVal val="0"/>
                                          </p:val>
                                        </p:tav>
                                        <p:tav tm="100000">
                                          <p:val>
                                            <p:strVal val="#ppt_h"/>
                                          </p:val>
                                        </p:tav>
                                      </p:tavLst>
                                    </p:anim>
                                    <p:animEffect transition="in" filter="fade">
                                      <p:cBhvr>
                                        <p:cTn id="20" dur="500"/>
                                        <p:tgtEl>
                                          <p:spTgt spid="60"/>
                                        </p:tgtEl>
                                      </p:cBhvr>
                                    </p:animEffect>
                                  </p:childTnLst>
                                </p:cTn>
                              </p:par>
                              <p:par>
                                <p:cTn id="21" presetID="53" presetClass="entr" presetSubtype="16" fill="hold" nodeType="withEffect">
                                  <p:stCondLst>
                                    <p:cond delay="0"/>
                                  </p:stCondLst>
                                  <p:childTnLst>
                                    <p:set>
                                      <p:cBhvr>
                                        <p:cTn id="22" dur="1" fill="hold">
                                          <p:stCondLst>
                                            <p:cond delay="0"/>
                                          </p:stCondLst>
                                        </p:cTn>
                                        <p:tgtEl>
                                          <p:spTgt spid="106"/>
                                        </p:tgtEl>
                                        <p:attrNameLst>
                                          <p:attrName>style.visibility</p:attrName>
                                        </p:attrNameLst>
                                      </p:cBhvr>
                                      <p:to>
                                        <p:strVal val="visible"/>
                                      </p:to>
                                    </p:set>
                                    <p:anim calcmode="lin" valueType="num">
                                      <p:cBhvr>
                                        <p:cTn id="23" dur="500" fill="hold"/>
                                        <p:tgtEl>
                                          <p:spTgt spid="106"/>
                                        </p:tgtEl>
                                        <p:attrNameLst>
                                          <p:attrName>ppt_w</p:attrName>
                                        </p:attrNameLst>
                                      </p:cBhvr>
                                      <p:tavLst>
                                        <p:tav tm="0">
                                          <p:val>
                                            <p:fltVal val="0"/>
                                          </p:val>
                                        </p:tav>
                                        <p:tav tm="100000">
                                          <p:val>
                                            <p:strVal val="#ppt_w"/>
                                          </p:val>
                                        </p:tav>
                                      </p:tavLst>
                                    </p:anim>
                                    <p:anim calcmode="lin" valueType="num">
                                      <p:cBhvr>
                                        <p:cTn id="24" dur="500" fill="hold"/>
                                        <p:tgtEl>
                                          <p:spTgt spid="106"/>
                                        </p:tgtEl>
                                        <p:attrNameLst>
                                          <p:attrName>ppt_h</p:attrName>
                                        </p:attrNameLst>
                                      </p:cBhvr>
                                      <p:tavLst>
                                        <p:tav tm="0">
                                          <p:val>
                                            <p:fltVal val="0"/>
                                          </p:val>
                                        </p:tav>
                                        <p:tav tm="100000">
                                          <p:val>
                                            <p:strVal val="#ppt_h"/>
                                          </p:val>
                                        </p:tav>
                                      </p:tavLst>
                                    </p:anim>
                                    <p:animEffect transition="in" filter="fade">
                                      <p:cBhvr>
                                        <p:cTn id="25" dur="500"/>
                                        <p:tgtEl>
                                          <p:spTgt spid="106"/>
                                        </p:tgtEl>
                                      </p:cBhvr>
                                    </p:animEffect>
                                  </p:childTnLst>
                                </p:cTn>
                              </p:par>
                              <p:par>
                                <p:cTn id="26" presetID="53" presetClass="entr" presetSubtype="16" fill="hold" nodeType="withEffect">
                                  <p:stCondLst>
                                    <p:cond delay="0"/>
                                  </p:stCondLst>
                                  <p:childTnLst>
                                    <p:set>
                                      <p:cBhvr>
                                        <p:cTn id="27" dur="1" fill="hold">
                                          <p:stCondLst>
                                            <p:cond delay="0"/>
                                          </p:stCondLst>
                                        </p:cTn>
                                        <p:tgtEl>
                                          <p:spTgt spid="111"/>
                                        </p:tgtEl>
                                        <p:attrNameLst>
                                          <p:attrName>style.visibility</p:attrName>
                                        </p:attrNameLst>
                                      </p:cBhvr>
                                      <p:to>
                                        <p:strVal val="visible"/>
                                      </p:to>
                                    </p:set>
                                    <p:anim calcmode="lin" valueType="num">
                                      <p:cBhvr>
                                        <p:cTn id="28" dur="500" fill="hold"/>
                                        <p:tgtEl>
                                          <p:spTgt spid="111"/>
                                        </p:tgtEl>
                                        <p:attrNameLst>
                                          <p:attrName>ppt_w</p:attrName>
                                        </p:attrNameLst>
                                      </p:cBhvr>
                                      <p:tavLst>
                                        <p:tav tm="0">
                                          <p:val>
                                            <p:fltVal val="0"/>
                                          </p:val>
                                        </p:tav>
                                        <p:tav tm="100000">
                                          <p:val>
                                            <p:strVal val="#ppt_w"/>
                                          </p:val>
                                        </p:tav>
                                      </p:tavLst>
                                    </p:anim>
                                    <p:anim calcmode="lin" valueType="num">
                                      <p:cBhvr>
                                        <p:cTn id="29" dur="500" fill="hold"/>
                                        <p:tgtEl>
                                          <p:spTgt spid="111"/>
                                        </p:tgtEl>
                                        <p:attrNameLst>
                                          <p:attrName>ppt_h</p:attrName>
                                        </p:attrNameLst>
                                      </p:cBhvr>
                                      <p:tavLst>
                                        <p:tav tm="0">
                                          <p:val>
                                            <p:fltVal val="0"/>
                                          </p:val>
                                        </p:tav>
                                        <p:tav tm="100000">
                                          <p:val>
                                            <p:strVal val="#ppt_h"/>
                                          </p:val>
                                        </p:tav>
                                      </p:tavLst>
                                    </p:anim>
                                    <p:animEffect transition="in" filter="fade">
                                      <p:cBhvr>
                                        <p:cTn id="30" dur="500"/>
                                        <p:tgtEl>
                                          <p:spTgt spid="111"/>
                                        </p:tgtEl>
                                      </p:cBhvr>
                                    </p:animEffect>
                                  </p:childTnLst>
                                </p:cTn>
                              </p:par>
                              <p:par>
                                <p:cTn id="31" presetID="53" presetClass="entr" presetSubtype="16" fill="hold" grpId="0" nodeType="withEffect">
                                  <p:stCondLst>
                                    <p:cond delay="0"/>
                                  </p:stCondLst>
                                  <p:childTnLst>
                                    <p:set>
                                      <p:cBhvr>
                                        <p:cTn id="32" dur="1" fill="hold">
                                          <p:stCondLst>
                                            <p:cond delay="0"/>
                                          </p:stCondLst>
                                        </p:cTn>
                                        <p:tgtEl>
                                          <p:spTgt spid="119"/>
                                        </p:tgtEl>
                                        <p:attrNameLst>
                                          <p:attrName>style.visibility</p:attrName>
                                        </p:attrNameLst>
                                      </p:cBhvr>
                                      <p:to>
                                        <p:strVal val="visible"/>
                                      </p:to>
                                    </p:set>
                                    <p:anim calcmode="lin" valueType="num">
                                      <p:cBhvr>
                                        <p:cTn id="33" dur="500" fill="hold"/>
                                        <p:tgtEl>
                                          <p:spTgt spid="119"/>
                                        </p:tgtEl>
                                        <p:attrNameLst>
                                          <p:attrName>ppt_w</p:attrName>
                                        </p:attrNameLst>
                                      </p:cBhvr>
                                      <p:tavLst>
                                        <p:tav tm="0">
                                          <p:val>
                                            <p:fltVal val="0"/>
                                          </p:val>
                                        </p:tav>
                                        <p:tav tm="100000">
                                          <p:val>
                                            <p:strVal val="#ppt_w"/>
                                          </p:val>
                                        </p:tav>
                                      </p:tavLst>
                                    </p:anim>
                                    <p:anim calcmode="lin" valueType="num">
                                      <p:cBhvr>
                                        <p:cTn id="34" dur="500" fill="hold"/>
                                        <p:tgtEl>
                                          <p:spTgt spid="119"/>
                                        </p:tgtEl>
                                        <p:attrNameLst>
                                          <p:attrName>ppt_h</p:attrName>
                                        </p:attrNameLst>
                                      </p:cBhvr>
                                      <p:tavLst>
                                        <p:tav tm="0">
                                          <p:val>
                                            <p:fltVal val="0"/>
                                          </p:val>
                                        </p:tav>
                                        <p:tav tm="100000">
                                          <p:val>
                                            <p:strVal val="#ppt_h"/>
                                          </p:val>
                                        </p:tav>
                                      </p:tavLst>
                                    </p:anim>
                                    <p:animEffect transition="in" filter="fade">
                                      <p:cBhvr>
                                        <p:cTn id="35" dur="500"/>
                                        <p:tgtEl>
                                          <p:spTgt spid="119"/>
                                        </p:tgtEl>
                                      </p:cBhvr>
                                    </p:animEffect>
                                  </p:childTnLst>
                                </p:cTn>
                              </p:par>
                              <p:par>
                                <p:cTn id="36" presetID="53" presetClass="entr" presetSubtype="16" fill="hold" grpId="0" nodeType="withEffect">
                                  <p:stCondLst>
                                    <p:cond delay="0"/>
                                  </p:stCondLst>
                                  <p:childTnLst>
                                    <p:set>
                                      <p:cBhvr>
                                        <p:cTn id="37" dur="1" fill="hold">
                                          <p:stCondLst>
                                            <p:cond delay="0"/>
                                          </p:stCondLst>
                                        </p:cTn>
                                        <p:tgtEl>
                                          <p:spTgt spid="120"/>
                                        </p:tgtEl>
                                        <p:attrNameLst>
                                          <p:attrName>style.visibility</p:attrName>
                                        </p:attrNameLst>
                                      </p:cBhvr>
                                      <p:to>
                                        <p:strVal val="visible"/>
                                      </p:to>
                                    </p:set>
                                    <p:anim calcmode="lin" valueType="num">
                                      <p:cBhvr>
                                        <p:cTn id="38" dur="500" fill="hold"/>
                                        <p:tgtEl>
                                          <p:spTgt spid="120"/>
                                        </p:tgtEl>
                                        <p:attrNameLst>
                                          <p:attrName>ppt_w</p:attrName>
                                        </p:attrNameLst>
                                      </p:cBhvr>
                                      <p:tavLst>
                                        <p:tav tm="0">
                                          <p:val>
                                            <p:fltVal val="0"/>
                                          </p:val>
                                        </p:tav>
                                        <p:tav tm="100000">
                                          <p:val>
                                            <p:strVal val="#ppt_w"/>
                                          </p:val>
                                        </p:tav>
                                      </p:tavLst>
                                    </p:anim>
                                    <p:anim calcmode="lin" valueType="num">
                                      <p:cBhvr>
                                        <p:cTn id="39" dur="500" fill="hold"/>
                                        <p:tgtEl>
                                          <p:spTgt spid="120"/>
                                        </p:tgtEl>
                                        <p:attrNameLst>
                                          <p:attrName>ppt_h</p:attrName>
                                        </p:attrNameLst>
                                      </p:cBhvr>
                                      <p:tavLst>
                                        <p:tav tm="0">
                                          <p:val>
                                            <p:fltVal val="0"/>
                                          </p:val>
                                        </p:tav>
                                        <p:tav tm="100000">
                                          <p:val>
                                            <p:strVal val="#ppt_h"/>
                                          </p:val>
                                        </p:tav>
                                      </p:tavLst>
                                    </p:anim>
                                    <p:animEffect transition="in" filter="fade">
                                      <p:cBhvr>
                                        <p:cTn id="40" dur="500"/>
                                        <p:tgtEl>
                                          <p:spTgt spid="120"/>
                                        </p:tgtEl>
                                      </p:cBhvr>
                                    </p:animEffect>
                                  </p:childTnLst>
                                </p:cTn>
                              </p:par>
                            </p:childTnLst>
                          </p:cTn>
                        </p:par>
                        <p:par>
                          <p:cTn id="41" fill="hold">
                            <p:stCondLst>
                              <p:cond delay="1500"/>
                            </p:stCondLst>
                            <p:childTnLst>
                              <p:par>
                                <p:cTn id="42" presetID="14" presetClass="entr" presetSubtype="10" fill="hold" nodeType="afterEffect">
                                  <p:stCondLst>
                                    <p:cond delay="0"/>
                                  </p:stCondLst>
                                  <p:childTnLst>
                                    <p:set>
                                      <p:cBhvr>
                                        <p:cTn id="43" dur="1" fill="hold">
                                          <p:stCondLst>
                                            <p:cond delay="0"/>
                                          </p:stCondLst>
                                        </p:cTn>
                                        <p:tgtEl>
                                          <p:spTgt spid="116"/>
                                        </p:tgtEl>
                                        <p:attrNameLst>
                                          <p:attrName>style.visibility</p:attrName>
                                        </p:attrNameLst>
                                      </p:cBhvr>
                                      <p:to>
                                        <p:strVal val="visible"/>
                                      </p:to>
                                    </p:set>
                                    <p:animEffect transition="in" filter="randombar(horizontal)">
                                      <p:cBhvr>
                                        <p:cTn id="44" dur="500"/>
                                        <p:tgtEl>
                                          <p:spTgt spid="1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60" grpId="0" animBg="1"/>
      <p:bldP spid="119" grpId="0"/>
      <p:bldP spid="120"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3" descr="66745247146b39377380bae9.jpg"/>
          <p:cNvPicPr>
            <a:picLocks noChangeAspect="1"/>
          </p:cNvPicPr>
          <p:nvPr/>
        </p:nvPicPr>
        <p:blipFill>
          <a:blip r:embed="rId7"/>
          <a:stretch>
            <a:fillRect/>
          </a:stretch>
        </p:blipFill>
        <p:spPr>
          <a:xfrm>
            <a:off x="1060560" y="2170537"/>
            <a:ext cx="2633745" cy="3511661"/>
          </a:xfrm>
          <a:prstGeom prst="rect">
            <a:avLst/>
          </a:prstGeom>
        </p:spPr>
      </p:pic>
      <p:pic>
        <p:nvPicPr>
          <p:cNvPr id="35" name="Picture 34" descr="667452462bad5167e88f6f27.jpg"/>
          <p:cNvPicPr>
            <a:picLocks noChangeAspect="1"/>
          </p:cNvPicPr>
          <p:nvPr/>
        </p:nvPicPr>
        <p:blipFill>
          <a:blip r:embed="rId8"/>
          <a:stretch>
            <a:fillRect/>
          </a:stretch>
        </p:blipFill>
        <p:spPr>
          <a:xfrm>
            <a:off x="4776217" y="2170537"/>
            <a:ext cx="2633745" cy="3511661"/>
          </a:xfrm>
          <a:prstGeom prst="rect">
            <a:avLst/>
          </a:prstGeom>
        </p:spPr>
      </p:pic>
      <p:pic>
        <p:nvPicPr>
          <p:cNvPr id="36" name="Picture 35" descr="66745246146b39377380bae8.jpg"/>
          <p:cNvPicPr>
            <a:picLocks noChangeAspect="1"/>
          </p:cNvPicPr>
          <p:nvPr/>
        </p:nvPicPr>
        <p:blipFill>
          <a:blip r:embed="rId9"/>
          <a:stretch>
            <a:fillRect/>
          </a:stretch>
        </p:blipFill>
        <p:spPr>
          <a:xfrm>
            <a:off x="8564446" y="2170537"/>
            <a:ext cx="2633745" cy="3511661"/>
          </a:xfrm>
          <a:prstGeom prst="rect">
            <a:avLst/>
          </a:prstGeom>
        </p:spPr>
      </p:pic>
      <p:grpSp>
        <p:nvGrpSpPr>
          <p:cNvPr id="2" name="组合 1">
            <a:extLst>
              <a:ext uri="{FF2B5EF4-FFF2-40B4-BE49-F238E27FC236}">
                <a16:creationId xmlns:a16="http://schemas.microsoft.com/office/drawing/2014/main" id="{553D1F61-530D-A2D2-7C25-993C3C26C7C6}"/>
              </a:ext>
            </a:extLst>
          </p:cNvPr>
          <p:cNvGrpSpPr/>
          <p:nvPr/>
        </p:nvGrpSpPr>
        <p:grpSpPr>
          <a:xfrm>
            <a:off x="3320458" y="333481"/>
            <a:ext cx="5572519" cy="778879"/>
            <a:chOff x="3320458" y="333481"/>
            <a:chExt cx="5572519" cy="778879"/>
          </a:xfrm>
        </p:grpSpPr>
        <p:sp>
          <p:nvSpPr>
            <p:cNvPr id="17" name="淘宝-想搞设计PPT(倒卖必究)-17"/>
            <p:cNvSpPr txBox="1"/>
            <p:nvPr/>
          </p:nvSpPr>
          <p:spPr>
            <a:xfrm>
              <a:off x="4372909" y="333481"/>
              <a:ext cx="3467616" cy="584775"/>
            </a:xfrm>
            <a:prstGeom prst="rect">
              <a:avLst/>
            </a:prstGeom>
            <a:noFill/>
          </p:spPr>
          <p:txBody>
            <a:bodyPr wrap="non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200" b="1" i="0" u="none" strike="noStrike" kern="1200" cap="none" spc="0" normalizeH="0" baseline="0" noProof="0" dirty="0">
                  <a:ln>
                    <a:noFill/>
                  </a:ln>
                  <a:solidFill>
                    <a:srgbClr val="15548D"/>
                  </a:solidFill>
                  <a:effectLst/>
                  <a:uLnTx/>
                  <a:uFillTx/>
                  <a:latin typeface="Arial"/>
                  <a:ea typeface="字魂59号-创粗黑" panose="00000500000000000000" pitchFamily="2" charset="-122"/>
                  <a:cs typeface="+mn-cs"/>
                </a:rPr>
                <a:t>标题文字添加此处</a:t>
              </a:r>
            </a:p>
          </p:txBody>
        </p:sp>
        <p:sp>
          <p:nvSpPr>
            <p:cNvPr id="25" name="淘宝-想搞设计PPT(倒卖必究)-25"/>
            <p:cNvSpPr txBox="1"/>
            <p:nvPr/>
          </p:nvSpPr>
          <p:spPr>
            <a:xfrm>
              <a:off x="3320458" y="847351"/>
              <a:ext cx="5572519" cy="265009"/>
            </a:xfrm>
            <a:prstGeom prst="rect">
              <a:avLst/>
            </a:prstGeom>
            <a:noFill/>
          </p:spPr>
          <p:txBody>
            <a:bodyPr wrap="square" rtlCol="0">
              <a:spAutoFit/>
              <a:scene3d>
                <a:camera prst="orthographicFront"/>
                <a:lightRig rig="threePt" dir="t"/>
              </a:scene3d>
              <a:sp3d contourW="12700"/>
            </a:bodyPr>
            <a:lstStyle/>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altLang="zh-CN" sz="1050" b="0" i="0" u="none" strike="noStrike" kern="1200" cap="none" spc="0" normalizeH="0" baseline="0" noProof="0" dirty="0">
                  <a:ln>
                    <a:noFill/>
                  </a:ln>
                  <a:solidFill>
                    <a:schemeClr val="bg1">
                      <a:lumMod val="65000"/>
                    </a:schemeClr>
                  </a:solidFill>
                  <a:effectLst/>
                  <a:uLnTx/>
                  <a:uFillTx/>
                  <a:latin typeface="字魂59号-创粗黑" panose="00000500000000000000" pitchFamily="2" charset="-122"/>
                  <a:ea typeface="字魂59号-创粗黑" panose="00000500000000000000" pitchFamily="2" charset="-122"/>
                  <a:cs typeface="+mn-cs"/>
                </a:rPr>
                <a:t>print the presentation and make it into a film to be used in a wider field</a:t>
              </a:r>
            </a:p>
          </p:txBody>
        </p:sp>
      </p:grpSp>
      <p:grpSp>
        <p:nvGrpSpPr>
          <p:cNvPr id="10" name="05fbeeaf-f2ed-41b0-bebf-34ac36bfb38a">
            <a:extLst>
              <a:ext uri="{FF2B5EF4-FFF2-40B4-BE49-F238E27FC236}">
                <a16:creationId xmlns:a16="http://schemas.microsoft.com/office/drawing/2014/main" id="{6ED198E5-DC82-E2D9-0452-3718BA431D5D}"/>
              </a:ext>
            </a:extLst>
          </p:cNvPr>
          <p:cNvGrpSpPr>
            <a:grpSpLocks noChangeAspect="1"/>
          </p:cNvGrpSpPr>
          <p:nvPr/>
        </p:nvGrpSpPr>
        <p:grpSpPr>
          <a:xfrm>
            <a:off x="1454944" y="1931597"/>
            <a:ext cx="9255214" cy="497543"/>
            <a:chOff x="1454944" y="2401107"/>
            <a:chExt cx="9255214" cy="497543"/>
          </a:xfrm>
        </p:grpSpPr>
        <p:sp>
          <p:nvSpPr>
            <p:cNvPr id="12" name="淘宝-想搞设计PPT(倒卖必究)-12">
              <a:extLst>
                <a:ext uri="{FF2B5EF4-FFF2-40B4-BE49-F238E27FC236}">
                  <a16:creationId xmlns:a16="http://schemas.microsoft.com/office/drawing/2014/main" id="{3427AC71-61DD-206A-EFBD-B4D1A6DE13DC}"/>
                </a:ext>
              </a:extLst>
            </p:cNvPr>
            <p:cNvSpPr/>
            <p:nvPr/>
          </p:nvSpPr>
          <p:spPr>
            <a:xfrm>
              <a:off x="8867911" y="2401108"/>
              <a:ext cx="1842247" cy="497542"/>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a:bodyPr>
            <a:lstStyle/>
            <a:p>
              <a:pPr algn="ctr"/>
              <a:endParaRPr lang="zh-CN" altLang="en-US" sz="1200" dirty="0">
                <a:solidFill>
                  <a:schemeClr val="bg1"/>
                </a:solidFill>
                <a:ea typeface="字魂59号-创粗黑" panose="00000500000000000000" pitchFamily="2" charset="-122"/>
              </a:endParaRPr>
            </a:p>
          </p:txBody>
        </p:sp>
        <p:sp>
          <p:nvSpPr>
            <p:cNvPr id="13" name="淘宝-想搞设计PPT(倒卖必究)-13">
              <a:extLst>
                <a:ext uri="{FF2B5EF4-FFF2-40B4-BE49-F238E27FC236}">
                  <a16:creationId xmlns:a16="http://schemas.microsoft.com/office/drawing/2014/main" id="{4448FF1A-ADD1-9556-72F6-72B7905CE852}"/>
                </a:ext>
              </a:extLst>
            </p:cNvPr>
            <p:cNvSpPr/>
            <p:nvPr/>
          </p:nvSpPr>
          <p:spPr>
            <a:xfrm>
              <a:off x="5168152" y="2401108"/>
              <a:ext cx="1842247" cy="497542"/>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a:bodyPr>
            <a:lstStyle/>
            <a:p>
              <a:pPr algn="ctr"/>
              <a:endParaRPr lang="zh-CN" altLang="en-US" sz="1200" dirty="0">
                <a:solidFill>
                  <a:schemeClr val="bg1"/>
                </a:solidFill>
                <a:ea typeface="字魂59号-创粗黑" panose="00000500000000000000" pitchFamily="2" charset="-122"/>
              </a:endParaRPr>
            </a:p>
          </p:txBody>
        </p:sp>
        <p:sp>
          <p:nvSpPr>
            <p:cNvPr id="14" name="淘宝-想搞设计PPT(倒卖必究)-14">
              <a:extLst>
                <a:ext uri="{FF2B5EF4-FFF2-40B4-BE49-F238E27FC236}">
                  <a16:creationId xmlns:a16="http://schemas.microsoft.com/office/drawing/2014/main" id="{BA75E5D3-B6E4-057A-5580-70A94E936C00}"/>
                </a:ext>
              </a:extLst>
            </p:cNvPr>
            <p:cNvSpPr/>
            <p:nvPr/>
          </p:nvSpPr>
          <p:spPr>
            <a:xfrm>
              <a:off x="1454944" y="2401107"/>
              <a:ext cx="1842247" cy="497542"/>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a:bodyPr>
            <a:lstStyle/>
            <a:p>
              <a:pPr algn="ctr"/>
              <a:endParaRPr lang="zh-CN" altLang="en-US" sz="1200" dirty="0">
                <a:solidFill>
                  <a:schemeClr val="bg1"/>
                </a:solidFill>
                <a:ea typeface="字魂59号-创粗黑" panose="00000500000000000000" pitchFamily="2" charset="-122"/>
              </a:endParaRPr>
            </a:p>
          </p:txBody>
        </p:sp>
      </p:grpSp>
      <p:sp>
        <p:nvSpPr>
          <p:cNvPr id="19" name="淘宝-想搞设计PPT(倒卖必究)-19">
            <a:extLst>
              <a:ext uri="{FF2B5EF4-FFF2-40B4-BE49-F238E27FC236}">
                <a16:creationId xmlns:a16="http://schemas.microsoft.com/office/drawing/2014/main" id="{5C8B8111-3793-B7E8-79EC-0DA3F835B343}"/>
              </a:ext>
            </a:extLst>
          </p:cNvPr>
          <p:cNvSpPr/>
          <p:nvPr/>
        </p:nvSpPr>
        <p:spPr>
          <a:xfrm>
            <a:off x="1454944" y="1919123"/>
            <a:ext cx="1842247" cy="502830"/>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2400" dirty="0">
                <a:solidFill>
                  <a:schemeClr val="bg1"/>
                </a:solidFill>
                <a:ea typeface="字魂59号-创粗黑" panose="00000500000000000000" pitchFamily="2" charset="-122"/>
              </a:rPr>
              <a:t>文字添加</a:t>
            </a:r>
          </a:p>
        </p:txBody>
      </p:sp>
      <p:sp>
        <p:nvSpPr>
          <p:cNvPr id="20" name="淘宝-想搞设计PPT(倒卖必究)-20">
            <a:extLst>
              <a:ext uri="{FF2B5EF4-FFF2-40B4-BE49-F238E27FC236}">
                <a16:creationId xmlns:a16="http://schemas.microsoft.com/office/drawing/2014/main" id="{C17D31B0-F72F-D671-CB20-1D2827CE9FFA}"/>
              </a:ext>
            </a:extLst>
          </p:cNvPr>
          <p:cNvSpPr/>
          <p:nvPr/>
        </p:nvSpPr>
        <p:spPr>
          <a:xfrm>
            <a:off x="5175784" y="1919123"/>
            <a:ext cx="1842247" cy="502830"/>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2400" dirty="0">
                <a:solidFill>
                  <a:schemeClr val="bg1"/>
                </a:solidFill>
                <a:ea typeface="字魂59号-创粗黑" panose="00000500000000000000" pitchFamily="2" charset="-122"/>
              </a:rPr>
              <a:t>文字添加</a:t>
            </a:r>
          </a:p>
        </p:txBody>
      </p:sp>
      <p:sp>
        <p:nvSpPr>
          <p:cNvPr id="21" name="淘宝-想搞设计PPT(倒卖必究)-21">
            <a:extLst>
              <a:ext uri="{FF2B5EF4-FFF2-40B4-BE49-F238E27FC236}">
                <a16:creationId xmlns:a16="http://schemas.microsoft.com/office/drawing/2014/main" id="{A16800E9-1A0B-E0D2-7DAB-F81035153928}"/>
              </a:ext>
            </a:extLst>
          </p:cNvPr>
          <p:cNvSpPr/>
          <p:nvPr/>
        </p:nvSpPr>
        <p:spPr>
          <a:xfrm>
            <a:off x="8857006" y="1919123"/>
            <a:ext cx="1842247" cy="502830"/>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2400" dirty="0">
                <a:solidFill>
                  <a:schemeClr val="bg1"/>
                </a:solidFill>
                <a:ea typeface="字魂59号-创粗黑" panose="00000500000000000000" pitchFamily="2" charset="-122"/>
              </a:rPr>
              <a:t>文字添加</a:t>
            </a:r>
          </a:p>
        </p:txBody>
      </p:sp>
      <p:grpSp>
        <p:nvGrpSpPr>
          <p:cNvPr id="22" name="组合 21">
            <a:extLst>
              <a:ext uri="{FF2B5EF4-FFF2-40B4-BE49-F238E27FC236}">
                <a16:creationId xmlns:a16="http://schemas.microsoft.com/office/drawing/2014/main" id="{F880BE38-79A0-F81D-3A4F-552D50B294B7}"/>
              </a:ext>
            </a:extLst>
          </p:cNvPr>
          <p:cNvGrpSpPr/>
          <p:nvPr/>
        </p:nvGrpSpPr>
        <p:grpSpPr>
          <a:xfrm>
            <a:off x="-1345274" y="-788979"/>
            <a:ext cx="14733028" cy="8629318"/>
            <a:chOff x="-1345274" y="-788979"/>
            <a:chExt cx="14733028" cy="8629318"/>
          </a:xfrm>
        </p:grpSpPr>
        <p:sp>
          <p:nvSpPr>
            <p:cNvPr id="27" name="淘宝-想搞设计PPT(倒卖必究)-27">
              <a:extLst>
                <a:ext uri="{FF2B5EF4-FFF2-40B4-BE49-F238E27FC236}">
                  <a16:creationId xmlns:a16="http://schemas.microsoft.com/office/drawing/2014/main" id="{B251C9D2-F6D9-E300-A821-C1A35DF9A1C1}"/>
                </a:ext>
              </a:extLst>
            </p:cNvPr>
            <p:cNvSpPr/>
            <p:nvPr/>
          </p:nvSpPr>
          <p:spPr>
            <a:xfrm rot="2329959">
              <a:off x="10691148" y="5333761"/>
              <a:ext cx="2696606" cy="2506578"/>
            </a:xfrm>
            <a:custGeom>
              <a:avLst/>
              <a:gdLst>
                <a:gd name="connsiteX0" fmla="*/ 820615 w 2461845"/>
                <a:gd name="connsiteY0" fmla="*/ 0 h 2396685"/>
                <a:gd name="connsiteX1" fmla="*/ 1400878 w 2461845"/>
                <a:gd name="connsiteY1" fmla="*/ 240353 h 2396685"/>
                <a:gd name="connsiteX2" fmla="*/ 1418212 w 2461845"/>
                <a:gd name="connsiteY2" fmla="*/ 261362 h 2396685"/>
                <a:gd name="connsiteX3" fmla="*/ 1475848 w 2461845"/>
                <a:gd name="connsiteY3" fmla="*/ 246542 h 2396685"/>
                <a:gd name="connsiteX4" fmla="*/ 1641230 w 2461845"/>
                <a:gd name="connsiteY4" fmla="*/ 229870 h 2396685"/>
                <a:gd name="connsiteX5" fmla="*/ 2461845 w 2461845"/>
                <a:gd name="connsiteY5" fmla="*/ 1050485 h 2396685"/>
                <a:gd name="connsiteX6" fmla="*/ 2100044 w 2461845"/>
                <a:gd name="connsiteY6" fmla="*/ 1730952 h 2396685"/>
                <a:gd name="connsiteX7" fmla="*/ 2031973 w 2461845"/>
                <a:gd name="connsiteY7" fmla="*/ 1767900 h 2396685"/>
                <a:gd name="connsiteX8" fmla="*/ 2018552 w 2461845"/>
                <a:gd name="connsiteY8" fmla="*/ 1820096 h 2396685"/>
                <a:gd name="connsiteX9" fmla="*/ 1234830 w 2461845"/>
                <a:gd name="connsiteY9" fmla="*/ 2396685 h 2396685"/>
                <a:gd name="connsiteX10" fmla="*/ 414215 w 2461845"/>
                <a:gd name="connsiteY10" fmla="*/ 1576070 h 2396685"/>
                <a:gd name="connsiteX11" fmla="*/ 416502 w 2461845"/>
                <a:gd name="connsiteY11" fmla="*/ 1530773 h 2396685"/>
                <a:gd name="connsiteX12" fmla="*/ 361802 w 2461845"/>
                <a:gd name="connsiteY12" fmla="*/ 1501082 h 2396685"/>
                <a:gd name="connsiteX13" fmla="*/ 0 w 2461845"/>
                <a:gd name="connsiteY13" fmla="*/ 820615 h 2396685"/>
                <a:gd name="connsiteX14" fmla="*/ 820615 w 2461845"/>
                <a:gd name="connsiteY14" fmla="*/ 0 h 2396685"/>
                <a:gd name="connsiteX0" fmla="*/ 820615 w 2461845"/>
                <a:gd name="connsiteY0" fmla="*/ 0 h 2396685"/>
                <a:gd name="connsiteX1" fmla="*/ 1400878 w 2461845"/>
                <a:gd name="connsiteY1" fmla="*/ 240353 h 2396685"/>
                <a:gd name="connsiteX2" fmla="*/ 1418212 w 2461845"/>
                <a:gd name="connsiteY2" fmla="*/ 261362 h 2396685"/>
                <a:gd name="connsiteX3" fmla="*/ 1475848 w 2461845"/>
                <a:gd name="connsiteY3" fmla="*/ 246542 h 2396685"/>
                <a:gd name="connsiteX4" fmla="*/ 1641230 w 2461845"/>
                <a:gd name="connsiteY4" fmla="*/ 229870 h 2396685"/>
                <a:gd name="connsiteX5" fmla="*/ 2461845 w 2461845"/>
                <a:gd name="connsiteY5" fmla="*/ 1050485 h 2396685"/>
                <a:gd name="connsiteX6" fmla="*/ 2100044 w 2461845"/>
                <a:gd name="connsiteY6" fmla="*/ 1730952 h 2396685"/>
                <a:gd name="connsiteX7" fmla="*/ 2031973 w 2461845"/>
                <a:gd name="connsiteY7" fmla="*/ 1767900 h 2396685"/>
                <a:gd name="connsiteX8" fmla="*/ 2018552 w 2461845"/>
                <a:gd name="connsiteY8" fmla="*/ 1820096 h 2396685"/>
                <a:gd name="connsiteX9" fmla="*/ 1234830 w 2461845"/>
                <a:gd name="connsiteY9" fmla="*/ 2396685 h 2396685"/>
                <a:gd name="connsiteX10" fmla="*/ 414215 w 2461845"/>
                <a:gd name="connsiteY10" fmla="*/ 1576070 h 2396685"/>
                <a:gd name="connsiteX11" fmla="*/ 416502 w 2461845"/>
                <a:gd name="connsiteY11" fmla="*/ 1530773 h 2396685"/>
                <a:gd name="connsiteX12" fmla="*/ 361802 w 2461845"/>
                <a:gd name="connsiteY12" fmla="*/ 1501082 h 2396685"/>
                <a:gd name="connsiteX13" fmla="*/ 0 w 2461845"/>
                <a:gd name="connsiteY13" fmla="*/ 820615 h 2396685"/>
                <a:gd name="connsiteX14" fmla="*/ 820615 w 2461845"/>
                <a:gd name="connsiteY14" fmla="*/ 0 h 2396685"/>
                <a:gd name="connsiteX0" fmla="*/ 911445 w 2552675"/>
                <a:gd name="connsiteY0" fmla="*/ 0 h 2396685"/>
                <a:gd name="connsiteX1" fmla="*/ 1491708 w 2552675"/>
                <a:gd name="connsiteY1" fmla="*/ 240353 h 2396685"/>
                <a:gd name="connsiteX2" fmla="*/ 1509042 w 2552675"/>
                <a:gd name="connsiteY2" fmla="*/ 261362 h 2396685"/>
                <a:gd name="connsiteX3" fmla="*/ 1566678 w 2552675"/>
                <a:gd name="connsiteY3" fmla="*/ 246542 h 2396685"/>
                <a:gd name="connsiteX4" fmla="*/ 1732060 w 2552675"/>
                <a:gd name="connsiteY4" fmla="*/ 229870 h 2396685"/>
                <a:gd name="connsiteX5" fmla="*/ 2552675 w 2552675"/>
                <a:gd name="connsiteY5" fmla="*/ 1050485 h 2396685"/>
                <a:gd name="connsiteX6" fmla="*/ 2190874 w 2552675"/>
                <a:gd name="connsiteY6" fmla="*/ 1730952 h 2396685"/>
                <a:gd name="connsiteX7" fmla="*/ 2122803 w 2552675"/>
                <a:gd name="connsiteY7" fmla="*/ 1767900 h 2396685"/>
                <a:gd name="connsiteX8" fmla="*/ 2109382 w 2552675"/>
                <a:gd name="connsiteY8" fmla="*/ 1820096 h 2396685"/>
                <a:gd name="connsiteX9" fmla="*/ 1325660 w 2552675"/>
                <a:gd name="connsiteY9" fmla="*/ 2396685 h 2396685"/>
                <a:gd name="connsiteX10" fmla="*/ 505045 w 2552675"/>
                <a:gd name="connsiteY10" fmla="*/ 1576070 h 2396685"/>
                <a:gd name="connsiteX11" fmla="*/ 507332 w 2552675"/>
                <a:gd name="connsiteY11" fmla="*/ 1530773 h 2396685"/>
                <a:gd name="connsiteX12" fmla="*/ 452632 w 2552675"/>
                <a:gd name="connsiteY12" fmla="*/ 1501082 h 2396685"/>
                <a:gd name="connsiteX13" fmla="*/ 90830 w 2552675"/>
                <a:gd name="connsiteY13" fmla="*/ 820615 h 2396685"/>
                <a:gd name="connsiteX14" fmla="*/ 911445 w 2552675"/>
                <a:gd name="connsiteY14" fmla="*/ 0 h 2396685"/>
                <a:gd name="connsiteX0" fmla="*/ 911445 w 2552675"/>
                <a:gd name="connsiteY0" fmla="*/ 0 h 2396685"/>
                <a:gd name="connsiteX1" fmla="*/ 1491708 w 2552675"/>
                <a:gd name="connsiteY1" fmla="*/ 240353 h 2396685"/>
                <a:gd name="connsiteX2" fmla="*/ 1509042 w 2552675"/>
                <a:gd name="connsiteY2" fmla="*/ 261362 h 2396685"/>
                <a:gd name="connsiteX3" fmla="*/ 1566678 w 2552675"/>
                <a:gd name="connsiteY3" fmla="*/ 246542 h 2396685"/>
                <a:gd name="connsiteX4" fmla="*/ 1732060 w 2552675"/>
                <a:gd name="connsiteY4" fmla="*/ 229870 h 2396685"/>
                <a:gd name="connsiteX5" fmla="*/ 2552675 w 2552675"/>
                <a:gd name="connsiteY5" fmla="*/ 1050485 h 2396685"/>
                <a:gd name="connsiteX6" fmla="*/ 2190874 w 2552675"/>
                <a:gd name="connsiteY6" fmla="*/ 1730952 h 2396685"/>
                <a:gd name="connsiteX7" fmla="*/ 2122803 w 2552675"/>
                <a:gd name="connsiteY7" fmla="*/ 1767900 h 2396685"/>
                <a:gd name="connsiteX8" fmla="*/ 2109382 w 2552675"/>
                <a:gd name="connsiteY8" fmla="*/ 1820096 h 2396685"/>
                <a:gd name="connsiteX9" fmla="*/ 1325660 w 2552675"/>
                <a:gd name="connsiteY9" fmla="*/ 2396685 h 2396685"/>
                <a:gd name="connsiteX10" fmla="*/ 505045 w 2552675"/>
                <a:gd name="connsiteY10" fmla="*/ 1576070 h 2396685"/>
                <a:gd name="connsiteX11" fmla="*/ 507332 w 2552675"/>
                <a:gd name="connsiteY11" fmla="*/ 1530773 h 2396685"/>
                <a:gd name="connsiteX12" fmla="*/ 452632 w 2552675"/>
                <a:gd name="connsiteY12" fmla="*/ 1501082 h 2396685"/>
                <a:gd name="connsiteX13" fmla="*/ 90830 w 2552675"/>
                <a:gd name="connsiteY13" fmla="*/ 820615 h 2396685"/>
                <a:gd name="connsiteX14" fmla="*/ 911445 w 2552675"/>
                <a:gd name="connsiteY14" fmla="*/ 0 h 2396685"/>
                <a:gd name="connsiteX0" fmla="*/ 1081174 w 2722404"/>
                <a:gd name="connsiteY0" fmla="*/ 0 h 2396685"/>
                <a:gd name="connsiteX1" fmla="*/ 1661437 w 2722404"/>
                <a:gd name="connsiteY1" fmla="*/ 240353 h 2396685"/>
                <a:gd name="connsiteX2" fmla="*/ 1678771 w 2722404"/>
                <a:gd name="connsiteY2" fmla="*/ 261362 h 2396685"/>
                <a:gd name="connsiteX3" fmla="*/ 1736407 w 2722404"/>
                <a:gd name="connsiteY3" fmla="*/ 246542 h 2396685"/>
                <a:gd name="connsiteX4" fmla="*/ 1901789 w 2722404"/>
                <a:gd name="connsiteY4" fmla="*/ 229870 h 2396685"/>
                <a:gd name="connsiteX5" fmla="*/ 2722404 w 2722404"/>
                <a:gd name="connsiteY5" fmla="*/ 1050485 h 2396685"/>
                <a:gd name="connsiteX6" fmla="*/ 2360603 w 2722404"/>
                <a:gd name="connsiteY6" fmla="*/ 1730952 h 2396685"/>
                <a:gd name="connsiteX7" fmla="*/ 2292532 w 2722404"/>
                <a:gd name="connsiteY7" fmla="*/ 1767900 h 2396685"/>
                <a:gd name="connsiteX8" fmla="*/ 2279111 w 2722404"/>
                <a:gd name="connsiteY8" fmla="*/ 1820096 h 2396685"/>
                <a:gd name="connsiteX9" fmla="*/ 1495389 w 2722404"/>
                <a:gd name="connsiteY9" fmla="*/ 2396685 h 2396685"/>
                <a:gd name="connsiteX10" fmla="*/ 674774 w 2722404"/>
                <a:gd name="connsiteY10" fmla="*/ 1576070 h 2396685"/>
                <a:gd name="connsiteX11" fmla="*/ 677061 w 2722404"/>
                <a:gd name="connsiteY11" fmla="*/ 1530773 h 2396685"/>
                <a:gd name="connsiteX12" fmla="*/ 44022 w 2722404"/>
                <a:gd name="connsiteY12" fmla="*/ 1618313 h 2396685"/>
                <a:gd name="connsiteX13" fmla="*/ 260559 w 2722404"/>
                <a:gd name="connsiteY13" fmla="*/ 820615 h 2396685"/>
                <a:gd name="connsiteX14" fmla="*/ 1081174 w 2722404"/>
                <a:gd name="connsiteY14" fmla="*/ 0 h 2396685"/>
                <a:gd name="connsiteX0" fmla="*/ 1081174 w 2722404"/>
                <a:gd name="connsiteY0" fmla="*/ 0 h 2396685"/>
                <a:gd name="connsiteX1" fmla="*/ 1661437 w 2722404"/>
                <a:gd name="connsiteY1" fmla="*/ 240353 h 2396685"/>
                <a:gd name="connsiteX2" fmla="*/ 1678771 w 2722404"/>
                <a:gd name="connsiteY2" fmla="*/ 261362 h 2396685"/>
                <a:gd name="connsiteX3" fmla="*/ 1736407 w 2722404"/>
                <a:gd name="connsiteY3" fmla="*/ 246542 h 2396685"/>
                <a:gd name="connsiteX4" fmla="*/ 1901789 w 2722404"/>
                <a:gd name="connsiteY4" fmla="*/ 229870 h 2396685"/>
                <a:gd name="connsiteX5" fmla="*/ 2722404 w 2722404"/>
                <a:gd name="connsiteY5" fmla="*/ 1050485 h 2396685"/>
                <a:gd name="connsiteX6" fmla="*/ 2360603 w 2722404"/>
                <a:gd name="connsiteY6" fmla="*/ 1730952 h 2396685"/>
                <a:gd name="connsiteX7" fmla="*/ 2292532 w 2722404"/>
                <a:gd name="connsiteY7" fmla="*/ 1767900 h 2396685"/>
                <a:gd name="connsiteX8" fmla="*/ 2279111 w 2722404"/>
                <a:gd name="connsiteY8" fmla="*/ 1820096 h 2396685"/>
                <a:gd name="connsiteX9" fmla="*/ 1495389 w 2722404"/>
                <a:gd name="connsiteY9" fmla="*/ 2396685 h 2396685"/>
                <a:gd name="connsiteX10" fmla="*/ 674774 w 2722404"/>
                <a:gd name="connsiteY10" fmla="*/ 1576070 h 2396685"/>
                <a:gd name="connsiteX11" fmla="*/ 309738 w 2722404"/>
                <a:gd name="connsiteY11" fmla="*/ 2054404 h 2396685"/>
                <a:gd name="connsiteX12" fmla="*/ 44022 w 2722404"/>
                <a:gd name="connsiteY12" fmla="*/ 1618313 h 2396685"/>
                <a:gd name="connsiteX13" fmla="*/ 260559 w 2722404"/>
                <a:gd name="connsiteY13" fmla="*/ 820615 h 2396685"/>
                <a:gd name="connsiteX14" fmla="*/ 1081174 w 2722404"/>
                <a:gd name="connsiteY14" fmla="*/ 0 h 2396685"/>
                <a:gd name="connsiteX0" fmla="*/ 1081174 w 2722404"/>
                <a:gd name="connsiteY0" fmla="*/ 0 h 2535067"/>
                <a:gd name="connsiteX1" fmla="*/ 1661437 w 2722404"/>
                <a:gd name="connsiteY1" fmla="*/ 240353 h 2535067"/>
                <a:gd name="connsiteX2" fmla="*/ 1678771 w 2722404"/>
                <a:gd name="connsiteY2" fmla="*/ 261362 h 2535067"/>
                <a:gd name="connsiteX3" fmla="*/ 1736407 w 2722404"/>
                <a:gd name="connsiteY3" fmla="*/ 246542 h 2535067"/>
                <a:gd name="connsiteX4" fmla="*/ 1901789 w 2722404"/>
                <a:gd name="connsiteY4" fmla="*/ 229870 h 2535067"/>
                <a:gd name="connsiteX5" fmla="*/ 2722404 w 2722404"/>
                <a:gd name="connsiteY5" fmla="*/ 1050485 h 2535067"/>
                <a:gd name="connsiteX6" fmla="*/ 2360603 w 2722404"/>
                <a:gd name="connsiteY6" fmla="*/ 1730952 h 2535067"/>
                <a:gd name="connsiteX7" fmla="*/ 2292532 w 2722404"/>
                <a:gd name="connsiteY7" fmla="*/ 1767900 h 2535067"/>
                <a:gd name="connsiteX8" fmla="*/ 2279111 w 2722404"/>
                <a:gd name="connsiteY8" fmla="*/ 1820096 h 2535067"/>
                <a:gd name="connsiteX9" fmla="*/ 1495389 w 2722404"/>
                <a:gd name="connsiteY9" fmla="*/ 2396685 h 2535067"/>
                <a:gd name="connsiteX10" fmla="*/ 1010836 w 2722404"/>
                <a:gd name="connsiteY10" fmla="*/ 2271639 h 2535067"/>
                <a:gd name="connsiteX11" fmla="*/ 309738 w 2722404"/>
                <a:gd name="connsiteY11" fmla="*/ 2054404 h 2535067"/>
                <a:gd name="connsiteX12" fmla="*/ 44022 w 2722404"/>
                <a:gd name="connsiteY12" fmla="*/ 1618313 h 2535067"/>
                <a:gd name="connsiteX13" fmla="*/ 260559 w 2722404"/>
                <a:gd name="connsiteY13" fmla="*/ 820615 h 2535067"/>
                <a:gd name="connsiteX14" fmla="*/ 1081174 w 2722404"/>
                <a:gd name="connsiteY14" fmla="*/ 0 h 2535067"/>
                <a:gd name="connsiteX0" fmla="*/ 1081174 w 2722404"/>
                <a:gd name="connsiteY0" fmla="*/ 0 h 2548703"/>
                <a:gd name="connsiteX1" fmla="*/ 1661437 w 2722404"/>
                <a:gd name="connsiteY1" fmla="*/ 240353 h 2548703"/>
                <a:gd name="connsiteX2" fmla="*/ 1678771 w 2722404"/>
                <a:gd name="connsiteY2" fmla="*/ 261362 h 2548703"/>
                <a:gd name="connsiteX3" fmla="*/ 1736407 w 2722404"/>
                <a:gd name="connsiteY3" fmla="*/ 246542 h 2548703"/>
                <a:gd name="connsiteX4" fmla="*/ 1901789 w 2722404"/>
                <a:gd name="connsiteY4" fmla="*/ 229870 h 2548703"/>
                <a:gd name="connsiteX5" fmla="*/ 2722404 w 2722404"/>
                <a:gd name="connsiteY5" fmla="*/ 1050485 h 2548703"/>
                <a:gd name="connsiteX6" fmla="*/ 2360603 w 2722404"/>
                <a:gd name="connsiteY6" fmla="*/ 1730952 h 2548703"/>
                <a:gd name="connsiteX7" fmla="*/ 2292532 w 2722404"/>
                <a:gd name="connsiteY7" fmla="*/ 1767900 h 2548703"/>
                <a:gd name="connsiteX8" fmla="*/ 2279111 w 2722404"/>
                <a:gd name="connsiteY8" fmla="*/ 1820096 h 2548703"/>
                <a:gd name="connsiteX9" fmla="*/ 1979943 w 2722404"/>
                <a:gd name="connsiteY9" fmla="*/ 2427946 h 2548703"/>
                <a:gd name="connsiteX10" fmla="*/ 1010836 w 2722404"/>
                <a:gd name="connsiteY10" fmla="*/ 2271639 h 2548703"/>
                <a:gd name="connsiteX11" fmla="*/ 309738 w 2722404"/>
                <a:gd name="connsiteY11" fmla="*/ 2054404 h 2548703"/>
                <a:gd name="connsiteX12" fmla="*/ 44022 w 2722404"/>
                <a:gd name="connsiteY12" fmla="*/ 1618313 h 2548703"/>
                <a:gd name="connsiteX13" fmla="*/ 260559 w 2722404"/>
                <a:gd name="connsiteY13" fmla="*/ 820615 h 2548703"/>
                <a:gd name="connsiteX14" fmla="*/ 1081174 w 2722404"/>
                <a:gd name="connsiteY14" fmla="*/ 0 h 2548703"/>
                <a:gd name="connsiteX0" fmla="*/ 1081174 w 2722404"/>
                <a:gd name="connsiteY0" fmla="*/ 0 h 2548703"/>
                <a:gd name="connsiteX1" fmla="*/ 1661437 w 2722404"/>
                <a:gd name="connsiteY1" fmla="*/ 240353 h 2548703"/>
                <a:gd name="connsiteX2" fmla="*/ 1678771 w 2722404"/>
                <a:gd name="connsiteY2" fmla="*/ 261362 h 2548703"/>
                <a:gd name="connsiteX3" fmla="*/ 1736407 w 2722404"/>
                <a:gd name="connsiteY3" fmla="*/ 246542 h 2548703"/>
                <a:gd name="connsiteX4" fmla="*/ 1901789 w 2722404"/>
                <a:gd name="connsiteY4" fmla="*/ 229870 h 2548703"/>
                <a:gd name="connsiteX5" fmla="*/ 2722404 w 2722404"/>
                <a:gd name="connsiteY5" fmla="*/ 1050485 h 2548703"/>
                <a:gd name="connsiteX6" fmla="*/ 2360603 w 2722404"/>
                <a:gd name="connsiteY6" fmla="*/ 1730952 h 2548703"/>
                <a:gd name="connsiteX7" fmla="*/ 2292532 w 2722404"/>
                <a:gd name="connsiteY7" fmla="*/ 1767900 h 2548703"/>
                <a:gd name="connsiteX8" fmla="*/ 2279111 w 2722404"/>
                <a:gd name="connsiteY8" fmla="*/ 1820096 h 2548703"/>
                <a:gd name="connsiteX9" fmla="*/ 1979943 w 2722404"/>
                <a:gd name="connsiteY9" fmla="*/ 2427946 h 2548703"/>
                <a:gd name="connsiteX10" fmla="*/ 1010836 w 2722404"/>
                <a:gd name="connsiteY10" fmla="*/ 2271639 h 2548703"/>
                <a:gd name="connsiteX11" fmla="*/ 411338 w 2722404"/>
                <a:gd name="connsiteY11" fmla="*/ 2132557 h 2548703"/>
                <a:gd name="connsiteX12" fmla="*/ 44022 w 2722404"/>
                <a:gd name="connsiteY12" fmla="*/ 1618313 h 2548703"/>
                <a:gd name="connsiteX13" fmla="*/ 260559 w 2722404"/>
                <a:gd name="connsiteY13" fmla="*/ 820615 h 2548703"/>
                <a:gd name="connsiteX14" fmla="*/ 1081174 w 2722404"/>
                <a:gd name="connsiteY14" fmla="*/ 0 h 2548703"/>
                <a:gd name="connsiteX0" fmla="*/ 1081174 w 2722404"/>
                <a:gd name="connsiteY0" fmla="*/ 0 h 2428424"/>
                <a:gd name="connsiteX1" fmla="*/ 1661437 w 2722404"/>
                <a:gd name="connsiteY1" fmla="*/ 240353 h 2428424"/>
                <a:gd name="connsiteX2" fmla="*/ 1678771 w 2722404"/>
                <a:gd name="connsiteY2" fmla="*/ 261362 h 2428424"/>
                <a:gd name="connsiteX3" fmla="*/ 1736407 w 2722404"/>
                <a:gd name="connsiteY3" fmla="*/ 246542 h 2428424"/>
                <a:gd name="connsiteX4" fmla="*/ 1901789 w 2722404"/>
                <a:gd name="connsiteY4" fmla="*/ 229870 h 2428424"/>
                <a:gd name="connsiteX5" fmla="*/ 2722404 w 2722404"/>
                <a:gd name="connsiteY5" fmla="*/ 1050485 h 2428424"/>
                <a:gd name="connsiteX6" fmla="*/ 2360603 w 2722404"/>
                <a:gd name="connsiteY6" fmla="*/ 1730952 h 2428424"/>
                <a:gd name="connsiteX7" fmla="*/ 2292532 w 2722404"/>
                <a:gd name="connsiteY7" fmla="*/ 1767900 h 2428424"/>
                <a:gd name="connsiteX8" fmla="*/ 2279111 w 2722404"/>
                <a:gd name="connsiteY8" fmla="*/ 1820096 h 2428424"/>
                <a:gd name="connsiteX9" fmla="*/ 1979943 w 2722404"/>
                <a:gd name="connsiteY9" fmla="*/ 2427946 h 2428424"/>
                <a:gd name="connsiteX10" fmla="*/ 1339082 w 2722404"/>
                <a:gd name="connsiteY10" fmla="*/ 1873054 h 2428424"/>
                <a:gd name="connsiteX11" fmla="*/ 411338 w 2722404"/>
                <a:gd name="connsiteY11" fmla="*/ 2132557 h 2428424"/>
                <a:gd name="connsiteX12" fmla="*/ 44022 w 2722404"/>
                <a:gd name="connsiteY12" fmla="*/ 1618313 h 2428424"/>
                <a:gd name="connsiteX13" fmla="*/ 260559 w 2722404"/>
                <a:gd name="connsiteY13" fmla="*/ 820615 h 2428424"/>
                <a:gd name="connsiteX14" fmla="*/ 1081174 w 2722404"/>
                <a:gd name="connsiteY14" fmla="*/ 0 h 2428424"/>
                <a:gd name="connsiteX0" fmla="*/ 1081174 w 2722404"/>
                <a:gd name="connsiteY0" fmla="*/ 0 h 2428424"/>
                <a:gd name="connsiteX1" fmla="*/ 1661437 w 2722404"/>
                <a:gd name="connsiteY1" fmla="*/ 240353 h 2428424"/>
                <a:gd name="connsiteX2" fmla="*/ 1678771 w 2722404"/>
                <a:gd name="connsiteY2" fmla="*/ 261362 h 2428424"/>
                <a:gd name="connsiteX3" fmla="*/ 1736407 w 2722404"/>
                <a:gd name="connsiteY3" fmla="*/ 246542 h 2428424"/>
                <a:gd name="connsiteX4" fmla="*/ 1901789 w 2722404"/>
                <a:gd name="connsiteY4" fmla="*/ 229870 h 2428424"/>
                <a:gd name="connsiteX5" fmla="*/ 2722404 w 2722404"/>
                <a:gd name="connsiteY5" fmla="*/ 1050485 h 2428424"/>
                <a:gd name="connsiteX6" fmla="*/ 2360603 w 2722404"/>
                <a:gd name="connsiteY6" fmla="*/ 1730952 h 2428424"/>
                <a:gd name="connsiteX7" fmla="*/ 2292532 w 2722404"/>
                <a:gd name="connsiteY7" fmla="*/ 1767900 h 2428424"/>
                <a:gd name="connsiteX8" fmla="*/ 2279111 w 2722404"/>
                <a:gd name="connsiteY8" fmla="*/ 1820096 h 2428424"/>
                <a:gd name="connsiteX9" fmla="*/ 1979943 w 2722404"/>
                <a:gd name="connsiteY9" fmla="*/ 2427946 h 2428424"/>
                <a:gd name="connsiteX10" fmla="*/ 1339082 w 2722404"/>
                <a:gd name="connsiteY10" fmla="*/ 1873054 h 2428424"/>
                <a:gd name="connsiteX11" fmla="*/ 411338 w 2722404"/>
                <a:gd name="connsiteY11" fmla="*/ 2132557 h 2428424"/>
                <a:gd name="connsiteX12" fmla="*/ 44022 w 2722404"/>
                <a:gd name="connsiteY12" fmla="*/ 1618313 h 2428424"/>
                <a:gd name="connsiteX13" fmla="*/ 260559 w 2722404"/>
                <a:gd name="connsiteY13" fmla="*/ 820615 h 2428424"/>
                <a:gd name="connsiteX14" fmla="*/ 1081174 w 2722404"/>
                <a:gd name="connsiteY14" fmla="*/ 0 h 2428424"/>
                <a:gd name="connsiteX0" fmla="*/ 1055376 w 2696606"/>
                <a:gd name="connsiteY0" fmla="*/ 0 h 2428424"/>
                <a:gd name="connsiteX1" fmla="*/ 1635639 w 2696606"/>
                <a:gd name="connsiteY1" fmla="*/ 240353 h 2428424"/>
                <a:gd name="connsiteX2" fmla="*/ 1652973 w 2696606"/>
                <a:gd name="connsiteY2" fmla="*/ 261362 h 2428424"/>
                <a:gd name="connsiteX3" fmla="*/ 1710609 w 2696606"/>
                <a:gd name="connsiteY3" fmla="*/ 246542 h 2428424"/>
                <a:gd name="connsiteX4" fmla="*/ 1875991 w 2696606"/>
                <a:gd name="connsiteY4" fmla="*/ 229870 h 2428424"/>
                <a:gd name="connsiteX5" fmla="*/ 2696606 w 2696606"/>
                <a:gd name="connsiteY5" fmla="*/ 1050485 h 2428424"/>
                <a:gd name="connsiteX6" fmla="*/ 2334805 w 2696606"/>
                <a:gd name="connsiteY6" fmla="*/ 1730952 h 2428424"/>
                <a:gd name="connsiteX7" fmla="*/ 2266734 w 2696606"/>
                <a:gd name="connsiteY7" fmla="*/ 1767900 h 2428424"/>
                <a:gd name="connsiteX8" fmla="*/ 2253313 w 2696606"/>
                <a:gd name="connsiteY8" fmla="*/ 1820096 h 2428424"/>
                <a:gd name="connsiteX9" fmla="*/ 1954145 w 2696606"/>
                <a:gd name="connsiteY9" fmla="*/ 2427946 h 2428424"/>
                <a:gd name="connsiteX10" fmla="*/ 1313284 w 2696606"/>
                <a:gd name="connsiteY10" fmla="*/ 1873054 h 2428424"/>
                <a:gd name="connsiteX11" fmla="*/ 385540 w 2696606"/>
                <a:gd name="connsiteY11" fmla="*/ 2132557 h 2428424"/>
                <a:gd name="connsiteX12" fmla="*/ 18224 w 2696606"/>
                <a:gd name="connsiteY12" fmla="*/ 1618313 h 2428424"/>
                <a:gd name="connsiteX13" fmla="*/ 234761 w 2696606"/>
                <a:gd name="connsiteY13" fmla="*/ 820615 h 2428424"/>
                <a:gd name="connsiteX14" fmla="*/ 1055376 w 2696606"/>
                <a:gd name="connsiteY14" fmla="*/ 0 h 2428424"/>
                <a:gd name="connsiteX0" fmla="*/ 1055376 w 2696606"/>
                <a:gd name="connsiteY0" fmla="*/ 0 h 2428424"/>
                <a:gd name="connsiteX1" fmla="*/ 1635639 w 2696606"/>
                <a:gd name="connsiteY1" fmla="*/ 240353 h 2428424"/>
                <a:gd name="connsiteX2" fmla="*/ 1652973 w 2696606"/>
                <a:gd name="connsiteY2" fmla="*/ 261362 h 2428424"/>
                <a:gd name="connsiteX3" fmla="*/ 1710609 w 2696606"/>
                <a:gd name="connsiteY3" fmla="*/ 246542 h 2428424"/>
                <a:gd name="connsiteX4" fmla="*/ 1875991 w 2696606"/>
                <a:gd name="connsiteY4" fmla="*/ 229870 h 2428424"/>
                <a:gd name="connsiteX5" fmla="*/ 2696606 w 2696606"/>
                <a:gd name="connsiteY5" fmla="*/ 1050485 h 2428424"/>
                <a:gd name="connsiteX6" fmla="*/ 2334805 w 2696606"/>
                <a:gd name="connsiteY6" fmla="*/ 1730952 h 2428424"/>
                <a:gd name="connsiteX7" fmla="*/ 2266734 w 2696606"/>
                <a:gd name="connsiteY7" fmla="*/ 1767900 h 2428424"/>
                <a:gd name="connsiteX8" fmla="*/ 2253313 w 2696606"/>
                <a:gd name="connsiteY8" fmla="*/ 1820096 h 2428424"/>
                <a:gd name="connsiteX9" fmla="*/ 1954145 w 2696606"/>
                <a:gd name="connsiteY9" fmla="*/ 2427946 h 2428424"/>
                <a:gd name="connsiteX10" fmla="*/ 1313284 w 2696606"/>
                <a:gd name="connsiteY10" fmla="*/ 1873054 h 2428424"/>
                <a:gd name="connsiteX11" fmla="*/ 385540 w 2696606"/>
                <a:gd name="connsiteY11" fmla="*/ 2132557 h 2428424"/>
                <a:gd name="connsiteX12" fmla="*/ 18224 w 2696606"/>
                <a:gd name="connsiteY12" fmla="*/ 1618313 h 2428424"/>
                <a:gd name="connsiteX13" fmla="*/ 234761 w 2696606"/>
                <a:gd name="connsiteY13" fmla="*/ 820615 h 2428424"/>
                <a:gd name="connsiteX14" fmla="*/ 1055376 w 2696606"/>
                <a:gd name="connsiteY14" fmla="*/ 0 h 2428424"/>
                <a:gd name="connsiteX0" fmla="*/ 1055376 w 2696606"/>
                <a:gd name="connsiteY0" fmla="*/ 0 h 2428424"/>
                <a:gd name="connsiteX1" fmla="*/ 1635639 w 2696606"/>
                <a:gd name="connsiteY1" fmla="*/ 240353 h 2428424"/>
                <a:gd name="connsiteX2" fmla="*/ 1652973 w 2696606"/>
                <a:gd name="connsiteY2" fmla="*/ 261362 h 2428424"/>
                <a:gd name="connsiteX3" fmla="*/ 1710609 w 2696606"/>
                <a:gd name="connsiteY3" fmla="*/ 246542 h 2428424"/>
                <a:gd name="connsiteX4" fmla="*/ 1875991 w 2696606"/>
                <a:gd name="connsiteY4" fmla="*/ 229870 h 2428424"/>
                <a:gd name="connsiteX5" fmla="*/ 2696606 w 2696606"/>
                <a:gd name="connsiteY5" fmla="*/ 1050485 h 2428424"/>
                <a:gd name="connsiteX6" fmla="*/ 2334805 w 2696606"/>
                <a:gd name="connsiteY6" fmla="*/ 1730952 h 2428424"/>
                <a:gd name="connsiteX7" fmla="*/ 2266734 w 2696606"/>
                <a:gd name="connsiteY7" fmla="*/ 1767900 h 2428424"/>
                <a:gd name="connsiteX8" fmla="*/ 2253313 w 2696606"/>
                <a:gd name="connsiteY8" fmla="*/ 1820096 h 2428424"/>
                <a:gd name="connsiteX9" fmla="*/ 1954145 w 2696606"/>
                <a:gd name="connsiteY9" fmla="*/ 2427946 h 2428424"/>
                <a:gd name="connsiteX10" fmla="*/ 1313284 w 2696606"/>
                <a:gd name="connsiteY10" fmla="*/ 1873054 h 2428424"/>
                <a:gd name="connsiteX11" fmla="*/ 385540 w 2696606"/>
                <a:gd name="connsiteY11" fmla="*/ 2132557 h 2428424"/>
                <a:gd name="connsiteX12" fmla="*/ 18224 w 2696606"/>
                <a:gd name="connsiteY12" fmla="*/ 1618313 h 2428424"/>
                <a:gd name="connsiteX13" fmla="*/ 234761 w 2696606"/>
                <a:gd name="connsiteY13" fmla="*/ 820615 h 2428424"/>
                <a:gd name="connsiteX14" fmla="*/ 1055376 w 2696606"/>
                <a:gd name="connsiteY14" fmla="*/ 0 h 2428424"/>
                <a:gd name="connsiteX0" fmla="*/ 1055376 w 2696606"/>
                <a:gd name="connsiteY0" fmla="*/ 0 h 2428424"/>
                <a:gd name="connsiteX1" fmla="*/ 1635639 w 2696606"/>
                <a:gd name="connsiteY1" fmla="*/ 240353 h 2428424"/>
                <a:gd name="connsiteX2" fmla="*/ 1652973 w 2696606"/>
                <a:gd name="connsiteY2" fmla="*/ 261362 h 2428424"/>
                <a:gd name="connsiteX3" fmla="*/ 1710609 w 2696606"/>
                <a:gd name="connsiteY3" fmla="*/ 246542 h 2428424"/>
                <a:gd name="connsiteX4" fmla="*/ 1875991 w 2696606"/>
                <a:gd name="connsiteY4" fmla="*/ 229870 h 2428424"/>
                <a:gd name="connsiteX5" fmla="*/ 2696606 w 2696606"/>
                <a:gd name="connsiteY5" fmla="*/ 1050485 h 2428424"/>
                <a:gd name="connsiteX6" fmla="*/ 2334805 w 2696606"/>
                <a:gd name="connsiteY6" fmla="*/ 1730952 h 2428424"/>
                <a:gd name="connsiteX7" fmla="*/ 2266734 w 2696606"/>
                <a:gd name="connsiteY7" fmla="*/ 1767900 h 2428424"/>
                <a:gd name="connsiteX8" fmla="*/ 2253313 w 2696606"/>
                <a:gd name="connsiteY8" fmla="*/ 1820096 h 2428424"/>
                <a:gd name="connsiteX9" fmla="*/ 1954145 w 2696606"/>
                <a:gd name="connsiteY9" fmla="*/ 2427946 h 2428424"/>
                <a:gd name="connsiteX10" fmla="*/ 1313284 w 2696606"/>
                <a:gd name="connsiteY10" fmla="*/ 1873054 h 2428424"/>
                <a:gd name="connsiteX11" fmla="*/ 385540 w 2696606"/>
                <a:gd name="connsiteY11" fmla="*/ 2132557 h 2428424"/>
                <a:gd name="connsiteX12" fmla="*/ 18224 w 2696606"/>
                <a:gd name="connsiteY12" fmla="*/ 1618313 h 2428424"/>
                <a:gd name="connsiteX13" fmla="*/ 234761 w 2696606"/>
                <a:gd name="connsiteY13" fmla="*/ 820615 h 2428424"/>
                <a:gd name="connsiteX14" fmla="*/ 1055376 w 2696606"/>
                <a:gd name="connsiteY14" fmla="*/ 0 h 2428424"/>
                <a:gd name="connsiteX0" fmla="*/ 844361 w 2696606"/>
                <a:gd name="connsiteY0" fmla="*/ 0 h 2506578"/>
                <a:gd name="connsiteX1" fmla="*/ 1635639 w 2696606"/>
                <a:gd name="connsiteY1" fmla="*/ 318507 h 2506578"/>
                <a:gd name="connsiteX2" fmla="*/ 1652973 w 2696606"/>
                <a:gd name="connsiteY2" fmla="*/ 339516 h 2506578"/>
                <a:gd name="connsiteX3" fmla="*/ 1710609 w 2696606"/>
                <a:gd name="connsiteY3" fmla="*/ 324696 h 2506578"/>
                <a:gd name="connsiteX4" fmla="*/ 1875991 w 2696606"/>
                <a:gd name="connsiteY4" fmla="*/ 308024 h 2506578"/>
                <a:gd name="connsiteX5" fmla="*/ 2696606 w 2696606"/>
                <a:gd name="connsiteY5" fmla="*/ 1128639 h 2506578"/>
                <a:gd name="connsiteX6" fmla="*/ 2334805 w 2696606"/>
                <a:gd name="connsiteY6" fmla="*/ 1809106 h 2506578"/>
                <a:gd name="connsiteX7" fmla="*/ 2266734 w 2696606"/>
                <a:gd name="connsiteY7" fmla="*/ 1846054 h 2506578"/>
                <a:gd name="connsiteX8" fmla="*/ 2253313 w 2696606"/>
                <a:gd name="connsiteY8" fmla="*/ 1898250 h 2506578"/>
                <a:gd name="connsiteX9" fmla="*/ 1954145 w 2696606"/>
                <a:gd name="connsiteY9" fmla="*/ 2506100 h 2506578"/>
                <a:gd name="connsiteX10" fmla="*/ 1313284 w 2696606"/>
                <a:gd name="connsiteY10" fmla="*/ 1951208 h 2506578"/>
                <a:gd name="connsiteX11" fmla="*/ 385540 w 2696606"/>
                <a:gd name="connsiteY11" fmla="*/ 2210711 h 2506578"/>
                <a:gd name="connsiteX12" fmla="*/ 18224 w 2696606"/>
                <a:gd name="connsiteY12" fmla="*/ 1696467 h 2506578"/>
                <a:gd name="connsiteX13" fmla="*/ 234761 w 2696606"/>
                <a:gd name="connsiteY13" fmla="*/ 898769 h 2506578"/>
                <a:gd name="connsiteX14" fmla="*/ 844361 w 2696606"/>
                <a:gd name="connsiteY14" fmla="*/ 0 h 2506578"/>
                <a:gd name="connsiteX0" fmla="*/ 844361 w 2696606"/>
                <a:gd name="connsiteY0" fmla="*/ 0 h 2506578"/>
                <a:gd name="connsiteX1" fmla="*/ 1635639 w 2696606"/>
                <a:gd name="connsiteY1" fmla="*/ 318507 h 2506578"/>
                <a:gd name="connsiteX2" fmla="*/ 1652973 w 2696606"/>
                <a:gd name="connsiteY2" fmla="*/ 339516 h 2506578"/>
                <a:gd name="connsiteX3" fmla="*/ 1710609 w 2696606"/>
                <a:gd name="connsiteY3" fmla="*/ 324696 h 2506578"/>
                <a:gd name="connsiteX4" fmla="*/ 1875991 w 2696606"/>
                <a:gd name="connsiteY4" fmla="*/ 308024 h 2506578"/>
                <a:gd name="connsiteX5" fmla="*/ 2696606 w 2696606"/>
                <a:gd name="connsiteY5" fmla="*/ 1128639 h 2506578"/>
                <a:gd name="connsiteX6" fmla="*/ 2334805 w 2696606"/>
                <a:gd name="connsiteY6" fmla="*/ 1809106 h 2506578"/>
                <a:gd name="connsiteX7" fmla="*/ 2266734 w 2696606"/>
                <a:gd name="connsiteY7" fmla="*/ 1846054 h 2506578"/>
                <a:gd name="connsiteX8" fmla="*/ 2253313 w 2696606"/>
                <a:gd name="connsiteY8" fmla="*/ 1898250 h 2506578"/>
                <a:gd name="connsiteX9" fmla="*/ 1954145 w 2696606"/>
                <a:gd name="connsiteY9" fmla="*/ 2506100 h 2506578"/>
                <a:gd name="connsiteX10" fmla="*/ 1313284 w 2696606"/>
                <a:gd name="connsiteY10" fmla="*/ 1951208 h 2506578"/>
                <a:gd name="connsiteX11" fmla="*/ 385540 w 2696606"/>
                <a:gd name="connsiteY11" fmla="*/ 2210711 h 2506578"/>
                <a:gd name="connsiteX12" fmla="*/ 18224 w 2696606"/>
                <a:gd name="connsiteY12" fmla="*/ 1696467 h 2506578"/>
                <a:gd name="connsiteX13" fmla="*/ 234761 w 2696606"/>
                <a:gd name="connsiteY13" fmla="*/ 898769 h 2506578"/>
                <a:gd name="connsiteX14" fmla="*/ 844361 w 2696606"/>
                <a:gd name="connsiteY14" fmla="*/ 0 h 2506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696606" h="2506578">
                  <a:moveTo>
                    <a:pt x="844361" y="0"/>
                  </a:moveTo>
                  <a:cubicBezTo>
                    <a:pt x="2196384" y="1391139"/>
                    <a:pt x="1487137" y="170005"/>
                    <a:pt x="1635639" y="318507"/>
                  </a:cubicBezTo>
                  <a:lnTo>
                    <a:pt x="1652973" y="339516"/>
                  </a:lnTo>
                  <a:lnTo>
                    <a:pt x="1710609" y="324696"/>
                  </a:lnTo>
                  <a:cubicBezTo>
                    <a:pt x="1764029" y="313765"/>
                    <a:pt x="1819340" y="308024"/>
                    <a:pt x="1875991" y="308024"/>
                  </a:cubicBezTo>
                  <a:cubicBezTo>
                    <a:pt x="2329204" y="308024"/>
                    <a:pt x="2696606" y="675426"/>
                    <a:pt x="2696606" y="1128639"/>
                  </a:cubicBezTo>
                  <a:cubicBezTo>
                    <a:pt x="2696606" y="1411897"/>
                    <a:pt x="2553090" y="1661635"/>
                    <a:pt x="2334805" y="1809106"/>
                  </a:cubicBezTo>
                  <a:lnTo>
                    <a:pt x="2266734" y="1846054"/>
                  </a:lnTo>
                  <a:lnTo>
                    <a:pt x="2253313" y="1898250"/>
                  </a:lnTo>
                  <a:cubicBezTo>
                    <a:pt x="2149414" y="2232296"/>
                    <a:pt x="2110816" y="2497274"/>
                    <a:pt x="1954145" y="2506100"/>
                  </a:cubicBezTo>
                  <a:cubicBezTo>
                    <a:pt x="1797474" y="2514926"/>
                    <a:pt x="1313284" y="2404421"/>
                    <a:pt x="1313284" y="1951208"/>
                  </a:cubicBezTo>
                  <a:cubicBezTo>
                    <a:pt x="1314046" y="1936109"/>
                    <a:pt x="601383" y="2253168"/>
                    <a:pt x="385540" y="2210711"/>
                  </a:cubicBezTo>
                  <a:cubicBezTo>
                    <a:pt x="169697" y="2168254"/>
                    <a:pt x="-68291" y="1929907"/>
                    <a:pt x="18224" y="1696467"/>
                  </a:cubicBezTo>
                  <a:cubicBezTo>
                    <a:pt x="104739" y="1463027"/>
                    <a:pt x="477038" y="1221104"/>
                    <a:pt x="234761" y="898769"/>
                  </a:cubicBezTo>
                  <a:cubicBezTo>
                    <a:pt x="-109116" y="375217"/>
                    <a:pt x="391148" y="0"/>
                    <a:pt x="844361" y="0"/>
                  </a:cubicBezTo>
                  <a:close/>
                </a:path>
              </a:pathLst>
            </a:custGeom>
            <a:gradFill>
              <a:gsLst>
                <a:gs pos="0">
                  <a:srgbClr val="125286"/>
                </a:gs>
                <a:gs pos="100000">
                  <a:srgbClr val="2195F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字魂59号-创粗黑" panose="00000500000000000000" pitchFamily="2" charset="-122"/>
              </a:endParaRPr>
            </a:p>
          </p:txBody>
        </p:sp>
        <p:sp>
          <p:nvSpPr>
            <p:cNvPr id="28" name="淘宝-想搞设计PPT(倒卖必究)-28">
              <a:extLst>
                <a:ext uri="{FF2B5EF4-FFF2-40B4-BE49-F238E27FC236}">
                  <a16:creationId xmlns:a16="http://schemas.microsoft.com/office/drawing/2014/main" id="{B7723BE6-5CC3-FFEB-3B2E-0B21C2468445}"/>
                </a:ext>
              </a:extLst>
            </p:cNvPr>
            <p:cNvSpPr/>
            <p:nvPr/>
          </p:nvSpPr>
          <p:spPr>
            <a:xfrm rot="1151942" flipH="1">
              <a:off x="-1345274" y="-788979"/>
              <a:ext cx="2075163" cy="3313977"/>
            </a:xfrm>
            <a:custGeom>
              <a:avLst/>
              <a:gdLst>
                <a:gd name="connsiteX0" fmla="*/ 820615 w 2461845"/>
                <a:gd name="connsiteY0" fmla="*/ 0 h 2396685"/>
                <a:gd name="connsiteX1" fmla="*/ 1400878 w 2461845"/>
                <a:gd name="connsiteY1" fmla="*/ 240353 h 2396685"/>
                <a:gd name="connsiteX2" fmla="*/ 1418212 w 2461845"/>
                <a:gd name="connsiteY2" fmla="*/ 261362 h 2396685"/>
                <a:gd name="connsiteX3" fmla="*/ 1475848 w 2461845"/>
                <a:gd name="connsiteY3" fmla="*/ 246542 h 2396685"/>
                <a:gd name="connsiteX4" fmla="*/ 1641230 w 2461845"/>
                <a:gd name="connsiteY4" fmla="*/ 229870 h 2396685"/>
                <a:gd name="connsiteX5" fmla="*/ 2461845 w 2461845"/>
                <a:gd name="connsiteY5" fmla="*/ 1050485 h 2396685"/>
                <a:gd name="connsiteX6" fmla="*/ 2100044 w 2461845"/>
                <a:gd name="connsiteY6" fmla="*/ 1730952 h 2396685"/>
                <a:gd name="connsiteX7" fmla="*/ 2031973 w 2461845"/>
                <a:gd name="connsiteY7" fmla="*/ 1767900 h 2396685"/>
                <a:gd name="connsiteX8" fmla="*/ 2018552 w 2461845"/>
                <a:gd name="connsiteY8" fmla="*/ 1820096 h 2396685"/>
                <a:gd name="connsiteX9" fmla="*/ 1234830 w 2461845"/>
                <a:gd name="connsiteY9" fmla="*/ 2396685 h 2396685"/>
                <a:gd name="connsiteX10" fmla="*/ 414215 w 2461845"/>
                <a:gd name="connsiteY10" fmla="*/ 1576070 h 2396685"/>
                <a:gd name="connsiteX11" fmla="*/ 416502 w 2461845"/>
                <a:gd name="connsiteY11" fmla="*/ 1530773 h 2396685"/>
                <a:gd name="connsiteX12" fmla="*/ 361802 w 2461845"/>
                <a:gd name="connsiteY12" fmla="*/ 1501082 h 2396685"/>
                <a:gd name="connsiteX13" fmla="*/ 0 w 2461845"/>
                <a:gd name="connsiteY13" fmla="*/ 820615 h 2396685"/>
                <a:gd name="connsiteX14" fmla="*/ 820615 w 2461845"/>
                <a:gd name="connsiteY14" fmla="*/ 0 h 2396685"/>
                <a:gd name="connsiteX0" fmla="*/ 820615 w 2461845"/>
                <a:gd name="connsiteY0" fmla="*/ 0 h 2396685"/>
                <a:gd name="connsiteX1" fmla="*/ 1400878 w 2461845"/>
                <a:gd name="connsiteY1" fmla="*/ 240353 h 2396685"/>
                <a:gd name="connsiteX2" fmla="*/ 1418212 w 2461845"/>
                <a:gd name="connsiteY2" fmla="*/ 261362 h 2396685"/>
                <a:gd name="connsiteX3" fmla="*/ 1475848 w 2461845"/>
                <a:gd name="connsiteY3" fmla="*/ 246542 h 2396685"/>
                <a:gd name="connsiteX4" fmla="*/ 1641230 w 2461845"/>
                <a:gd name="connsiteY4" fmla="*/ 229870 h 2396685"/>
                <a:gd name="connsiteX5" fmla="*/ 2461845 w 2461845"/>
                <a:gd name="connsiteY5" fmla="*/ 1050485 h 2396685"/>
                <a:gd name="connsiteX6" fmla="*/ 2100044 w 2461845"/>
                <a:gd name="connsiteY6" fmla="*/ 1730952 h 2396685"/>
                <a:gd name="connsiteX7" fmla="*/ 2031973 w 2461845"/>
                <a:gd name="connsiteY7" fmla="*/ 1767900 h 2396685"/>
                <a:gd name="connsiteX8" fmla="*/ 2018552 w 2461845"/>
                <a:gd name="connsiteY8" fmla="*/ 1820096 h 2396685"/>
                <a:gd name="connsiteX9" fmla="*/ 1234830 w 2461845"/>
                <a:gd name="connsiteY9" fmla="*/ 2396685 h 2396685"/>
                <a:gd name="connsiteX10" fmla="*/ 414215 w 2461845"/>
                <a:gd name="connsiteY10" fmla="*/ 1576070 h 2396685"/>
                <a:gd name="connsiteX11" fmla="*/ 416502 w 2461845"/>
                <a:gd name="connsiteY11" fmla="*/ 1530773 h 2396685"/>
                <a:gd name="connsiteX12" fmla="*/ 361802 w 2461845"/>
                <a:gd name="connsiteY12" fmla="*/ 1501082 h 2396685"/>
                <a:gd name="connsiteX13" fmla="*/ 0 w 2461845"/>
                <a:gd name="connsiteY13" fmla="*/ 820615 h 2396685"/>
                <a:gd name="connsiteX14" fmla="*/ 820615 w 2461845"/>
                <a:gd name="connsiteY14" fmla="*/ 0 h 2396685"/>
                <a:gd name="connsiteX0" fmla="*/ 911445 w 2552675"/>
                <a:gd name="connsiteY0" fmla="*/ 0 h 2396685"/>
                <a:gd name="connsiteX1" fmla="*/ 1491708 w 2552675"/>
                <a:gd name="connsiteY1" fmla="*/ 240353 h 2396685"/>
                <a:gd name="connsiteX2" fmla="*/ 1509042 w 2552675"/>
                <a:gd name="connsiteY2" fmla="*/ 261362 h 2396685"/>
                <a:gd name="connsiteX3" fmla="*/ 1566678 w 2552675"/>
                <a:gd name="connsiteY3" fmla="*/ 246542 h 2396685"/>
                <a:gd name="connsiteX4" fmla="*/ 1732060 w 2552675"/>
                <a:gd name="connsiteY4" fmla="*/ 229870 h 2396685"/>
                <a:gd name="connsiteX5" fmla="*/ 2552675 w 2552675"/>
                <a:gd name="connsiteY5" fmla="*/ 1050485 h 2396685"/>
                <a:gd name="connsiteX6" fmla="*/ 2190874 w 2552675"/>
                <a:gd name="connsiteY6" fmla="*/ 1730952 h 2396685"/>
                <a:gd name="connsiteX7" fmla="*/ 2122803 w 2552675"/>
                <a:gd name="connsiteY7" fmla="*/ 1767900 h 2396685"/>
                <a:gd name="connsiteX8" fmla="*/ 2109382 w 2552675"/>
                <a:gd name="connsiteY8" fmla="*/ 1820096 h 2396685"/>
                <a:gd name="connsiteX9" fmla="*/ 1325660 w 2552675"/>
                <a:gd name="connsiteY9" fmla="*/ 2396685 h 2396685"/>
                <a:gd name="connsiteX10" fmla="*/ 505045 w 2552675"/>
                <a:gd name="connsiteY10" fmla="*/ 1576070 h 2396685"/>
                <a:gd name="connsiteX11" fmla="*/ 507332 w 2552675"/>
                <a:gd name="connsiteY11" fmla="*/ 1530773 h 2396685"/>
                <a:gd name="connsiteX12" fmla="*/ 452632 w 2552675"/>
                <a:gd name="connsiteY12" fmla="*/ 1501082 h 2396685"/>
                <a:gd name="connsiteX13" fmla="*/ 90830 w 2552675"/>
                <a:gd name="connsiteY13" fmla="*/ 820615 h 2396685"/>
                <a:gd name="connsiteX14" fmla="*/ 911445 w 2552675"/>
                <a:gd name="connsiteY14" fmla="*/ 0 h 2396685"/>
                <a:gd name="connsiteX0" fmla="*/ 911445 w 2552675"/>
                <a:gd name="connsiteY0" fmla="*/ 0 h 2396685"/>
                <a:gd name="connsiteX1" fmla="*/ 1491708 w 2552675"/>
                <a:gd name="connsiteY1" fmla="*/ 240353 h 2396685"/>
                <a:gd name="connsiteX2" fmla="*/ 1509042 w 2552675"/>
                <a:gd name="connsiteY2" fmla="*/ 261362 h 2396685"/>
                <a:gd name="connsiteX3" fmla="*/ 1566678 w 2552675"/>
                <a:gd name="connsiteY3" fmla="*/ 246542 h 2396685"/>
                <a:gd name="connsiteX4" fmla="*/ 1732060 w 2552675"/>
                <a:gd name="connsiteY4" fmla="*/ 229870 h 2396685"/>
                <a:gd name="connsiteX5" fmla="*/ 2552675 w 2552675"/>
                <a:gd name="connsiteY5" fmla="*/ 1050485 h 2396685"/>
                <a:gd name="connsiteX6" fmla="*/ 2190874 w 2552675"/>
                <a:gd name="connsiteY6" fmla="*/ 1730952 h 2396685"/>
                <a:gd name="connsiteX7" fmla="*/ 2122803 w 2552675"/>
                <a:gd name="connsiteY7" fmla="*/ 1767900 h 2396685"/>
                <a:gd name="connsiteX8" fmla="*/ 2109382 w 2552675"/>
                <a:gd name="connsiteY8" fmla="*/ 1820096 h 2396685"/>
                <a:gd name="connsiteX9" fmla="*/ 1325660 w 2552675"/>
                <a:gd name="connsiteY9" fmla="*/ 2396685 h 2396685"/>
                <a:gd name="connsiteX10" fmla="*/ 505045 w 2552675"/>
                <a:gd name="connsiteY10" fmla="*/ 1576070 h 2396685"/>
                <a:gd name="connsiteX11" fmla="*/ 507332 w 2552675"/>
                <a:gd name="connsiteY11" fmla="*/ 1530773 h 2396685"/>
                <a:gd name="connsiteX12" fmla="*/ 452632 w 2552675"/>
                <a:gd name="connsiteY12" fmla="*/ 1501082 h 2396685"/>
                <a:gd name="connsiteX13" fmla="*/ 90830 w 2552675"/>
                <a:gd name="connsiteY13" fmla="*/ 820615 h 2396685"/>
                <a:gd name="connsiteX14" fmla="*/ 911445 w 2552675"/>
                <a:gd name="connsiteY14" fmla="*/ 0 h 2396685"/>
                <a:gd name="connsiteX0" fmla="*/ 1081174 w 2722404"/>
                <a:gd name="connsiteY0" fmla="*/ 0 h 2396685"/>
                <a:gd name="connsiteX1" fmla="*/ 1661437 w 2722404"/>
                <a:gd name="connsiteY1" fmla="*/ 240353 h 2396685"/>
                <a:gd name="connsiteX2" fmla="*/ 1678771 w 2722404"/>
                <a:gd name="connsiteY2" fmla="*/ 261362 h 2396685"/>
                <a:gd name="connsiteX3" fmla="*/ 1736407 w 2722404"/>
                <a:gd name="connsiteY3" fmla="*/ 246542 h 2396685"/>
                <a:gd name="connsiteX4" fmla="*/ 1901789 w 2722404"/>
                <a:gd name="connsiteY4" fmla="*/ 229870 h 2396685"/>
                <a:gd name="connsiteX5" fmla="*/ 2722404 w 2722404"/>
                <a:gd name="connsiteY5" fmla="*/ 1050485 h 2396685"/>
                <a:gd name="connsiteX6" fmla="*/ 2360603 w 2722404"/>
                <a:gd name="connsiteY6" fmla="*/ 1730952 h 2396685"/>
                <a:gd name="connsiteX7" fmla="*/ 2292532 w 2722404"/>
                <a:gd name="connsiteY7" fmla="*/ 1767900 h 2396685"/>
                <a:gd name="connsiteX8" fmla="*/ 2279111 w 2722404"/>
                <a:gd name="connsiteY8" fmla="*/ 1820096 h 2396685"/>
                <a:gd name="connsiteX9" fmla="*/ 1495389 w 2722404"/>
                <a:gd name="connsiteY9" fmla="*/ 2396685 h 2396685"/>
                <a:gd name="connsiteX10" fmla="*/ 674774 w 2722404"/>
                <a:gd name="connsiteY10" fmla="*/ 1576070 h 2396685"/>
                <a:gd name="connsiteX11" fmla="*/ 677061 w 2722404"/>
                <a:gd name="connsiteY11" fmla="*/ 1530773 h 2396685"/>
                <a:gd name="connsiteX12" fmla="*/ 44022 w 2722404"/>
                <a:gd name="connsiteY12" fmla="*/ 1618313 h 2396685"/>
                <a:gd name="connsiteX13" fmla="*/ 260559 w 2722404"/>
                <a:gd name="connsiteY13" fmla="*/ 820615 h 2396685"/>
                <a:gd name="connsiteX14" fmla="*/ 1081174 w 2722404"/>
                <a:gd name="connsiteY14" fmla="*/ 0 h 2396685"/>
                <a:gd name="connsiteX0" fmla="*/ 1081174 w 2722404"/>
                <a:gd name="connsiteY0" fmla="*/ 0 h 2396685"/>
                <a:gd name="connsiteX1" fmla="*/ 1661437 w 2722404"/>
                <a:gd name="connsiteY1" fmla="*/ 240353 h 2396685"/>
                <a:gd name="connsiteX2" fmla="*/ 1678771 w 2722404"/>
                <a:gd name="connsiteY2" fmla="*/ 261362 h 2396685"/>
                <a:gd name="connsiteX3" fmla="*/ 1736407 w 2722404"/>
                <a:gd name="connsiteY3" fmla="*/ 246542 h 2396685"/>
                <a:gd name="connsiteX4" fmla="*/ 1901789 w 2722404"/>
                <a:gd name="connsiteY4" fmla="*/ 229870 h 2396685"/>
                <a:gd name="connsiteX5" fmla="*/ 2722404 w 2722404"/>
                <a:gd name="connsiteY5" fmla="*/ 1050485 h 2396685"/>
                <a:gd name="connsiteX6" fmla="*/ 2360603 w 2722404"/>
                <a:gd name="connsiteY6" fmla="*/ 1730952 h 2396685"/>
                <a:gd name="connsiteX7" fmla="*/ 2292532 w 2722404"/>
                <a:gd name="connsiteY7" fmla="*/ 1767900 h 2396685"/>
                <a:gd name="connsiteX8" fmla="*/ 2279111 w 2722404"/>
                <a:gd name="connsiteY8" fmla="*/ 1820096 h 2396685"/>
                <a:gd name="connsiteX9" fmla="*/ 1495389 w 2722404"/>
                <a:gd name="connsiteY9" fmla="*/ 2396685 h 2396685"/>
                <a:gd name="connsiteX10" fmla="*/ 674774 w 2722404"/>
                <a:gd name="connsiteY10" fmla="*/ 1576070 h 2396685"/>
                <a:gd name="connsiteX11" fmla="*/ 309738 w 2722404"/>
                <a:gd name="connsiteY11" fmla="*/ 2054404 h 2396685"/>
                <a:gd name="connsiteX12" fmla="*/ 44022 w 2722404"/>
                <a:gd name="connsiteY12" fmla="*/ 1618313 h 2396685"/>
                <a:gd name="connsiteX13" fmla="*/ 260559 w 2722404"/>
                <a:gd name="connsiteY13" fmla="*/ 820615 h 2396685"/>
                <a:gd name="connsiteX14" fmla="*/ 1081174 w 2722404"/>
                <a:gd name="connsiteY14" fmla="*/ 0 h 2396685"/>
                <a:gd name="connsiteX0" fmla="*/ 1081174 w 2722404"/>
                <a:gd name="connsiteY0" fmla="*/ 0 h 2535067"/>
                <a:gd name="connsiteX1" fmla="*/ 1661437 w 2722404"/>
                <a:gd name="connsiteY1" fmla="*/ 240353 h 2535067"/>
                <a:gd name="connsiteX2" fmla="*/ 1678771 w 2722404"/>
                <a:gd name="connsiteY2" fmla="*/ 261362 h 2535067"/>
                <a:gd name="connsiteX3" fmla="*/ 1736407 w 2722404"/>
                <a:gd name="connsiteY3" fmla="*/ 246542 h 2535067"/>
                <a:gd name="connsiteX4" fmla="*/ 1901789 w 2722404"/>
                <a:gd name="connsiteY4" fmla="*/ 229870 h 2535067"/>
                <a:gd name="connsiteX5" fmla="*/ 2722404 w 2722404"/>
                <a:gd name="connsiteY5" fmla="*/ 1050485 h 2535067"/>
                <a:gd name="connsiteX6" fmla="*/ 2360603 w 2722404"/>
                <a:gd name="connsiteY6" fmla="*/ 1730952 h 2535067"/>
                <a:gd name="connsiteX7" fmla="*/ 2292532 w 2722404"/>
                <a:gd name="connsiteY7" fmla="*/ 1767900 h 2535067"/>
                <a:gd name="connsiteX8" fmla="*/ 2279111 w 2722404"/>
                <a:gd name="connsiteY8" fmla="*/ 1820096 h 2535067"/>
                <a:gd name="connsiteX9" fmla="*/ 1495389 w 2722404"/>
                <a:gd name="connsiteY9" fmla="*/ 2396685 h 2535067"/>
                <a:gd name="connsiteX10" fmla="*/ 1010836 w 2722404"/>
                <a:gd name="connsiteY10" fmla="*/ 2271639 h 2535067"/>
                <a:gd name="connsiteX11" fmla="*/ 309738 w 2722404"/>
                <a:gd name="connsiteY11" fmla="*/ 2054404 h 2535067"/>
                <a:gd name="connsiteX12" fmla="*/ 44022 w 2722404"/>
                <a:gd name="connsiteY12" fmla="*/ 1618313 h 2535067"/>
                <a:gd name="connsiteX13" fmla="*/ 260559 w 2722404"/>
                <a:gd name="connsiteY13" fmla="*/ 820615 h 2535067"/>
                <a:gd name="connsiteX14" fmla="*/ 1081174 w 2722404"/>
                <a:gd name="connsiteY14" fmla="*/ 0 h 2535067"/>
                <a:gd name="connsiteX0" fmla="*/ 1081174 w 2722404"/>
                <a:gd name="connsiteY0" fmla="*/ 0 h 2548703"/>
                <a:gd name="connsiteX1" fmla="*/ 1661437 w 2722404"/>
                <a:gd name="connsiteY1" fmla="*/ 240353 h 2548703"/>
                <a:gd name="connsiteX2" fmla="*/ 1678771 w 2722404"/>
                <a:gd name="connsiteY2" fmla="*/ 261362 h 2548703"/>
                <a:gd name="connsiteX3" fmla="*/ 1736407 w 2722404"/>
                <a:gd name="connsiteY3" fmla="*/ 246542 h 2548703"/>
                <a:gd name="connsiteX4" fmla="*/ 1901789 w 2722404"/>
                <a:gd name="connsiteY4" fmla="*/ 229870 h 2548703"/>
                <a:gd name="connsiteX5" fmla="*/ 2722404 w 2722404"/>
                <a:gd name="connsiteY5" fmla="*/ 1050485 h 2548703"/>
                <a:gd name="connsiteX6" fmla="*/ 2360603 w 2722404"/>
                <a:gd name="connsiteY6" fmla="*/ 1730952 h 2548703"/>
                <a:gd name="connsiteX7" fmla="*/ 2292532 w 2722404"/>
                <a:gd name="connsiteY7" fmla="*/ 1767900 h 2548703"/>
                <a:gd name="connsiteX8" fmla="*/ 2279111 w 2722404"/>
                <a:gd name="connsiteY8" fmla="*/ 1820096 h 2548703"/>
                <a:gd name="connsiteX9" fmla="*/ 1979943 w 2722404"/>
                <a:gd name="connsiteY9" fmla="*/ 2427946 h 2548703"/>
                <a:gd name="connsiteX10" fmla="*/ 1010836 w 2722404"/>
                <a:gd name="connsiteY10" fmla="*/ 2271639 h 2548703"/>
                <a:gd name="connsiteX11" fmla="*/ 309738 w 2722404"/>
                <a:gd name="connsiteY11" fmla="*/ 2054404 h 2548703"/>
                <a:gd name="connsiteX12" fmla="*/ 44022 w 2722404"/>
                <a:gd name="connsiteY12" fmla="*/ 1618313 h 2548703"/>
                <a:gd name="connsiteX13" fmla="*/ 260559 w 2722404"/>
                <a:gd name="connsiteY13" fmla="*/ 820615 h 2548703"/>
                <a:gd name="connsiteX14" fmla="*/ 1081174 w 2722404"/>
                <a:gd name="connsiteY14" fmla="*/ 0 h 2548703"/>
                <a:gd name="connsiteX0" fmla="*/ 1081174 w 2722404"/>
                <a:gd name="connsiteY0" fmla="*/ 0 h 2548703"/>
                <a:gd name="connsiteX1" fmla="*/ 1661437 w 2722404"/>
                <a:gd name="connsiteY1" fmla="*/ 240353 h 2548703"/>
                <a:gd name="connsiteX2" fmla="*/ 1678771 w 2722404"/>
                <a:gd name="connsiteY2" fmla="*/ 261362 h 2548703"/>
                <a:gd name="connsiteX3" fmla="*/ 1736407 w 2722404"/>
                <a:gd name="connsiteY3" fmla="*/ 246542 h 2548703"/>
                <a:gd name="connsiteX4" fmla="*/ 1901789 w 2722404"/>
                <a:gd name="connsiteY4" fmla="*/ 229870 h 2548703"/>
                <a:gd name="connsiteX5" fmla="*/ 2722404 w 2722404"/>
                <a:gd name="connsiteY5" fmla="*/ 1050485 h 2548703"/>
                <a:gd name="connsiteX6" fmla="*/ 2360603 w 2722404"/>
                <a:gd name="connsiteY6" fmla="*/ 1730952 h 2548703"/>
                <a:gd name="connsiteX7" fmla="*/ 2292532 w 2722404"/>
                <a:gd name="connsiteY7" fmla="*/ 1767900 h 2548703"/>
                <a:gd name="connsiteX8" fmla="*/ 2279111 w 2722404"/>
                <a:gd name="connsiteY8" fmla="*/ 1820096 h 2548703"/>
                <a:gd name="connsiteX9" fmla="*/ 1979943 w 2722404"/>
                <a:gd name="connsiteY9" fmla="*/ 2427946 h 2548703"/>
                <a:gd name="connsiteX10" fmla="*/ 1010836 w 2722404"/>
                <a:gd name="connsiteY10" fmla="*/ 2271639 h 2548703"/>
                <a:gd name="connsiteX11" fmla="*/ 411338 w 2722404"/>
                <a:gd name="connsiteY11" fmla="*/ 2132557 h 2548703"/>
                <a:gd name="connsiteX12" fmla="*/ 44022 w 2722404"/>
                <a:gd name="connsiteY12" fmla="*/ 1618313 h 2548703"/>
                <a:gd name="connsiteX13" fmla="*/ 260559 w 2722404"/>
                <a:gd name="connsiteY13" fmla="*/ 820615 h 2548703"/>
                <a:gd name="connsiteX14" fmla="*/ 1081174 w 2722404"/>
                <a:gd name="connsiteY14" fmla="*/ 0 h 2548703"/>
                <a:gd name="connsiteX0" fmla="*/ 1081174 w 2722404"/>
                <a:gd name="connsiteY0" fmla="*/ 0 h 2428424"/>
                <a:gd name="connsiteX1" fmla="*/ 1661437 w 2722404"/>
                <a:gd name="connsiteY1" fmla="*/ 240353 h 2428424"/>
                <a:gd name="connsiteX2" fmla="*/ 1678771 w 2722404"/>
                <a:gd name="connsiteY2" fmla="*/ 261362 h 2428424"/>
                <a:gd name="connsiteX3" fmla="*/ 1736407 w 2722404"/>
                <a:gd name="connsiteY3" fmla="*/ 246542 h 2428424"/>
                <a:gd name="connsiteX4" fmla="*/ 1901789 w 2722404"/>
                <a:gd name="connsiteY4" fmla="*/ 229870 h 2428424"/>
                <a:gd name="connsiteX5" fmla="*/ 2722404 w 2722404"/>
                <a:gd name="connsiteY5" fmla="*/ 1050485 h 2428424"/>
                <a:gd name="connsiteX6" fmla="*/ 2360603 w 2722404"/>
                <a:gd name="connsiteY6" fmla="*/ 1730952 h 2428424"/>
                <a:gd name="connsiteX7" fmla="*/ 2292532 w 2722404"/>
                <a:gd name="connsiteY7" fmla="*/ 1767900 h 2428424"/>
                <a:gd name="connsiteX8" fmla="*/ 2279111 w 2722404"/>
                <a:gd name="connsiteY8" fmla="*/ 1820096 h 2428424"/>
                <a:gd name="connsiteX9" fmla="*/ 1979943 w 2722404"/>
                <a:gd name="connsiteY9" fmla="*/ 2427946 h 2428424"/>
                <a:gd name="connsiteX10" fmla="*/ 1339082 w 2722404"/>
                <a:gd name="connsiteY10" fmla="*/ 1873054 h 2428424"/>
                <a:gd name="connsiteX11" fmla="*/ 411338 w 2722404"/>
                <a:gd name="connsiteY11" fmla="*/ 2132557 h 2428424"/>
                <a:gd name="connsiteX12" fmla="*/ 44022 w 2722404"/>
                <a:gd name="connsiteY12" fmla="*/ 1618313 h 2428424"/>
                <a:gd name="connsiteX13" fmla="*/ 260559 w 2722404"/>
                <a:gd name="connsiteY13" fmla="*/ 820615 h 2428424"/>
                <a:gd name="connsiteX14" fmla="*/ 1081174 w 2722404"/>
                <a:gd name="connsiteY14" fmla="*/ 0 h 2428424"/>
                <a:gd name="connsiteX0" fmla="*/ 1081174 w 2722404"/>
                <a:gd name="connsiteY0" fmla="*/ 0 h 2428424"/>
                <a:gd name="connsiteX1" fmla="*/ 1661437 w 2722404"/>
                <a:gd name="connsiteY1" fmla="*/ 240353 h 2428424"/>
                <a:gd name="connsiteX2" fmla="*/ 1678771 w 2722404"/>
                <a:gd name="connsiteY2" fmla="*/ 261362 h 2428424"/>
                <a:gd name="connsiteX3" fmla="*/ 1736407 w 2722404"/>
                <a:gd name="connsiteY3" fmla="*/ 246542 h 2428424"/>
                <a:gd name="connsiteX4" fmla="*/ 1901789 w 2722404"/>
                <a:gd name="connsiteY4" fmla="*/ 229870 h 2428424"/>
                <a:gd name="connsiteX5" fmla="*/ 2722404 w 2722404"/>
                <a:gd name="connsiteY5" fmla="*/ 1050485 h 2428424"/>
                <a:gd name="connsiteX6" fmla="*/ 2360603 w 2722404"/>
                <a:gd name="connsiteY6" fmla="*/ 1730952 h 2428424"/>
                <a:gd name="connsiteX7" fmla="*/ 2292532 w 2722404"/>
                <a:gd name="connsiteY7" fmla="*/ 1767900 h 2428424"/>
                <a:gd name="connsiteX8" fmla="*/ 2279111 w 2722404"/>
                <a:gd name="connsiteY8" fmla="*/ 1820096 h 2428424"/>
                <a:gd name="connsiteX9" fmla="*/ 1979943 w 2722404"/>
                <a:gd name="connsiteY9" fmla="*/ 2427946 h 2428424"/>
                <a:gd name="connsiteX10" fmla="*/ 1339082 w 2722404"/>
                <a:gd name="connsiteY10" fmla="*/ 1873054 h 2428424"/>
                <a:gd name="connsiteX11" fmla="*/ 411338 w 2722404"/>
                <a:gd name="connsiteY11" fmla="*/ 2132557 h 2428424"/>
                <a:gd name="connsiteX12" fmla="*/ 44022 w 2722404"/>
                <a:gd name="connsiteY12" fmla="*/ 1618313 h 2428424"/>
                <a:gd name="connsiteX13" fmla="*/ 260559 w 2722404"/>
                <a:gd name="connsiteY13" fmla="*/ 820615 h 2428424"/>
                <a:gd name="connsiteX14" fmla="*/ 1081174 w 2722404"/>
                <a:gd name="connsiteY14" fmla="*/ 0 h 2428424"/>
                <a:gd name="connsiteX0" fmla="*/ 1055376 w 2696606"/>
                <a:gd name="connsiteY0" fmla="*/ 0 h 2428424"/>
                <a:gd name="connsiteX1" fmla="*/ 1635639 w 2696606"/>
                <a:gd name="connsiteY1" fmla="*/ 240353 h 2428424"/>
                <a:gd name="connsiteX2" fmla="*/ 1652973 w 2696606"/>
                <a:gd name="connsiteY2" fmla="*/ 261362 h 2428424"/>
                <a:gd name="connsiteX3" fmla="*/ 1710609 w 2696606"/>
                <a:gd name="connsiteY3" fmla="*/ 246542 h 2428424"/>
                <a:gd name="connsiteX4" fmla="*/ 1875991 w 2696606"/>
                <a:gd name="connsiteY4" fmla="*/ 229870 h 2428424"/>
                <a:gd name="connsiteX5" fmla="*/ 2696606 w 2696606"/>
                <a:gd name="connsiteY5" fmla="*/ 1050485 h 2428424"/>
                <a:gd name="connsiteX6" fmla="*/ 2334805 w 2696606"/>
                <a:gd name="connsiteY6" fmla="*/ 1730952 h 2428424"/>
                <a:gd name="connsiteX7" fmla="*/ 2266734 w 2696606"/>
                <a:gd name="connsiteY7" fmla="*/ 1767900 h 2428424"/>
                <a:gd name="connsiteX8" fmla="*/ 2253313 w 2696606"/>
                <a:gd name="connsiteY8" fmla="*/ 1820096 h 2428424"/>
                <a:gd name="connsiteX9" fmla="*/ 1954145 w 2696606"/>
                <a:gd name="connsiteY9" fmla="*/ 2427946 h 2428424"/>
                <a:gd name="connsiteX10" fmla="*/ 1313284 w 2696606"/>
                <a:gd name="connsiteY10" fmla="*/ 1873054 h 2428424"/>
                <a:gd name="connsiteX11" fmla="*/ 385540 w 2696606"/>
                <a:gd name="connsiteY11" fmla="*/ 2132557 h 2428424"/>
                <a:gd name="connsiteX12" fmla="*/ 18224 w 2696606"/>
                <a:gd name="connsiteY12" fmla="*/ 1618313 h 2428424"/>
                <a:gd name="connsiteX13" fmla="*/ 234761 w 2696606"/>
                <a:gd name="connsiteY13" fmla="*/ 820615 h 2428424"/>
                <a:gd name="connsiteX14" fmla="*/ 1055376 w 2696606"/>
                <a:gd name="connsiteY14" fmla="*/ 0 h 2428424"/>
                <a:gd name="connsiteX0" fmla="*/ 1055376 w 2696606"/>
                <a:gd name="connsiteY0" fmla="*/ 0 h 2428424"/>
                <a:gd name="connsiteX1" fmla="*/ 1635639 w 2696606"/>
                <a:gd name="connsiteY1" fmla="*/ 240353 h 2428424"/>
                <a:gd name="connsiteX2" fmla="*/ 1652973 w 2696606"/>
                <a:gd name="connsiteY2" fmla="*/ 261362 h 2428424"/>
                <a:gd name="connsiteX3" fmla="*/ 1710609 w 2696606"/>
                <a:gd name="connsiteY3" fmla="*/ 246542 h 2428424"/>
                <a:gd name="connsiteX4" fmla="*/ 1875991 w 2696606"/>
                <a:gd name="connsiteY4" fmla="*/ 229870 h 2428424"/>
                <a:gd name="connsiteX5" fmla="*/ 2696606 w 2696606"/>
                <a:gd name="connsiteY5" fmla="*/ 1050485 h 2428424"/>
                <a:gd name="connsiteX6" fmla="*/ 2334805 w 2696606"/>
                <a:gd name="connsiteY6" fmla="*/ 1730952 h 2428424"/>
                <a:gd name="connsiteX7" fmla="*/ 2266734 w 2696606"/>
                <a:gd name="connsiteY7" fmla="*/ 1767900 h 2428424"/>
                <a:gd name="connsiteX8" fmla="*/ 2253313 w 2696606"/>
                <a:gd name="connsiteY8" fmla="*/ 1820096 h 2428424"/>
                <a:gd name="connsiteX9" fmla="*/ 1954145 w 2696606"/>
                <a:gd name="connsiteY9" fmla="*/ 2427946 h 2428424"/>
                <a:gd name="connsiteX10" fmla="*/ 1313284 w 2696606"/>
                <a:gd name="connsiteY10" fmla="*/ 1873054 h 2428424"/>
                <a:gd name="connsiteX11" fmla="*/ 385540 w 2696606"/>
                <a:gd name="connsiteY11" fmla="*/ 2132557 h 2428424"/>
                <a:gd name="connsiteX12" fmla="*/ 18224 w 2696606"/>
                <a:gd name="connsiteY12" fmla="*/ 1618313 h 2428424"/>
                <a:gd name="connsiteX13" fmla="*/ 234761 w 2696606"/>
                <a:gd name="connsiteY13" fmla="*/ 820615 h 2428424"/>
                <a:gd name="connsiteX14" fmla="*/ 1055376 w 2696606"/>
                <a:gd name="connsiteY14" fmla="*/ 0 h 2428424"/>
                <a:gd name="connsiteX0" fmla="*/ 1055376 w 2696606"/>
                <a:gd name="connsiteY0" fmla="*/ 0 h 2428424"/>
                <a:gd name="connsiteX1" fmla="*/ 1635639 w 2696606"/>
                <a:gd name="connsiteY1" fmla="*/ 240353 h 2428424"/>
                <a:gd name="connsiteX2" fmla="*/ 1652973 w 2696606"/>
                <a:gd name="connsiteY2" fmla="*/ 261362 h 2428424"/>
                <a:gd name="connsiteX3" fmla="*/ 1710609 w 2696606"/>
                <a:gd name="connsiteY3" fmla="*/ 246542 h 2428424"/>
                <a:gd name="connsiteX4" fmla="*/ 1875991 w 2696606"/>
                <a:gd name="connsiteY4" fmla="*/ 229870 h 2428424"/>
                <a:gd name="connsiteX5" fmla="*/ 2696606 w 2696606"/>
                <a:gd name="connsiteY5" fmla="*/ 1050485 h 2428424"/>
                <a:gd name="connsiteX6" fmla="*/ 2334805 w 2696606"/>
                <a:gd name="connsiteY6" fmla="*/ 1730952 h 2428424"/>
                <a:gd name="connsiteX7" fmla="*/ 2266734 w 2696606"/>
                <a:gd name="connsiteY7" fmla="*/ 1767900 h 2428424"/>
                <a:gd name="connsiteX8" fmla="*/ 2253313 w 2696606"/>
                <a:gd name="connsiteY8" fmla="*/ 1820096 h 2428424"/>
                <a:gd name="connsiteX9" fmla="*/ 1954145 w 2696606"/>
                <a:gd name="connsiteY9" fmla="*/ 2427946 h 2428424"/>
                <a:gd name="connsiteX10" fmla="*/ 1313284 w 2696606"/>
                <a:gd name="connsiteY10" fmla="*/ 1873054 h 2428424"/>
                <a:gd name="connsiteX11" fmla="*/ 385540 w 2696606"/>
                <a:gd name="connsiteY11" fmla="*/ 2132557 h 2428424"/>
                <a:gd name="connsiteX12" fmla="*/ 18224 w 2696606"/>
                <a:gd name="connsiteY12" fmla="*/ 1618313 h 2428424"/>
                <a:gd name="connsiteX13" fmla="*/ 234761 w 2696606"/>
                <a:gd name="connsiteY13" fmla="*/ 820615 h 2428424"/>
                <a:gd name="connsiteX14" fmla="*/ 1055376 w 2696606"/>
                <a:gd name="connsiteY14" fmla="*/ 0 h 2428424"/>
                <a:gd name="connsiteX0" fmla="*/ 1055376 w 2696606"/>
                <a:gd name="connsiteY0" fmla="*/ 0 h 2428424"/>
                <a:gd name="connsiteX1" fmla="*/ 1635639 w 2696606"/>
                <a:gd name="connsiteY1" fmla="*/ 240353 h 2428424"/>
                <a:gd name="connsiteX2" fmla="*/ 1652973 w 2696606"/>
                <a:gd name="connsiteY2" fmla="*/ 261362 h 2428424"/>
                <a:gd name="connsiteX3" fmla="*/ 1710609 w 2696606"/>
                <a:gd name="connsiteY3" fmla="*/ 246542 h 2428424"/>
                <a:gd name="connsiteX4" fmla="*/ 1875991 w 2696606"/>
                <a:gd name="connsiteY4" fmla="*/ 229870 h 2428424"/>
                <a:gd name="connsiteX5" fmla="*/ 2696606 w 2696606"/>
                <a:gd name="connsiteY5" fmla="*/ 1050485 h 2428424"/>
                <a:gd name="connsiteX6" fmla="*/ 2334805 w 2696606"/>
                <a:gd name="connsiteY6" fmla="*/ 1730952 h 2428424"/>
                <a:gd name="connsiteX7" fmla="*/ 2266734 w 2696606"/>
                <a:gd name="connsiteY7" fmla="*/ 1767900 h 2428424"/>
                <a:gd name="connsiteX8" fmla="*/ 2253313 w 2696606"/>
                <a:gd name="connsiteY8" fmla="*/ 1820096 h 2428424"/>
                <a:gd name="connsiteX9" fmla="*/ 1954145 w 2696606"/>
                <a:gd name="connsiteY9" fmla="*/ 2427946 h 2428424"/>
                <a:gd name="connsiteX10" fmla="*/ 1313284 w 2696606"/>
                <a:gd name="connsiteY10" fmla="*/ 1873054 h 2428424"/>
                <a:gd name="connsiteX11" fmla="*/ 385540 w 2696606"/>
                <a:gd name="connsiteY11" fmla="*/ 2132557 h 2428424"/>
                <a:gd name="connsiteX12" fmla="*/ 18224 w 2696606"/>
                <a:gd name="connsiteY12" fmla="*/ 1618313 h 2428424"/>
                <a:gd name="connsiteX13" fmla="*/ 234761 w 2696606"/>
                <a:gd name="connsiteY13" fmla="*/ 820615 h 2428424"/>
                <a:gd name="connsiteX14" fmla="*/ 1055376 w 2696606"/>
                <a:gd name="connsiteY14" fmla="*/ 0 h 2428424"/>
                <a:gd name="connsiteX0" fmla="*/ 844361 w 2696606"/>
                <a:gd name="connsiteY0" fmla="*/ 0 h 2506578"/>
                <a:gd name="connsiteX1" fmla="*/ 1635639 w 2696606"/>
                <a:gd name="connsiteY1" fmla="*/ 318507 h 2506578"/>
                <a:gd name="connsiteX2" fmla="*/ 1652973 w 2696606"/>
                <a:gd name="connsiteY2" fmla="*/ 339516 h 2506578"/>
                <a:gd name="connsiteX3" fmla="*/ 1710609 w 2696606"/>
                <a:gd name="connsiteY3" fmla="*/ 324696 h 2506578"/>
                <a:gd name="connsiteX4" fmla="*/ 1875991 w 2696606"/>
                <a:gd name="connsiteY4" fmla="*/ 308024 h 2506578"/>
                <a:gd name="connsiteX5" fmla="*/ 2696606 w 2696606"/>
                <a:gd name="connsiteY5" fmla="*/ 1128639 h 2506578"/>
                <a:gd name="connsiteX6" fmla="*/ 2334805 w 2696606"/>
                <a:gd name="connsiteY6" fmla="*/ 1809106 h 2506578"/>
                <a:gd name="connsiteX7" fmla="*/ 2266734 w 2696606"/>
                <a:gd name="connsiteY7" fmla="*/ 1846054 h 2506578"/>
                <a:gd name="connsiteX8" fmla="*/ 2253313 w 2696606"/>
                <a:gd name="connsiteY8" fmla="*/ 1898250 h 2506578"/>
                <a:gd name="connsiteX9" fmla="*/ 1954145 w 2696606"/>
                <a:gd name="connsiteY9" fmla="*/ 2506100 h 2506578"/>
                <a:gd name="connsiteX10" fmla="*/ 1313284 w 2696606"/>
                <a:gd name="connsiteY10" fmla="*/ 1951208 h 2506578"/>
                <a:gd name="connsiteX11" fmla="*/ 385540 w 2696606"/>
                <a:gd name="connsiteY11" fmla="*/ 2210711 h 2506578"/>
                <a:gd name="connsiteX12" fmla="*/ 18224 w 2696606"/>
                <a:gd name="connsiteY12" fmla="*/ 1696467 h 2506578"/>
                <a:gd name="connsiteX13" fmla="*/ 234761 w 2696606"/>
                <a:gd name="connsiteY13" fmla="*/ 898769 h 2506578"/>
                <a:gd name="connsiteX14" fmla="*/ 844361 w 2696606"/>
                <a:gd name="connsiteY14" fmla="*/ 0 h 2506578"/>
                <a:gd name="connsiteX0" fmla="*/ 844361 w 2696606"/>
                <a:gd name="connsiteY0" fmla="*/ 0 h 2506578"/>
                <a:gd name="connsiteX1" fmla="*/ 1635639 w 2696606"/>
                <a:gd name="connsiteY1" fmla="*/ 318507 h 2506578"/>
                <a:gd name="connsiteX2" fmla="*/ 1652973 w 2696606"/>
                <a:gd name="connsiteY2" fmla="*/ 339516 h 2506578"/>
                <a:gd name="connsiteX3" fmla="*/ 1710609 w 2696606"/>
                <a:gd name="connsiteY3" fmla="*/ 324696 h 2506578"/>
                <a:gd name="connsiteX4" fmla="*/ 1875991 w 2696606"/>
                <a:gd name="connsiteY4" fmla="*/ 308024 h 2506578"/>
                <a:gd name="connsiteX5" fmla="*/ 2696606 w 2696606"/>
                <a:gd name="connsiteY5" fmla="*/ 1128639 h 2506578"/>
                <a:gd name="connsiteX6" fmla="*/ 2334805 w 2696606"/>
                <a:gd name="connsiteY6" fmla="*/ 1809106 h 2506578"/>
                <a:gd name="connsiteX7" fmla="*/ 2266734 w 2696606"/>
                <a:gd name="connsiteY7" fmla="*/ 1846054 h 2506578"/>
                <a:gd name="connsiteX8" fmla="*/ 2253313 w 2696606"/>
                <a:gd name="connsiteY8" fmla="*/ 1898250 h 2506578"/>
                <a:gd name="connsiteX9" fmla="*/ 1954145 w 2696606"/>
                <a:gd name="connsiteY9" fmla="*/ 2506100 h 2506578"/>
                <a:gd name="connsiteX10" fmla="*/ 1313284 w 2696606"/>
                <a:gd name="connsiteY10" fmla="*/ 1951208 h 2506578"/>
                <a:gd name="connsiteX11" fmla="*/ 385540 w 2696606"/>
                <a:gd name="connsiteY11" fmla="*/ 2210711 h 2506578"/>
                <a:gd name="connsiteX12" fmla="*/ 18224 w 2696606"/>
                <a:gd name="connsiteY12" fmla="*/ 1696467 h 2506578"/>
                <a:gd name="connsiteX13" fmla="*/ 234761 w 2696606"/>
                <a:gd name="connsiteY13" fmla="*/ 898769 h 2506578"/>
                <a:gd name="connsiteX14" fmla="*/ 844361 w 2696606"/>
                <a:gd name="connsiteY14" fmla="*/ 0 h 2506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696606" h="2506578">
                  <a:moveTo>
                    <a:pt x="844361" y="0"/>
                  </a:moveTo>
                  <a:cubicBezTo>
                    <a:pt x="2196384" y="1391139"/>
                    <a:pt x="1487137" y="170005"/>
                    <a:pt x="1635639" y="318507"/>
                  </a:cubicBezTo>
                  <a:lnTo>
                    <a:pt x="1652973" y="339516"/>
                  </a:lnTo>
                  <a:lnTo>
                    <a:pt x="1710609" y="324696"/>
                  </a:lnTo>
                  <a:cubicBezTo>
                    <a:pt x="1764029" y="313765"/>
                    <a:pt x="1819340" y="308024"/>
                    <a:pt x="1875991" y="308024"/>
                  </a:cubicBezTo>
                  <a:cubicBezTo>
                    <a:pt x="2329204" y="308024"/>
                    <a:pt x="2696606" y="675426"/>
                    <a:pt x="2696606" y="1128639"/>
                  </a:cubicBezTo>
                  <a:cubicBezTo>
                    <a:pt x="2696606" y="1411897"/>
                    <a:pt x="2553090" y="1661635"/>
                    <a:pt x="2334805" y="1809106"/>
                  </a:cubicBezTo>
                  <a:lnTo>
                    <a:pt x="2266734" y="1846054"/>
                  </a:lnTo>
                  <a:lnTo>
                    <a:pt x="2253313" y="1898250"/>
                  </a:lnTo>
                  <a:cubicBezTo>
                    <a:pt x="2149414" y="2232296"/>
                    <a:pt x="2110816" y="2497274"/>
                    <a:pt x="1954145" y="2506100"/>
                  </a:cubicBezTo>
                  <a:cubicBezTo>
                    <a:pt x="1797474" y="2514926"/>
                    <a:pt x="1313284" y="2404421"/>
                    <a:pt x="1313284" y="1951208"/>
                  </a:cubicBezTo>
                  <a:cubicBezTo>
                    <a:pt x="1314046" y="1936109"/>
                    <a:pt x="601383" y="2253168"/>
                    <a:pt x="385540" y="2210711"/>
                  </a:cubicBezTo>
                  <a:cubicBezTo>
                    <a:pt x="169697" y="2168254"/>
                    <a:pt x="-68291" y="1929907"/>
                    <a:pt x="18224" y="1696467"/>
                  </a:cubicBezTo>
                  <a:cubicBezTo>
                    <a:pt x="104739" y="1463027"/>
                    <a:pt x="477038" y="1221104"/>
                    <a:pt x="234761" y="898769"/>
                  </a:cubicBezTo>
                  <a:cubicBezTo>
                    <a:pt x="-109116" y="375217"/>
                    <a:pt x="391148" y="0"/>
                    <a:pt x="844361" y="0"/>
                  </a:cubicBezTo>
                  <a:close/>
                </a:path>
              </a:pathLst>
            </a:custGeom>
            <a:gradFill>
              <a:gsLst>
                <a:gs pos="0">
                  <a:srgbClr val="125286"/>
                </a:gs>
                <a:gs pos="100000">
                  <a:srgbClr val="2195F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字魂59号-创粗黑" panose="00000500000000000000" pitchFamily="2" charset="-122"/>
              </a:endParaRPr>
            </a:p>
          </p:txBody>
        </p:sp>
      </p:grpSp>
      <p:pic>
        <p:nvPicPr>
          <p:cNvPr id="37" name="Picture 36" descr="华中科技大学.png"/>
          <p:cNvPicPr>
            <a:picLocks noChangeAspect="1"/>
          </p:cNvPicPr>
          <p:nvPr/>
        </p:nvPicPr>
        <p:blipFill>
          <a:blip r:embed="rId10"/>
          <a:stretch>
            <a:fillRect/>
          </a:stretch>
        </p:blipFill>
        <p:spPr>
          <a:xfrm>
            <a:off x="10302752" y="353435"/>
            <a:ext cx="1756624" cy="385828"/>
          </a:xfrm>
          <a:prstGeom prst="rect">
            <a:avLst/>
          </a:prstGeom>
        </p:spPr>
      </p:pic>
    </p:spTree>
    <p:extLst>
      <p:ext uri="{BB962C8B-B14F-4D97-AF65-F5344CB8AC3E}">
        <p14:creationId xmlns:p14="http://schemas.microsoft.com/office/powerpoint/2010/main" val="1900378167"/>
      </p:ext>
    </p:extLst>
  </p:cSld>
  <p:clrMapOvr>
    <a:masterClrMapping/>
  </p:clrMapOvr>
  <mc:AlternateContent xmlns:mc="http://schemas.openxmlformats.org/markup-compatibility/2006" xmlns:p14="http://schemas.microsoft.com/office/powerpoint/2010/main">
    <mc:Choice Requires="p14">
      <p:transition spd="slow" p14:dur="1750" advClick="0" advTm="3000">
        <p:random/>
      </p:transition>
    </mc:Choice>
    <mc:Fallback xmlns="">
      <p:transition spd="slow"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500"/>
                                        <p:tgtEl>
                                          <p:spTgt spid="2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fade">
                                      <p:cBhvr>
                                        <p:cTn id="16"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1"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4264F4-2EEC-5B9E-84BA-7E2A417B0873}"/>
            </a:ext>
          </a:extLst>
        </p:cNvPr>
        <p:cNvGrpSpPr/>
        <p:nvPr/>
      </p:nvGrpSpPr>
      <p:grpSpPr>
        <a:xfrm>
          <a:off x="0" y="0"/>
          <a:ext cx="0" cy="0"/>
          <a:chOff x="0" y="0"/>
          <a:chExt cx="0" cy="0"/>
        </a:xfrm>
      </p:grpSpPr>
      <p:pic>
        <p:nvPicPr>
          <p:cNvPr id="21" name="Picture 20" descr="667452455124668fb6bda8c1.jpg"/>
          <p:cNvPicPr>
            <a:picLocks noChangeAspect="1"/>
          </p:cNvPicPr>
          <p:nvPr/>
        </p:nvPicPr>
        <p:blipFill>
          <a:blip r:embed="rId5"/>
          <a:stretch>
            <a:fillRect/>
          </a:stretch>
        </p:blipFill>
        <p:spPr>
          <a:xfrm>
            <a:off x="-2999845" y="-12083"/>
            <a:ext cx="10993403" cy="6869288"/>
          </a:xfrm>
          <a:prstGeom prst="rect">
            <a:avLst/>
          </a:prstGeom>
        </p:spPr>
      </p:pic>
      <p:grpSp>
        <p:nvGrpSpPr>
          <p:cNvPr id="2" name="组合 1">
            <a:extLst>
              <a:ext uri="{FF2B5EF4-FFF2-40B4-BE49-F238E27FC236}">
                <a16:creationId xmlns:a16="http://schemas.microsoft.com/office/drawing/2014/main" id="{A9A9CD50-EB3F-33BB-B18E-69A852378D75}"/>
              </a:ext>
            </a:extLst>
          </p:cNvPr>
          <p:cNvGrpSpPr>
            <a:grpSpLocks/>
          </p:cNvGrpSpPr>
          <p:nvPr/>
        </p:nvGrpSpPr>
        <p:grpSpPr>
          <a:xfrm flipH="1">
            <a:off x="0" y="-46890"/>
            <a:ext cx="12074400" cy="7221414"/>
            <a:chOff x="0" y="-46890"/>
            <a:chExt cx="12074767" cy="7221414"/>
          </a:xfrm>
        </p:grpSpPr>
        <p:sp>
          <p:nvSpPr>
            <p:cNvPr id="11" name="淘宝-想搞设计PPT(倒卖必究)-11">
              <a:extLst>
                <a:ext uri="{FF2B5EF4-FFF2-40B4-BE49-F238E27FC236}">
                  <a16:creationId xmlns:a16="http://schemas.microsoft.com/office/drawing/2014/main" id="{9DE6250A-29E0-8F9E-9CB5-F94C126BA30C}"/>
                </a:ext>
              </a:extLst>
            </p:cNvPr>
            <p:cNvSpPr/>
            <p:nvPr/>
          </p:nvSpPr>
          <p:spPr>
            <a:xfrm>
              <a:off x="0" y="0"/>
              <a:ext cx="8186080" cy="6858000"/>
            </a:xfrm>
            <a:custGeom>
              <a:avLst/>
              <a:gdLst>
                <a:gd name="connsiteX0" fmla="*/ 0 w 8186080"/>
                <a:gd name="connsiteY0" fmla="*/ 0 h 6858000"/>
                <a:gd name="connsiteX1" fmla="*/ 8186080 w 8186080"/>
                <a:gd name="connsiteY1" fmla="*/ 0 h 6858000"/>
                <a:gd name="connsiteX2" fmla="*/ 8167328 w 8186080"/>
                <a:gd name="connsiteY2" fmla="*/ 130526 h 6858000"/>
                <a:gd name="connsiteX3" fmla="*/ 6267937 w 8186080"/>
                <a:gd name="connsiteY3" fmla="*/ 1926156 h 6858000"/>
                <a:gd name="connsiteX4" fmla="*/ 6791566 w 8186080"/>
                <a:gd name="connsiteY4" fmla="*/ 4322570 h 6858000"/>
                <a:gd name="connsiteX5" fmla="*/ 4768410 w 8186080"/>
                <a:gd name="connsiteY5" fmla="*/ 6848508 h 6858000"/>
                <a:gd name="connsiteX6" fmla="*/ 4772321 w 8186080"/>
                <a:gd name="connsiteY6" fmla="*/ 6858000 h 6858000"/>
                <a:gd name="connsiteX7" fmla="*/ 0 w 818608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86080" h="6858000">
                  <a:moveTo>
                    <a:pt x="0" y="0"/>
                  </a:moveTo>
                  <a:lnTo>
                    <a:pt x="8186080" y="0"/>
                  </a:lnTo>
                  <a:lnTo>
                    <a:pt x="8167328" y="130526"/>
                  </a:lnTo>
                  <a:cubicBezTo>
                    <a:pt x="7899244" y="1733300"/>
                    <a:pt x="6766372" y="1339326"/>
                    <a:pt x="6267937" y="1926156"/>
                  </a:cubicBezTo>
                  <a:cubicBezTo>
                    <a:pt x="5753424" y="2531916"/>
                    <a:pt x="5753423" y="2928656"/>
                    <a:pt x="6791566" y="4322570"/>
                  </a:cubicBezTo>
                  <a:cubicBezTo>
                    <a:pt x="7732383" y="5585805"/>
                    <a:pt x="4691474" y="6382698"/>
                    <a:pt x="4768410" y="6848508"/>
                  </a:cubicBezTo>
                  <a:lnTo>
                    <a:pt x="4772321" y="6858000"/>
                  </a:lnTo>
                  <a:lnTo>
                    <a:pt x="0" y="6858000"/>
                  </a:lnTo>
                  <a:close/>
                </a:path>
              </a:pathLst>
            </a:cu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4" name="淘宝-想搞设计PPT(倒卖必究)-14">
              <a:extLst>
                <a:ext uri="{FF2B5EF4-FFF2-40B4-BE49-F238E27FC236}">
                  <a16:creationId xmlns:a16="http://schemas.microsoft.com/office/drawing/2014/main" id="{576797E2-EBDE-6234-90E5-5497EC4A9AFA}"/>
                </a:ext>
              </a:extLst>
            </p:cNvPr>
            <p:cNvSpPr/>
            <p:nvPr/>
          </p:nvSpPr>
          <p:spPr>
            <a:xfrm>
              <a:off x="4766972" y="-46890"/>
              <a:ext cx="7307795" cy="7221414"/>
            </a:xfrm>
            <a:custGeom>
              <a:avLst/>
              <a:gdLst>
                <a:gd name="connsiteX0" fmla="*/ 7307795 w 7307795"/>
                <a:gd name="connsiteY0" fmla="*/ 0 h 7221414"/>
                <a:gd name="connsiteX1" fmla="*/ 7307795 w 7307795"/>
                <a:gd name="connsiteY1" fmla="*/ 1543 h 7221414"/>
                <a:gd name="connsiteX2" fmla="*/ 3798687 w 7307795"/>
                <a:gd name="connsiteY2" fmla="*/ 15975 h 7221414"/>
                <a:gd name="connsiteX3" fmla="*/ 1876103 w 7307795"/>
                <a:gd name="connsiteY3" fmla="*/ 1973046 h 7221414"/>
                <a:gd name="connsiteX4" fmla="*/ 2399732 w 7307795"/>
                <a:gd name="connsiteY4" fmla="*/ 4369460 h 7221414"/>
                <a:gd name="connsiteX5" fmla="*/ 508409 w 7307795"/>
                <a:gd name="connsiteY5" fmla="*/ 7029480 h 7221414"/>
                <a:gd name="connsiteX6" fmla="*/ 1867637 w 7307795"/>
                <a:gd name="connsiteY6" fmla="*/ 7218557 h 7221414"/>
                <a:gd name="connsiteX7" fmla="*/ 1999012 w 7307795"/>
                <a:gd name="connsiteY7" fmla="*/ 7220162 h 7221414"/>
                <a:gd name="connsiteX8" fmla="*/ 1928457 w 7307795"/>
                <a:gd name="connsiteY8" fmla="*/ 7220989 h 7221414"/>
                <a:gd name="connsiteX9" fmla="*/ 133271 w 7307795"/>
                <a:gd name="connsiteY9" fmla="*/ 7029480 h 7221414"/>
                <a:gd name="connsiteX10" fmla="*/ 2024594 w 7307795"/>
                <a:gd name="connsiteY10" fmla="*/ 4369460 h 7221414"/>
                <a:gd name="connsiteX11" fmla="*/ 1500965 w 7307795"/>
                <a:gd name="connsiteY11" fmla="*/ 1973046 h 7221414"/>
                <a:gd name="connsiteX12" fmla="*/ 3423549 w 7307795"/>
                <a:gd name="connsiteY12" fmla="*/ 15975 h 7221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307795" h="7221414">
                  <a:moveTo>
                    <a:pt x="7307795" y="0"/>
                  </a:moveTo>
                  <a:lnTo>
                    <a:pt x="7307795" y="1543"/>
                  </a:lnTo>
                  <a:lnTo>
                    <a:pt x="3798687" y="15975"/>
                  </a:lnTo>
                  <a:cubicBezTo>
                    <a:pt x="3581158" y="1806628"/>
                    <a:pt x="2390616" y="1367286"/>
                    <a:pt x="1876103" y="1973046"/>
                  </a:cubicBezTo>
                  <a:cubicBezTo>
                    <a:pt x="1361590" y="2578806"/>
                    <a:pt x="1361589" y="2975546"/>
                    <a:pt x="2399732" y="4369460"/>
                  </a:cubicBezTo>
                  <a:cubicBezTo>
                    <a:pt x="3437875" y="5763374"/>
                    <a:pt x="-372125" y="6589472"/>
                    <a:pt x="508409" y="7029480"/>
                  </a:cubicBezTo>
                  <a:cubicBezTo>
                    <a:pt x="756060" y="7153232"/>
                    <a:pt x="1242751" y="7206321"/>
                    <a:pt x="1867637" y="7218557"/>
                  </a:cubicBezTo>
                  <a:lnTo>
                    <a:pt x="1999012" y="7220162"/>
                  </a:lnTo>
                  <a:lnTo>
                    <a:pt x="1928457" y="7220989"/>
                  </a:lnTo>
                  <a:cubicBezTo>
                    <a:pt x="1095724" y="7226426"/>
                    <a:pt x="435955" y="7180733"/>
                    <a:pt x="133271" y="7029480"/>
                  </a:cubicBezTo>
                  <a:cubicBezTo>
                    <a:pt x="-747263" y="6589472"/>
                    <a:pt x="3062737" y="5763374"/>
                    <a:pt x="2024594" y="4369460"/>
                  </a:cubicBezTo>
                  <a:cubicBezTo>
                    <a:pt x="986451" y="2975546"/>
                    <a:pt x="986452" y="2578806"/>
                    <a:pt x="1500965" y="1973046"/>
                  </a:cubicBezTo>
                  <a:cubicBezTo>
                    <a:pt x="2015478" y="1367286"/>
                    <a:pt x="3206020" y="1806628"/>
                    <a:pt x="3423549" y="15975"/>
                  </a:cubicBezTo>
                  <a:close/>
                </a:path>
              </a:pathLst>
            </a:custGeom>
            <a:gradFill>
              <a:gsLst>
                <a:gs pos="0">
                  <a:srgbClr val="125286"/>
                </a:gs>
                <a:gs pos="100000">
                  <a:srgbClr val="2195F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ea typeface="字魂59号-创粗黑" panose="00000500000000000000" pitchFamily="2" charset="-122"/>
              </a:endParaRPr>
            </a:p>
          </p:txBody>
        </p:sp>
      </p:grpSp>
      <p:sp>
        <p:nvSpPr>
          <p:cNvPr id="3" name="淘宝-想搞设计PPT(倒卖必究)-3">
            <a:extLst>
              <a:ext uri="{FF2B5EF4-FFF2-40B4-BE49-F238E27FC236}">
                <a16:creationId xmlns:a16="http://schemas.microsoft.com/office/drawing/2014/main" id="{994E1BE5-3C1C-5210-C602-E71FCCEBF29A}"/>
              </a:ext>
            </a:extLst>
          </p:cNvPr>
          <p:cNvSpPr txBox="1"/>
          <p:nvPr/>
        </p:nvSpPr>
        <p:spPr>
          <a:xfrm>
            <a:off x="7002172" y="2125448"/>
            <a:ext cx="2018373" cy="1862048"/>
          </a:xfrm>
          <a:prstGeom prst="rect">
            <a:avLst/>
          </a:prstGeom>
          <a:noFill/>
        </p:spPr>
        <p:txBody>
          <a:bodyPr wrap="square" rtlCol="0">
            <a:spAutoFit/>
            <a:scene3d>
              <a:camera prst="orthographicFront"/>
              <a:lightRig rig="threePt" dir="t"/>
            </a:scene3d>
            <a:sp3d contourW="12700"/>
          </a:bodyPr>
          <a:lstStyle/>
          <a:p>
            <a:pPr lvl="0" algn="dist">
              <a:defRPr/>
            </a:pPr>
            <a:r>
              <a:rPr lang="en-US" altLang="zh-CN" sz="11500" b="1" dirty="0">
                <a:solidFill>
                  <a:schemeClr val="tx1">
                    <a:lumMod val="75000"/>
                    <a:lumOff val="25000"/>
                  </a:schemeClr>
                </a:solidFill>
                <a:ea typeface="字魂59号-创粗黑" panose="00000500000000000000" pitchFamily="2" charset="-122"/>
              </a:rPr>
              <a:t>04</a:t>
            </a:r>
            <a:endParaRPr lang="zh-CN" altLang="en-US" sz="11500" b="1" dirty="0">
              <a:solidFill>
                <a:schemeClr val="tx1">
                  <a:lumMod val="75000"/>
                  <a:lumOff val="25000"/>
                </a:schemeClr>
              </a:solidFill>
              <a:ea typeface="字魂59号-创粗黑" panose="00000500000000000000" pitchFamily="2" charset="-122"/>
            </a:endParaRPr>
          </a:p>
        </p:txBody>
      </p:sp>
      <p:sp>
        <p:nvSpPr>
          <p:cNvPr id="4" name="淘宝-想搞设计PPT(倒卖必究)-4">
            <a:extLst>
              <a:ext uri="{FF2B5EF4-FFF2-40B4-BE49-F238E27FC236}">
                <a16:creationId xmlns:a16="http://schemas.microsoft.com/office/drawing/2014/main" id="{FCEB713C-9849-AC8D-A3BD-EE1B5CD251E8}"/>
              </a:ext>
            </a:extLst>
          </p:cNvPr>
          <p:cNvSpPr txBox="1"/>
          <p:nvPr/>
        </p:nvSpPr>
        <p:spPr>
          <a:xfrm>
            <a:off x="7002173" y="1307728"/>
            <a:ext cx="1814086" cy="830997"/>
          </a:xfrm>
          <a:prstGeom prst="rect">
            <a:avLst/>
          </a:prstGeom>
          <a:noFill/>
        </p:spPr>
        <p:txBody>
          <a:bodyPr wrap="non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800" b="1" i="0" u="none" strike="noStrike" kern="1200" cap="none" spc="0" normalizeH="0" baseline="0" noProof="0" dirty="0">
                <a:ln>
                  <a:noFill/>
                </a:ln>
                <a:solidFill>
                  <a:srgbClr val="15548D"/>
                </a:solidFill>
                <a:effectLst/>
                <a:uLnTx/>
                <a:uFillTx/>
                <a:latin typeface="Arial"/>
                <a:ea typeface="字魂59号-创粗黑" panose="00000500000000000000" pitchFamily="2" charset="-122"/>
                <a:cs typeface="+mn-cs"/>
              </a:rPr>
              <a:t>PART</a:t>
            </a:r>
            <a:endParaRPr kumimoji="0" lang="zh-CN" altLang="en-US" sz="4800" b="1" i="0" u="none" strike="noStrike" kern="1200" cap="none" spc="0" normalizeH="0" baseline="0" noProof="0" dirty="0">
              <a:ln>
                <a:noFill/>
              </a:ln>
              <a:solidFill>
                <a:srgbClr val="B71502"/>
              </a:solidFill>
              <a:effectLst/>
              <a:uLnTx/>
              <a:uFillTx/>
              <a:latin typeface="Arial"/>
              <a:ea typeface="字魂59号-创粗黑" panose="00000500000000000000" pitchFamily="2" charset="-122"/>
              <a:cs typeface="+mn-cs"/>
            </a:endParaRPr>
          </a:p>
        </p:txBody>
      </p:sp>
      <p:cxnSp>
        <p:nvCxnSpPr>
          <p:cNvPr id="6" name="淘宝-想搞设计PPT(倒卖必究)-6">
            <a:extLst>
              <a:ext uri="{FF2B5EF4-FFF2-40B4-BE49-F238E27FC236}">
                <a16:creationId xmlns:a16="http://schemas.microsoft.com/office/drawing/2014/main" id="{86EDB37D-F505-6FB8-95C4-1CA8DF7F1E43}"/>
              </a:ext>
            </a:extLst>
          </p:cNvPr>
          <p:cNvCxnSpPr>
            <a:cxnSpLocks/>
          </p:cNvCxnSpPr>
          <p:nvPr/>
        </p:nvCxnSpPr>
        <p:spPr>
          <a:xfrm>
            <a:off x="7124701" y="5189378"/>
            <a:ext cx="1511299" cy="0"/>
          </a:xfrm>
          <a:prstGeom prst="line">
            <a:avLst/>
          </a:prstGeom>
          <a:ln w="38100">
            <a:solidFill>
              <a:srgbClr val="15548D"/>
            </a:solidFill>
          </a:ln>
        </p:spPr>
        <p:style>
          <a:lnRef idx="1">
            <a:schemeClr val="accent1"/>
          </a:lnRef>
          <a:fillRef idx="0">
            <a:schemeClr val="accent1"/>
          </a:fillRef>
          <a:effectRef idx="0">
            <a:schemeClr val="accent1"/>
          </a:effectRef>
          <a:fontRef idx="minor">
            <a:schemeClr val="tx1"/>
          </a:fontRef>
        </p:style>
      </p:cxnSp>
      <p:sp>
        <p:nvSpPr>
          <p:cNvPr id="10" name="淘宝-想搞设计PPT(倒卖必究)-10">
            <a:extLst>
              <a:ext uri="{FF2B5EF4-FFF2-40B4-BE49-F238E27FC236}">
                <a16:creationId xmlns:a16="http://schemas.microsoft.com/office/drawing/2014/main" id="{2047640A-B936-1A9A-1032-40C2FFA61797}"/>
              </a:ext>
            </a:extLst>
          </p:cNvPr>
          <p:cNvSpPr txBox="1"/>
          <p:nvPr/>
        </p:nvSpPr>
        <p:spPr>
          <a:xfrm>
            <a:off x="7065518" y="4048867"/>
            <a:ext cx="4587220" cy="749949"/>
          </a:xfrm>
          <a:prstGeom prst="rect">
            <a:avLst/>
          </a:prstGeom>
          <a:noFill/>
        </p:spPr>
        <p:txBody>
          <a:bodyPr wrap="square" rtlCol="0">
            <a:spAutoFit/>
            <a:scene3d>
              <a:camera prst="orthographicFront"/>
              <a:lightRig rig="threePt" dir="t"/>
            </a:scene3d>
            <a:sp3d contourW="12700"/>
          </a:bodyPr>
          <a:lstStyle/>
          <a:p>
            <a:pPr marL="0" marR="0" lvl="0" indent="0" algn="dist" defTabSz="914400" rtl="0" eaLnBrk="1" fontAlgn="auto" latinLnBrk="0" hangingPunct="1">
              <a:lnSpc>
                <a:spcPct val="114000"/>
              </a:lnSpc>
              <a:spcBef>
                <a:spcPts val="0"/>
              </a:spcBef>
              <a:spcAft>
                <a:spcPts val="0"/>
              </a:spcAft>
              <a:buClrTx/>
              <a:buSzTx/>
              <a:buFontTx/>
              <a:buNone/>
              <a:tabLst/>
              <a:defRPr/>
            </a:pPr>
            <a:r>
              <a:rPr lang="zh-CN" altLang="en-US" sz="4000" b="1" spc="300" dirty="0">
                <a:solidFill>
                  <a:schemeClr val="bg1">
                    <a:lumMod val="50000"/>
                  </a:schemeClr>
                </a:solidFill>
                <a:latin typeface="字魂59号-创粗黑" panose="00000500000000000000" pitchFamily="2" charset="-122"/>
                <a:ea typeface="字魂59号-创粗黑" panose="00000500000000000000" pitchFamily="2" charset="-122"/>
              </a:rPr>
              <a:t>点击此处添加标题</a:t>
            </a:r>
            <a:endParaRPr kumimoji="0" lang="en-US" altLang="zh-CN" sz="4000" b="1" i="0" u="none" strike="noStrike" kern="1200" cap="none" spc="300" normalizeH="0" baseline="0" noProof="0" dirty="0">
              <a:ln>
                <a:noFill/>
              </a:ln>
              <a:solidFill>
                <a:schemeClr val="bg1">
                  <a:lumMod val="50000"/>
                </a:schemeClr>
              </a:solidFill>
              <a:effectLst/>
              <a:uLnTx/>
              <a:uFillTx/>
              <a:latin typeface="字魂59号-创粗黑" panose="00000500000000000000" pitchFamily="2" charset="-122"/>
              <a:ea typeface="字魂59号-创粗黑" panose="00000500000000000000" pitchFamily="2" charset="-122"/>
            </a:endParaRPr>
          </a:p>
        </p:txBody>
      </p:sp>
      <p:pic>
        <p:nvPicPr>
          <p:cNvPr id="22" name="Picture 21" descr="华中科技大学.png"/>
          <p:cNvPicPr>
            <a:picLocks noChangeAspect="1"/>
          </p:cNvPicPr>
          <p:nvPr/>
        </p:nvPicPr>
        <p:blipFill>
          <a:blip r:embed="rId6"/>
          <a:stretch>
            <a:fillRect/>
          </a:stretch>
        </p:blipFill>
        <p:spPr>
          <a:xfrm>
            <a:off x="10302752" y="353435"/>
            <a:ext cx="1756624" cy="385828"/>
          </a:xfrm>
          <a:prstGeom prst="rect">
            <a:avLst/>
          </a:prstGeom>
        </p:spPr>
      </p:pic>
    </p:spTree>
    <p:extLst>
      <p:ext uri="{BB962C8B-B14F-4D97-AF65-F5344CB8AC3E}">
        <p14:creationId xmlns:p14="http://schemas.microsoft.com/office/powerpoint/2010/main" val="2549072082"/>
      </p:ext>
    </p:extLst>
  </p:cSld>
  <p:clrMapOvr>
    <a:masterClrMapping/>
  </p:clrMapOvr>
  <mc:AlternateContent xmlns:mc="http://schemas.openxmlformats.org/markup-compatibility/2006" xmlns:p14="http://schemas.microsoft.com/office/powerpoint/2010/main">
    <mc:Choice Requires="p14">
      <p:transition spd="slow" p14:dur="1750" advClick="0" advTm="3000">
        <p:random/>
      </p:transition>
    </mc:Choice>
    <mc:Fallback xmlns="">
      <p:transition spd="slow"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p:tgtEl>
                                          <p:spTgt spid="4"/>
                                        </p:tgtEl>
                                        <p:attrNameLst>
                                          <p:attrName>ppt_y</p:attrName>
                                        </p:attrNameLst>
                                      </p:cBhvr>
                                      <p:tavLst>
                                        <p:tav tm="0">
                                          <p:val>
                                            <p:strVal val="#ppt_y+#ppt_h*1.125000"/>
                                          </p:val>
                                        </p:tav>
                                        <p:tav tm="100000">
                                          <p:val>
                                            <p:strVal val="#ppt_y"/>
                                          </p:val>
                                        </p:tav>
                                      </p:tavLst>
                                    </p:anim>
                                    <p:animEffect transition="in" filter="wipe(up)">
                                      <p:cBhvr>
                                        <p:cTn id="8" dur="500"/>
                                        <p:tgtEl>
                                          <p:spTgt spid="4"/>
                                        </p:tgtEl>
                                      </p:cBhvr>
                                    </p:animEffect>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1000"/>
                                        <p:tgtEl>
                                          <p:spTgt spid="3"/>
                                        </p:tgtEl>
                                      </p:cBhvr>
                                    </p:animEffect>
                                  </p:childTnLst>
                                </p:cTn>
                              </p:par>
                            </p:childTnLst>
                          </p:cTn>
                        </p:par>
                        <p:par>
                          <p:cTn id="13" fill="hold">
                            <p:stCondLst>
                              <p:cond delay="1500"/>
                            </p:stCondLst>
                            <p:childTnLst>
                              <p:par>
                                <p:cTn id="14" presetID="14" presetClass="entr" presetSubtype="10" fill="hold" grpId="0" nodeType="after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randombar(horizontal)">
                                      <p:cBhvr>
                                        <p:cTn id="16" dur="500"/>
                                        <p:tgtEl>
                                          <p:spTgt spid="10"/>
                                        </p:tgtEl>
                                      </p:cBhvr>
                                    </p:animEffect>
                                  </p:childTnLst>
                                </p:cTn>
                              </p:par>
                            </p:childTnLst>
                          </p:cTn>
                        </p:par>
                        <p:par>
                          <p:cTn id="17" fill="hold">
                            <p:stCondLst>
                              <p:cond delay="2000"/>
                            </p:stCondLst>
                            <p:childTnLst>
                              <p:par>
                                <p:cTn id="18" presetID="22" presetClass="entr" presetSubtype="8" fill="hold" nodeType="after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wipe(left)">
                                      <p:cBhvr>
                                        <p:cTn id="2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10"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 name="Picture 40" descr="6674524721d8430fbfe30ca0.jpg"/>
          <p:cNvPicPr>
            <a:picLocks noChangeAspect="1"/>
          </p:cNvPicPr>
          <p:nvPr/>
        </p:nvPicPr>
        <p:blipFill>
          <a:blip r:embed="rId5"/>
          <a:stretch>
            <a:fillRect/>
          </a:stretch>
        </p:blipFill>
        <p:spPr>
          <a:xfrm>
            <a:off x="-215192" y="946498"/>
            <a:ext cx="4097091" cy="5462788"/>
          </a:xfrm>
          <a:prstGeom prst="rect">
            <a:avLst/>
          </a:prstGeom>
        </p:spPr>
      </p:pic>
      <p:sp>
        <p:nvSpPr>
          <p:cNvPr id="23" name="淘宝-想搞设计PPT(倒卖必究)-23">
            <a:extLst>
              <a:ext uri="{FF2B5EF4-FFF2-40B4-BE49-F238E27FC236}">
                <a16:creationId xmlns:a16="http://schemas.microsoft.com/office/drawing/2014/main" id="{6C224DE6-D499-8115-2FC8-ACAB8B2C3F3E}"/>
              </a:ext>
            </a:extLst>
          </p:cNvPr>
          <p:cNvSpPr/>
          <p:nvPr/>
        </p:nvSpPr>
        <p:spPr>
          <a:xfrm>
            <a:off x="3819822" y="746510"/>
            <a:ext cx="7247865" cy="5857727"/>
          </a:xfrm>
          <a:prstGeom prst="flowChartProcess">
            <a:avLst/>
          </a:prstGeom>
          <a:solidFill>
            <a:srgbClr val="FFFFFF"/>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淘宝-想搞设计PPT(倒卖必究)-6">
            <a:extLst>
              <a:ext uri="{FF2B5EF4-FFF2-40B4-BE49-F238E27FC236}">
                <a16:creationId xmlns:a16="http://schemas.microsoft.com/office/drawing/2014/main" id="{08337666-5F1C-4495-8F13-55B1B8F4E933}"/>
              </a:ext>
            </a:extLst>
          </p:cNvPr>
          <p:cNvSpPr/>
          <p:nvPr/>
        </p:nvSpPr>
        <p:spPr>
          <a:xfrm>
            <a:off x="0" y="1889663"/>
            <a:ext cx="3640347" cy="724379"/>
          </a:xfrm>
          <a:prstGeom prst="rect">
            <a:avLst/>
          </a:prstGeom>
          <a:solidFill>
            <a:srgbClr val="7F7F7F">
              <a:alpha val="70000"/>
            </a:srgbClr>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r"/>
            <a:r>
              <a:rPr lang="tr-TR" altLang="zh-CN" sz="2800" b="1" dirty="0">
                <a:solidFill>
                  <a:schemeClr val="bg1"/>
                </a:solidFill>
              </a:rPr>
              <a:t>CONTENTS</a:t>
            </a:r>
          </a:p>
        </p:txBody>
      </p:sp>
      <p:sp>
        <p:nvSpPr>
          <p:cNvPr id="20" name="淘宝-想搞设计PPT(倒卖必究)-20">
            <a:extLst>
              <a:ext uri="{FF2B5EF4-FFF2-40B4-BE49-F238E27FC236}">
                <a16:creationId xmlns:a16="http://schemas.microsoft.com/office/drawing/2014/main" id="{7029BE00-357D-4F0A-A972-06770C7620FE}"/>
              </a:ext>
            </a:extLst>
          </p:cNvPr>
          <p:cNvSpPr/>
          <p:nvPr/>
        </p:nvSpPr>
        <p:spPr>
          <a:xfrm>
            <a:off x="5257060" y="2000719"/>
            <a:ext cx="595692" cy="563746"/>
          </a:xfrm>
          <a:prstGeom prst="rect">
            <a:avLst/>
          </a:prstGeom>
          <a:noFill/>
          <a:ln w="19050">
            <a:noFill/>
          </a:ln>
        </p:spPr>
        <p:txBody>
          <a:bodyPr wrap="square" lIns="91440" tIns="45720" rIns="91440" bIns="45720" anchor="ctr" anchorCtr="0">
            <a:normAutofit/>
          </a:bodyPr>
          <a:lstStyle/>
          <a:p>
            <a:pPr algn="ctr" defTabSz="914354"/>
            <a:r>
              <a:rPr lang="en-US" altLang="zh-CN" sz="2400" b="1" dirty="0">
                <a:solidFill>
                  <a:srgbClr val="15548D"/>
                </a:solidFill>
              </a:rPr>
              <a:t>01.</a:t>
            </a:r>
            <a:endParaRPr lang="zh-CN" altLang="en-US" sz="2400" b="1" dirty="0">
              <a:solidFill>
                <a:srgbClr val="B71502"/>
              </a:solidFill>
            </a:endParaRPr>
          </a:p>
        </p:txBody>
      </p:sp>
      <p:sp>
        <p:nvSpPr>
          <p:cNvPr id="21" name="淘宝-想搞设计PPT(倒卖必究)-21">
            <a:extLst>
              <a:ext uri="{FF2B5EF4-FFF2-40B4-BE49-F238E27FC236}">
                <a16:creationId xmlns:a16="http://schemas.microsoft.com/office/drawing/2014/main" id="{677D5A0B-CFB6-41B8-8A73-9EFB25CB65AD}"/>
              </a:ext>
            </a:extLst>
          </p:cNvPr>
          <p:cNvSpPr txBox="1"/>
          <p:nvPr/>
        </p:nvSpPr>
        <p:spPr>
          <a:xfrm flipH="1">
            <a:off x="5947640" y="1894952"/>
            <a:ext cx="5025159" cy="775280"/>
          </a:xfrm>
          <a:prstGeom prst="rect">
            <a:avLst/>
          </a:prstGeom>
          <a:noFill/>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30000"/>
              </a:lnSpc>
            </a:pPr>
            <a:r>
              <a:rPr lang="zh-CN" altLang="en-US" sz="3200" spc="600" dirty="0">
                <a:solidFill/>
                <a:latin typeface="字魂59号-创粗黑" panose="00000500000000000000" pitchFamily="2" charset="-122"/>
                <a:ea typeface="字魂59号-创粗黑" panose="00000500000000000000" pitchFamily="2" charset="-122"/>
              </a:rPr>
              <a:t>点击此处添加标题</a:t>
            </a:r>
          </a:p>
        </p:txBody>
      </p:sp>
      <p:sp>
        <p:nvSpPr>
          <p:cNvPr id="18" name="淘宝-想搞设计PPT(倒卖必究)-18">
            <a:extLst>
              <a:ext uri="{FF2B5EF4-FFF2-40B4-BE49-F238E27FC236}">
                <a16:creationId xmlns:a16="http://schemas.microsoft.com/office/drawing/2014/main" id="{92887E31-905E-4F54-B658-23D0947BD8C6}"/>
              </a:ext>
            </a:extLst>
          </p:cNvPr>
          <p:cNvSpPr/>
          <p:nvPr/>
        </p:nvSpPr>
        <p:spPr>
          <a:xfrm>
            <a:off x="5257060" y="2930919"/>
            <a:ext cx="595692" cy="563746"/>
          </a:xfrm>
          <a:prstGeom prst="rect">
            <a:avLst/>
          </a:prstGeom>
          <a:noFill/>
          <a:ln w="19050">
            <a:noFill/>
          </a:ln>
        </p:spPr>
        <p:txBody>
          <a:bodyPr wrap="square" lIns="91440" tIns="45720" rIns="91440" bIns="45720" anchor="ctr" anchorCtr="0">
            <a:normAutofit/>
          </a:bodyPr>
          <a:lstStyle/>
          <a:p>
            <a:pPr algn="ctr" defTabSz="914354"/>
            <a:r>
              <a:rPr lang="en-US" altLang="zh-CN" sz="2400" b="1" dirty="0">
                <a:solidFill>
                  <a:srgbClr val="15548D"/>
                </a:solidFill>
              </a:rPr>
              <a:t>02.</a:t>
            </a:r>
            <a:endParaRPr lang="zh-CN" altLang="en-US" sz="2400" b="1" dirty="0">
              <a:solidFill>
                <a:srgbClr val="B71502"/>
              </a:solidFill>
            </a:endParaRPr>
          </a:p>
        </p:txBody>
      </p:sp>
      <p:sp>
        <p:nvSpPr>
          <p:cNvPr id="19" name="淘宝-想搞设计PPT(倒卖必究)-19">
            <a:extLst>
              <a:ext uri="{FF2B5EF4-FFF2-40B4-BE49-F238E27FC236}">
                <a16:creationId xmlns:a16="http://schemas.microsoft.com/office/drawing/2014/main" id="{677D5A0B-CFB6-41B8-8A73-9EFB25CB65AD}"/>
              </a:ext>
            </a:extLst>
          </p:cNvPr>
          <p:cNvSpPr txBox="1"/>
          <p:nvPr/>
        </p:nvSpPr>
        <p:spPr>
          <a:xfrm flipH="1">
            <a:off x="5947641" y="2825152"/>
            <a:ext cx="4939433" cy="775280"/>
          </a:xfrm>
          <a:prstGeom prst="rect">
            <a:avLst/>
          </a:prstGeom>
          <a:noFill/>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30000"/>
              </a:lnSpc>
            </a:pPr>
            <a:r>
              <a:rPr lang="zh-CN" altLang="en-US" sz="3200" spc="600" dirty="0">
                <a:solidFill/>
                <a:latin typeface="字魂59号-创粗黑" panose="00000500000000000000" pitchFamily="2" charset="-122"/>
                <a:ea typeface="字魂59号-创粗黑" panose="00000500000000000000" pitchFamily="2" charset="-122"/>
              </a:rPr>
              <a:t>点击此处添加标题</a:t>
            </a:r>
          </a:p>
        </p:txBody>
      </p:sp>
      <p:sp>
        <p:nvSpPr>
          <p:cNvPr id="16" name="淘宝-想搞设计PPT(倒卖必究)-16">
            <a:extLst>
              <a:ext uri="{FF2B5EF4-FFF2-40B4-BE49-F238E27FC236}">
                <a16:creationId xmlns:a16="http://schemas.microsoft.com/office/drawing/2014/main" id="{ADDFA435-0154-467A-9D65-00F5F508EF9B}"/>
              </a:ext>
            </a:extLst>
          </p:cNvPr>
          <p:cNvSpPr/>
          <p:nvPr/>
        </p:nvSpPr>
        <p:spPr>
          <a:xfrm>
            <a:off x="5257060" y="3861119"/>
            <a:ext cx="595692" cy="563746"/>
          </a:xfrm>
          <a:prstGeom prst="rect">
            <a:avLst/>
          </a:prstGeom>
          <a:noFill/>
          <a:ln w="19050">
            <a:noFill/>
          </a:ln>
        </p:spPr>
        <p:txBody>
          <a:bodyPr wrap="square" lIns="91440" tIns="45720" rIns="91440" bIns="45720" anchor="ctr" anchorCtr="0">
            <a:normAutofit/>
          </a:bodyPr>
          <a:lstStyle/>
          <a:p>
            <a:pPr algn="ctr" defTabSz="914354"/>
            <a:r>
              <a:rPr lang="en-US" altLang="zh-CN" sz="2400" b="1" dirty="0">
                <a:solidFill>
                  <a:srgbClr val="15548D"/>
                </a:solidFill>
              </a:rPr>
              <a:t>03.</a:t>
            </a:r>
            <a:endParaRPr lang="zh-CN" altLang="en-US" sz="2400" b="1" dirty="0">
              <a:solidFill>
                <a:srgbClr val="B71502"/>
              </a:solidFill>
            </a:endParaRPr>
          </a:p>
        </p:txBody>
      </p:sp>
      <p:sp>
        <p:nvSpPr>
          <p:cNvPr id="17" name="淘宝-想搞设计PPT(倒卖必究)-17">
            <a:extLst>
              <a:ext uri="{FF2B5EF4-FFF2-40B4-BE49-F238E27FC236}">
                <a16:creationId xmlns:a16="http://schemas.microsoft.com/office/drawing/2014/main" id="{677D5A0B-CFB6-41B8-8A73-9EFB25CB65AD}"/>
              </a:ext>
            </a:extLst>
          </p:cNvPr>
          <p:cNvSpPr txBox="1"/>
          <p:nvPr/>
        </p:nvSpPr>
        <p:spPr>
          <a:xfrm flipH="1">
            <a:off x="5947641" y="3755352"/>
            <a:ext cx="4939433" cy="775280"/>
          </a:xfrm>
          <a:prstGeom prst="rect">
            <a:avLst/>
          </a:prstGeom>
          <a:noFill/>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30000"/>
              </a:lnSpc>
            </a:pPr>
            <a:r>
              <a:rPr lang="zh-CN" altLang="en-US" sz="3200" spc="600" dirty="0">
                <a:solidFill/>
                <a:latin typeface="字魂59号-创粗黑" panose="00000500000000000000" pitchFamily="2" charset="-122"/>
                <a:ea typeface="字魂59号-创粗黑" panose="00000500000000000000" pitchFamily="2" charset="-122"/>
              </a:rPr>
              <a:t>点击此处添加标题</a:t>
            </a:r>
          </a:p>
        </p:txBody>
      </p:sp>
      <p:sp>
        <p:nvSpPr>
          <p:cNvPr id="14" name="淘宝-想搞设计PPT(倒卖必究)-14">
            <a:extLst>
              <a:ext uri="{FF2B5EF4-FFF2-40B4-BE49-F238E27FC236}">
                <a16:creationId xmlns:a16="http://schemas.microsoft.com/office/drawing/2014/main" id="{539E0BA3-3A38-4F3A-8558-83C709376206}"/>
              </a:ext>
            </a:extLst>
          </p:cNvPr>
          <p:cNvSpPr/>
          <p:nvPr/>
        </p:nvSpPr>
        <p:spPr>
          <a:xfrm>
            <a:off x="5257060" y="4791318"/>
            <a:ext cx="595692" cy="563746"/>
          </a:xfrm>
          <a:prstGeom prst="rect">
            <a:avLst/>
          </a:prstGeom>
          <a:noFill/>
          <a:ln w="19050">
            <a:noFill/>
          </a:ln>
        </p:spPr>
        <p:txBody>
          <a:bodyPr wrap="square" lIns="91440" tIns="45720" rIns="91440" bIns="45720" anchor="ctr" anchorCtr="0">
            <a:normAutofit/>
          </a:bodyPr>
          <a:lstStyle/>
          <a:p>
            <a:pPr algn="ctr" defTabSz="914354"/>
            <a:r>
              <a:rPr lang="en-US" altLang="zh-CN" sz="2400" b="1" dirty="0">
                <a:solidFill>
                  <a:srgbClr val="15548D"/>
                </a:solidFill>
              </a:rPr>
              <a:t>04.</a:t>
            </a:r>
            <a:endParaRPr lang="zh-CN" altLang="en-US" sz="2400" b="1" dirty="0">
              <a:solidFill>
                <a:srgbClr val="B71502"/>
              </a:solidFill>
            </a:endParaRPr>
          </a:p>
        </p:txBody>
      </p:sp>
      <p:sp>
        <p:nvSpPr>
          <p:cNvPr id="15" name="淘宝-想搞设计PPT(倒卖必究)-15">
            <a:extLst>
              <a:ext uri="{FF2B5EF4-FFF2-40B4-BE49-F238E27FC236}">
                <a16:creationId xmlns:a16="http://schemas.microsoft.com/office/drawing/2014/main" id="{677D5A0B-CFB6-41B8-8A73-9EFB25CB65AD}"/>
              </a:ext>
            </a:extLst>
          </p:cNvPr>
          <p:cNvSpPr txBox="1"/>
          <p:nvPr/>
        </p:nvSpPr>
        <p:spPr>
          <a:xfrm flipH="1">
            <a:off x="5947641" y="4685551"/>
            <a:ext cx="4939433" cy="775280"/>
          </a:xfrm>
          <a:prstGeom prst="rect">
            <a:avLst/>
          </a:prstGeom>
          <a:noFill/>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30000"/>
              </a:lnSpc>
            </a:pPr>
            <a:r>
              <a:rPr lang="zh-CN" altLang="en-US" sz="3200" spc="600" dirty="0">
                <a:solidFill/>
                <a:latin typeface="字魂59号-创粗黑" panose="00000500000000000000" pitchFamily="2" charset="-122"/>
                <a:ea typeface="字魂59号-创粗黑" panose="00000500000000000000" pitchFamily="2" charset="-122"/>
              </a:rPr>
              <a:t>点击此处添加标题</a:t>
            </a:r>
          </a:p>
        </p:txBody>
      </p:sp>
      <p:cxnSp>
        <p:nvCxnSpPr>
          <p:cNvPr id="11" name="淘宝-想搞设计PPT(倒卖必究)-11">
            <a:extLst>
              <a:ext uri="{FF2B5EF4-FFF2-40B4-BE49-F238E27FC236}">
                <a16:creationId xmlns:a16="http://schemas.microsoft.com/office/drawing/2014/main" id="{89C0684A-C5B0-47DE-B9A8-64D525F98CCA}"/>
              </a:ext>
            </a:extLst>
          </p:cNvPr>
          <p:cNvCxnSpPr/>
          <p:nvPr/>
        </p:nvCxnSpPr>
        <p:spPr>
          <a:xfrm>
            <a:off x="6042532" y="2747692"/>
            <a:ext cx="5290628" cy="0"/>
          </a:xfrm>
          <a:prstGeom prst="line">
            <a:avLst/>
          </a:prstGeom>
          <a:ln w="3175" cap="rnd">
            <a:solidFill>
              <a:srgbClr val="BFBFBF"/>
            </a:solidFill>
            <a:round/>
          </a:ln>
        </p:spPr>
        <p:style>
          <a:lnRef idx="1">
            <a:schemeClr val="accent1"/>
          </a:lnRef>
          <a:fillRef idx="0">
            <a:schemeClr val="accent1"/>
          </a:fillRef>
          <a:effectRef idx="0">
            <a:schemeClr val="accent1"/>
          </a:effectRef>
          <a:fontRef idx="minor">
            <a:schemeClr val="tx1"/>
          </a:fontRef>
        </p:style>
      </p:cxnSp>
      <p:cxnSp>
        <p:nvCxnSpPr>
          <p:cNvPr id="12" name="淘宝-想搞设计PPT(倒卖必究)-12">
            <a:extLst>
              <a:ext uri="{FF2B5EF4-FFF2-40B4-BE49-F238E27FC236}">
                <a16:creationId xmlns:a16="http://schemas.microsoft.com/office/drawing/2014/main" id="{8E31A6DB-6AC6-46EC-A4C9-446EA8D6DB6E}"/>
              </a:ext>
            </a:extLst>
          </p:cNvPr>
          <p:cNvCxnSpPr/>
          <p:nvPr/>
        </p:nvCxnSpPr>
        <p:spPr>
          <a:xfrm>
            <a:off x="6042532" y="3677892"/>
            <a:ext cx="5290628" cy="0"/>
          </a:xfrm>
          <a:prstGeom prst="line">
            <a:avLst/>
          </a:prstGeom>
          <a:ln w="3175" cap="rnd">
            <a:solidFill>
              <a:srgbClr val="BFBFBF"/>
            </a:solidFill>
            <a:round/>
          </a:ln>
        </p:spPr>
        <p:style>
          <a:lnRef idx="1">
            <a:schemeClr val="accent1"/>
          </a:lnRef>
          <a:fillRef idx="0">
            <a:schemeClr val="accent1"/>
          </a:fillRef>
          <a:effectRef idx="0">
            <a:schemeClr val="accent1"/>
          </a:effectRef>
          <a:fontRef idx="minor">
            <a:schemeClr val="tx1"/>
          </a:fontRef>
        </p:style>
      </p:cxnSp>
      <p:cxnSp>
        <p:nvCxnSpPr>
          <p:cNvPr id="13" name="淘宝-想搞设计PPT(倒卖必究)-13">
            <a:extLst>
              <a:ext uri="{FF2B5EF4-FFF2-40B4-BE49-F238E27FC236}">
                <a16:creationId xmlns:a16="http://schemas.microsoft.com/office/drawing/2014/main" id="{9EA3FD59-13F6-4D94-AC66-D159F78351E7}"/>
              </a:ext>
            </a:extLst>
          </p:cNvPr>
          <p:cNvCxnSpPr/>
          <p:nvPr/>
        </p:nvCxnSpPr>
        <p:spPr>
          <a:xfrm>
            <a:off x="6042532" y="4608092"/>
            <a:ext cx="5290628" cy="0"/>
          </a:xfrm>
          <a:prstGeom prst="line">
            <a:avLst/>
          </a:prstGeom>
          <a:ln w="3175" cap="rnd">
            <a:solidFill>
              <a:srgbClr val="BFBFBF"/>
            </a:solidFill>
            <a:round/>
          </a:ln>
        </p:spPr>
        <p:style>
          <a:lnRef idx="1">
            <a:schemeClr val="accent1"/>
          </a:lnRef>
          <a:fillRef idx="0">
            <a:schemeClr val="accent1"/>
          </a:fillRef>
          <a:effectRef idx="0">
            <a:schemeClr val="accent1"/>
          </a:effectRef>
          <a:fontRef idx="minor">
            <a:schemeClr val="tx1"/>
          </a:fontRef>
        </p:style>
      </p:cxnSp>
      <p:grpSp>
        <p:nvGrpSpPr>
          <p:cNvPr id="8" name="组合 7">
            <a:extLst>
              <a:ext uri="{FF2B5EF4-FFF2-40B4-BE49-F238E27FC236}">
                <a16:creationId xmlns:a16="http://schemas.microsoft.com/office/drawing/2014/main" id="{FFEE991D-0A29-4756-2B12-3B04372DAFBF}"/>
              </a:ext>
            </a:extLst>
          </p:cNvPr>
          <p:cNvGrpSpPr/>
          <p:nvPr/>
        </p:nvGrpSpPr>
        <p:grpSpPr>
          <a:xfrm>
            <a:off x="-1345274" y="-788979"/>
            <a:ext cx="14733028" cy="8629318"/>
            <a:chOff x="-1345274" y="-788979"/>
            <a:chExt cx="14733028" cy="8629318"/>
          </a:xfrm>
        </p:grpSpPr>
        <p:sp>
          <p:nvSpPr>
            <p:cNvPr id="3" name="淘宝-想搞设计PPT(倒卖必究)-3">
              <a:extLst>
                <a:ext uri="{FF2B5EF4-FFF2-40B4-BE49-F238E27FC236}">
                  <a16:creationId xmlns:a16="http://schemas.microsoft.com/office/drawing/2014/main" id="{27B4219F-2DBE-E34E-327E-06105271DF52}"/>
                </a:ext>
              </a:extLst>
            </p:cNvPr>
            <p:cNvSpPr/>
            <p:nvPr/>
          </p:nvSpPr>
          <p:spPr>
            <a:xfrm rot="2329959">
              <a:off x="10691148" y="5333761"/>
              <a:ext cx="2696606" cy="2506578"/>
            </a:xfrm>
            <a:custGeom>
              <a:avLst/>
              <a:gdLst>
                <a:gd name="connsiteX0" fmla="*/ 820615 w 2461845"/>
                <a:gd name="connsiteY0" fmla="*/ 0 h 2396685"/>
                <a:gd name="connsiteX1" fmla="*/ 1400878 w 2461845"/>
                <a:gd name="connsiteY1" fmla="*/ 240353 h 2396685"/>
                <a:gd name="connsiteX2" fmla="*/ 1418212 w 2461845"/>
                <a:gd name="connsiteY2" fmla="*/ 261362 h 2396685"/>
                <a:gd name="connsiteX3" fmla="*/ 1475848 w 2461845"/>
                <a:gd name="connsiteY3" fmla="*/ 246542 h 2396685"/>
                <a:gd name="connsiteX4" fmla="*/ 1641230 w 2461845"/>
                <a:gd name="connsiteY4" fmla="*/ 229870 h 2396685"/>
                <a:gd name="connsiteX5" fmla="*/ 2461845 w 2461845"/>
                <a:gd name="connsiteY5" fmla="*/ 1050485 h 2396685"/>
                <a:gd name="connsiteX6" fmla="*/ 2100044 w 2461845"/>
                <a:gd name="connsiteY6" fmla="*/ 1730952 h 2396685"/>
                <a:gd name="connsiteX7" fmla="*/ 2031973 w 2461845"/>
                <a:gd name="connsiteY7" fmla="*/ 1767900 h 2396685"/>
                <a:gd name="connsiteX8" fmla="*/ 2018552 w 2461845"/>
                <a:gd name="connsiteY8" fmla="*/ 1820096 h 2396685"/>
                <a:gd name="connsiteX9" fmla="*/ 1234830 w 2461845"/>
                <a:gd name="connsiteY9" fmla="*/ 2396685 h 2396685"/>
                <a:gd name="connsiteX10" fmla="*/ 414215 w 2461845"/>
                <a:gd name="connsiteY10" fmla="*/ 1576070 h 2396685"/>
                <a:gd name="connsiteX11" fmla="*/ 416502 w 2461845"/>
                <a:gd name="connsiteY11" fmla="*/ 1530773 h 2396685"/>
                <a:gd name="connsiteX12" fmla="*/ 361802 w 2461845"/>
                <a:gd name="connsiteY12" fmla="*/ 1501082 h 2396685"/>
                <a:gd name="connsiteX13" fmla="*/ 0 w 2461845"/>
                <a:gd name="connsiteY13" fmla="*/ 820615 h 2396685"/>
                <a:gd name="connsiteX14" fmla="*/ 820615 w 2461845"/>
                <a:gd name="connsiteY14" fmla="*/ 0 h 2396685"/>
                <a:gd name="connsiteX0" fmla="*/ 820615 w 2461845"/>
                <a:gd name="connsiteY0" fmla="*/ 0 h 2396685"/>
                <a:gd name="connsiteX1" fmla="*/ 1400878 w 2461845"/>
                <a:gd name="connsiteY1" fmla="*/ 240353 h 2396685"/>
                <a:gd name="connsiteX2" fmla="*/ 1418212 w 2461845"/>
                <a:gd name="connsiteY2" fmla="*/ 261362 h 2396685"/>
                <a:gd name="connsiteX3" fmla="*/ 1475848 w 2461845"/>
                <a:gd name="connsiteY3" fmla="*/ 246542 h 2396685"/>
                <a:gd name="connsiteX4" fmla="*/ 1641230 w 2461845"/>
                <a:gd name="connsiteY4" fmla="*/ 229870 h 2396685"/>
                <a:gd name="connsiteX5" fmla="*/ 2461845 w 2461845"/>
                <a:gd name="connsiteY5" fmla="*/ 1050485 h 2396685"/>
                <a:gd name="connsiteX6" fmla="*/ 2100044 w 2461845"/>
                <a:gd name="connsiteY6" fmla="*/ 1730952 h 2396685"/>
                <a:gd name="connsiteX7" fmla="*/ 2031973 w 2461845"/>
                <a:gd name="connsiteY7" fmla="*/ 1767900 h 2396685"/>
                <a:gd name="connsiteX8" fmla="*/ 2018552 w 2461845"/>
                <a:gd name="connsiteY8" fmla="*/ 1820096 h 2396685"/>
                <a:gd name="connsiteX9" fmla="*/ 1234830 w 2461845"/>
                <a:gd name="connsiteY9" fmla="*/ 2396685 h 2396685"/>
                <a:gd name="connsiteX10" fmla="*/ 414215 w 2461845"/>
                <a:gd name="connsiteY10" fmla="*/ 1576070 h 2396685"/>
                <a:gd name="connsiteX11" fmla="*/ 416502 w 2461845"/>
                <a:gd name="connsiteY11" fmla="*/ 1530773 h 2396685"/>
                <a:gd name="connsiteX12" fmla="*/ 361802 w 2461845"/>
                <a:gd name="connsiteY12" fmla="*/ 1501082 h 2396685"/>
                <a:gd name="connsiteX13" fmla="*/ 0 w 2461845"/>
                <a:gd name="connsiteY13" fmla="*/ 820615 h 2396685"/>
                <a:gd name="connsiteX14" fmla="*/ 820615 w 2461845"/>
                <a:gd name="connsiteY14" fmla="*/ 0 h 2396685"/>
                <a:gd name="connsiteX0" fmla="*/ 911445 w 2552675"/>
                <a:gd name="connsiteY0" fmla="*/ 0 h 2396685"/>
                <a:gd name="connsiteX1" fmla="*/ 1491708 w 2552675"/>
                <a:gd name="connsiteY1" fmla="*/ 240353 h 2396685"/>
                <a:gd name="connsiteX2" fmla="*/ 1509042 w 2552675"/>
                <a:gd name="connsiteY2" fmla="*/ 261362 h 2396685"/>
                <a:gd name="connsiteX3" fmla="*/ 1566678 w 2552675"/>
                <a:gd name="connsiteY3" fmla="*/ 246542 h 2396685"/>
                <a:gd name="connsiteX4" fmla="*/ 1732060 w 2552675"/>
                <a:gd name="connsiteY4" fmla="*/ 229870 h 2396685"/>
                <a:gd name="connsiteX5" fmla="*/ 2552675 w 2552675"/>
                <a:gd name="connsiteY5" fmla="*/ 1050485 h 2396685"/>
                <a:gd name="connsiteX6" fmla="*/ 2190874 w 2552675"/>
                <a:gd name="connsiteY6" fmla="*/ 1730952 h 2396685"/>
                <a:gd name="connsiteX7" fmla="*/ 2122803 w 2552675"/>
                <a:gd name="connsiteY7" fmla="*/ 1767900 h 2396685"/>
                <a:gd name="connsiteX8" fmla="*/ 2109382 w 2552675"/>
                <a:gd name="connsiteY8" fmla="*/ 1820096 h 2396685"/>
                <a:gd name="connsiteX9" fmla="*/ 1325660 w 2552675"/>
                <a:gd name="connsiteY9" fmla="*/ 2396685 h 2396685"/>
                <a:gd name="connsiteX10" fmla="*/ 505045 w 2552675"/>
                <a:gd name="connsiteY10" fmla="*/ 1576070 h 2396685"/>
                <a:gd name="connsiteX11" fmla="*/ 507332 w 2552675"/>
                <a:gd name="connsiteY11" fmla="*/ 1530773 h 2396685"/>
                <a:gd name="connsiteX12" fmla="*/ 452632 w 2552675"/>
                <a:gd name="connsiteY12" fmla="*/ 1501082 h 2396685"/>
                <a:gd name="connsiteX13" fmla="*/ 90830 w 2552675"/>
                <a:gd name="connsiteY13" fmla="*/ 820615 h 2396685"/>
                <a:gd name="connsiteX14" fmla="*/ 911445 w 2552675"/>
                <a:gd name="connsiteY14" fmla="*/ 0 h 2396685"/>
                <a:gd name="connsiteX0" fmla="*/ 911445 w 2552675"/>
                <a:gd name="connsiteY0" fmla="*/ 0 h 2396685"/>
                <a:gd name="connsiteX1" fmla="*/ 1491708 w 2552675"/>
                <a:gd name="connsiteY1" fmla="*/ 240353 h 2396685"/>
                <a:gd name="connsiteX2" fmla="*/ 1509042 w 2552675"/>
                <a:gd name="connsiteY2" fmla="*/ 261362 h 2396685"/>
                <a:gd name="connsiteX3" fmla="*/ 1566678 w 2552675"/>
                <a:gd name="connsiteY3" fmla="*/ 246542 h 2396685"/>
                <a:gd name="connsiteX4" fmla="*/ 1732060 w 2552675"/>
                <a:gd name="connsiteY4" fmla="*/ 229870 h 2396685"/>
                <a:gd name="connsiteX5" fmla="*/ 2552675 w 2552675"/>
                <a:gd name="connsiteY5" fmla="*/ 1050485 h 2396685"/>
                <a:gd name="connsiteX6" fmla="*/ 2190874 w 2552675"/>
                <a:gd name="connsiteY6" fmla="*/ 1730952 h 2396685"/>
                <a:gd name="connsiteX7" fmla="*/ 2122803 w 2552675"/>
                <a:gd name="connsiteY7" fmla="*/ 1767900 h 2396685"/>
                <a:gd name="connsiteX8" fmla="*/ 2109382 w 2552675"/>
                <a:gd name="connsiteY8" fmla="*/ 1820096 h 2396685"/>
                <a:gd name="connsiteX9" fmla="*/ 1325660 w 2552675"/>
                <a:gd name="connsiteY9" fmla="*/ 2396685 h 2396685"/>
                <a:gd name="connsiteX10" fmla="*/ 505045 w 2552675"/>
                <a:gd name="connsiteY10" fmla="*/ 1576070 h 2396685"/>
                <a:gd name="connsiteX11" fmla="*/ 507332 w 2552675"/>
                <a:gd name="connsiteY11" fmla="*/ 1530773 h 2396685"/>
                <a:gd name="connsiteX12" fmla="*/ 452632 w 2552675"/>
                <a:gd name="connsiteY12" fmla="*/ 1501082 h 2396685"/>
                <a:gd name="connsiteX13" fmla="*/ 90830 w 2552675"/>
                <a:gd name="connsiteY13" fmla="*/ 820615 h 2396685"/>
                <a:gd name="connsiteX14" fmla="*/ 911445 w 2552675"/>
                <a:gd name="connsiteY14" fmla="*/ 0 h 2396685"/>
                <a:gd name="connsiteX0" fmla="*/ 1081174 w 2722404"/>
                <a:gd name="connsiteY0" fmla="*/ 0 h 2396685"/>
                <a:gd name="connsiteX1" fmla="*/ 1661437 w 2722404"/>
                <a:gd name="connsiteY1" fmla="*/ 240353 h 2396685"/>
                <a:gd name="connsiteX2" fmla="*/ 1678771 w 2722404"/>
                <a:gd name="connsiteY2" fmla="*/ 261362 h 2396685"/>
                <a:gd name="connsiteX3" fmla="*/ 1736407 w 2722404"/>
                <a:gd name="connsiteY3" fmla="*/ 246542 h 2396685"/>
                <a:gd name="connsiteX4" fmla="*/ 1901789 w 2722404"/>
                <a:gd name="connsiteY4" fmla="*/ 229870 h 2396685"/>
                <a:gd name="connsiteX5" fmla="*/ 2722404 w 2722404"/>
                <a:gd name="connsiteY5" fmla="*/ 1050485 h 2396685"/>
                <a:gd name="connsiteX6" fmla="*/ 2360603 w 2722404"/>
                <a:gd name="connsiteY6" fmla="*/ 1730952 h 2396685"/>
                <a:gd name="connsiteX7" fmla="*/ 2292532 w 2722404"/>
                <a:gd name="connsiteY7" fmla="*/ 1767900 h 2396685"/>
                <a:gd name="connsiteX8" fmla="*/ 2279111 w 2722404"/>
                <a:gd name="connsiteY8" fmla="*/ 1820096 h 2396685"/>
                <a:gd name="connsiteX9" fmla="*/ 1495389 w 2722404"/>
                <a:gd name="connsiteY9" fmla="*/ 2396685 h 2396685"/>
                <a:gd name="connsiteX10" fmla="*/ 674774 w 2722404"/>
                <a:gd name="connsiteY10" fmla="*/ 1576070 h 2396685"/>
                <a:gd name="connsiteX11" fmla="*/ 677061 w 2722404"/>
                <a:gd name="connsiteY11" fmla="*/ 1530773 h 2396685"/>
                <a:gd name="connsiteX12" fmla="*/ 44022 w 2722404"/>
                <a:gd name="connsiteY12" fmla="*/ 1618313 h 2396685"/>
                <a:gd name="connsiteX13" fmla="*/ 260559 w 2722404"/>
                <a:gd name="connsiteY13" fmla="*/ 820615 h 2396685"/>
                <a:gd name="connsiteX14" fmla="*/ 1081174 w 2722404"/>
                <a:gd name="connsiteY14" fmla="*/ 0 h 2396685"/>
                <a:gd name="connsiteX0" fmla="*/ 1081174 w 2722404"/>
                <a:gd name="connsiteY0" fmla="*/ 0 h 2396685"/>
                <a:gd name="connsiteX1" fmla="*/ 1661437 w 2722404"/>
                <a:gd name="connsiteY1" fmla="*/ 240353 h 2396685"/>
                <a:gd name="connsiteX2" fmla="*/ 1678771 w 2722404"/>
                <a:gd name="connsiteY2" fmla="*/ 261362 h 2396685"/>
                <a:gd name="connsiteX3" fmla="*/ 1736407 w 2722404"/>
                <a:gd name="connsiteY3" fmla="*/ 246542 h 2396685"/>
                <a:gd name="connsiteX4" fmla="*/ 1901789 w 2722404"/>
                <a:gd name="connsiteY4" fmla="*/ 229870 h 2396685"/>
                <a:gd name="connsiteX5" fmla="*/ 2722404 w 2722404"/>
                <a:gd name="connsiteY5" fmla="*/ 1050485 h 2396685"/>
                <a:gd name="connsiteX6" fmla="*/ 2360603 w 2722404"/>
                <a:gd name="connsiteY6" fmla="*/ 1730952 h 2396685"/>
                <a:gd name="connsiteX7" fmla="*/ 2292532 w 2722404"/>
                <a:gd name="connsiteY7" fmla="*/ 1767900 h 2396685"/>
                <a:gd name="connsiteX8" fmla="*/ 2279111 w 2722404"/>
                <a:gd name="connsiteY8" fmla="*/ 1820096 h 2396685"/>
                <a:gd name="connsiteX9" fmla="*/ 1495389 w 2722404"/>
                <a:gd name="connsiteY9" fmla="*/ 2396685 h 2396685"/>
                <a:gd name="connsiteX10" fmla="*/ 674774 w 2722404"/>
                <a:gd name="connsiteY10" fmla="*/ 1576070 h 2396685"/>
                <a:gd name="connsiteX11" fmla="*/ 309738 w 2722404"/>
                <a:gd name="connsiteY11" fmla="*/ 2054404 h 2396685"/>
                <a:gd name="connsiteX12" fmla="*/ 44022 w 2722404"/>
                <a:gd name="connsiteY12" fmla="*/ 1618313 h 2396685"/>
                <a:gd name="connsiteX13" fmla="*/ 260559 w 2722404"/>
                <a:gd name="connsiteY13" fmla="*/ 820615 h 2396685"/>
                <a:gd name="connsiteX14" fmla="*/ 1081174 w 2722404"/>
                <a:gd name="connsiteY14" fmla="*/ 0 h 2396685"/>
                <a:gd name="connsiteX0" fmla="*/ 1081174 w 2722404"/>
                <a:gd name="connsiteY0" fmla="*/ 0 h 2535067"/>
                <a:gd name="connsiteX1" fmla="*/ 1661437 w 2722404"/>
                <a:gd name="connsiteY1" fmla="*/ 240353 h 2535067"/>
                <a:gd name="connsiteX2" fmla="*/ 1678771 w 2722404"/>
                <a:gd name="connsiteY2" fmla="*/ 261362 h 2535067"/>
                <a:gd name="connsiteX3" fmla="*/ 1736407 w 2722404"/>
                <a:gd name="connsiteY3" fmla="*/ 246542 h 2535067"/>
                <a:gd name="connsiteX4" fmla="*/ 1901789 w 2722404"/>
                <a:gd name="connsiteY4" fmla="*/ 229870 h 2535067"/>
                <a:gd name="connsiteX5" fmla="*/ 2722404 w 2722404"/>
                <a:gd name="connsiteY5" fmla="*/ 1050485 h 2535067"/>
                <a:gd name="connsiteX6" fmla="*/ 2360603 w 2722404"/>
                <a:gd name="connsiteY6" fmla="*/ 1730952 h 2535067"/>
                <a:gd name="connsiteX7" fmla="*/ 2292532 w 2722404"/>
                <a:gd name="connsiteY7" fmla="*/ 1767900 h 2535067"/>
                <a:gd name="connsiteX8" fmla="*/ 2279111 w 2722404"/>
                <a:gd name="connsiteY8" fmla="*/ 1820096 h 2535067"/>
                <a:gd name="connsiteX9" fmla="*/ 1495389 w 2722404"/>
                <a:gd name="connsiteY9" fmla="*/ 2396685 h 2535067"/>
                <a:gd name="connsiteX10" fmla="*/ 1010836 w 2722404"/>
                <a:gd name="connsiteY10" fmla="*/ 2271639 h 2535067"/>
                <a:gd name="connsiteX11" fmla="*/ 309738 w 2722404"/>
                <a:gd name="connsiteY11" fmla="*/ 2054404 h 2535067"/>
                <a:gd name="connsiteX12" fmla="*/ 44022 w 2722404"/>
                <a:gd name="connsiteY12" fmla="*/ 1618313 h 2535067"/>
                <a:gd name="connsiteX13" fmla="*/ 260559 w 2722404"/>
                <a:gd name="connsiteY13" fmla="*/ 820615 h 2535067"/>
                <a:gd name="connsiteX14" fmla="*/ 1081174 w 2722404"/>
                <a:gd name="connsiteY14" fmla="*/ 0 h 2535067"/>
                <a:gd name="connsiteX0" fmla="*/ 1081174 w 2722404"/>
                <a:gd name="connsiteY0" fmla="*/ 0 h 2548703"/>
                <a:gd name="connsiteX1" fmla="*/ 1661437 w 2722404"/>
                <a:gd name="connsiteY1" fmla="*/ 240353 h 2548703"/>
                <a:gd name="connsiteX2" fmla="*/ 1678771 w 2722404"/>
                <a:gd name="connsiteY2" fmla="*/ 261362 h 2548703"/>
                <a:gd name="connsiteX3" fmla="*/ 1736407 w 2722404"/>
                <a:gd name="connsiteY3" fmla="*/ 246542 h 2548703"/>
                <a:gd name="connsiteX4" fmla="*/ 1901789 w 2722404"/>
                <a:gd name="connsiteY4" fmla="*/ 229870 h 2548703"/>
                <a:gd name="connsiteX5" fmla="*/ 2722404 w 2722404"/>
                <a:gd name="connsiteY5" fmla="*/ 1050485 h 2548703"/>
                <a:gd name="connsiteX6" fmla="*/ 2360603 w 2722404"/>
                <a:gd name="connsiteY6" fmla="*/ 1730952 h 2548703"/>
                <a:gd name="connsiteX7" fmla="*/ 2292532 w 2722404"/>
                <a:gd name="connsiteY7" fmla="*/ 1767900 h 2548703"/>
                <a:gd name="connsiteX8" fmla="*/ 2279111 w 2722404"/>
                <a:gd name="connsiteY8" fmla="*/ 1820096 h 2548703"/>
                <a:gd name="connsiteX9" fmla="*/ 1979943 w 2722404"/>
                <a:gd name="connsiteY9" fmla="*/ 2427946 h 2548703"/>
                <a:gd name="connsiteX10" fmla="*/ 1010836 w 2722404"/>
                <a:gd name="connsiteY10" fmla="*/ 2271639 h 2548703"/>
                <a:gd name="connsiteX11" fmla="*/ 309738 w 2722404"/>
                <a:gd name="connsiteY11" fmla="*/ 2054404 h 2548703"/>
                <a:gd name="connsiteX12" fmla="*/ 44022 w 2722404"/>
                <a:gd name="connsiteY12" fmla="*/ 1618313 h 2548703"/>
                <a:gd name="connsiteX13" fmla="*/ 260559 w 2722404"/>
                <a:gd name="connsiteY13" fmla="*/ 820615 h 2548703"/>
                <a:gd name="connsiteX14" fmla="*/ 1081174 w 2722404"/>
                <a:gd name="connsiteY14" fmla="*/ 0 h 2548703"/>
                <a:gd name="connsiteX0" fmla="*/ 1081174 w 2722404"/>
                <a:gd name="connsiteY0" fmla="*/ 0 h 2548703"/>
                <a:gd name="connsiteX1" fmla="*/ 1661437 w 2722404"/>
                <a:gd name="connsiteY1" fmla="*/ 240353 h 2548703"/>
                <a:gd name="connsiteX2" fmla="*/ 1678771 w 2722404"/>
                <a:gd name="connsiteY2" fmla="*/ 261362 h 2548703"/>
                <a:gd name="connsiteX3" fmla="*/ 1736407 w 2722404"/>
                <a:gd name="connsiteY3" fmla="*/ 246542 h 2548703"/>
                <a:gd name="connsiteX4" fmla="*/ 1901789 w 2722404"/>
                <a:gd name="connsiteY4" fmla="*/ 229870 h 2548703"/>
                <a:gd name="connsiteX5" fmla="*/ 2722404 w 2722404"/>
                <a:gd name="connsiteY5" fmla="*/ 1050485 h 2548703"/>
                <a:gd name="connsiteX6" fmla="*/ 2360603 w 2722404"/>
                <a:gd name="connsiteY6" fmla="*/ 1730952 h 2548703"/>
                <a:gd name="connsiteX7" fmla="*/ 2292532 w 2722404"/>
                <a:gd name="connsiteY7" fmla="*/ 1767900 h 2548703"/>
                <a:gd name="connsiteX8" fmla="*/ 2279111 w 2722404"/>
                <a:gd name="connsiteY8" fmla="*/ 1820096 h 2548703"/>
                <a:gd name="connsiteX9" fmla="*/ 1979943 w 2722404"/>
                <a:gd name="connsiteY9" fmla="*/ 2427946 h 2548703"/>
                <a:gd name="connsiteX10" fmla="*/ 1010836 w 2722404"/>
                <a:gd name="connsiteY10" fmla="*/ 2271639 h 2548703"/>
                <a:gd name="connsiteX11" fmla="*/ 411338 w 2722404"/>
                <a:gd name="connsiteY11" fmla="*/ 2132557 h 2548703"/>
                <a:gd name="connsiteX12" fmla="*/ 44022 w 2722404"/>
                <a:gd name="connsiteY12" fmla="*/ 1618313 h 2548703"/>
                <a:gd name="connsiteX13" fmla="*/ 260559 w 2722404"/>
                <a:gd name="connsiteY13" fmla="*/ 820615 h 2548703"/>
                <a:gd name="connsiteX14" fmla="*/ 1081174 w 2722404"/>
                <a:gd name="connsiteY14" fmla="*/ 0 h 2548703"/>
                <a:gd name="connsiteX0" fmla="*/ 1081174 w 2722404"/>
                <a:gd name="connsiteY0" fmla="*/ 0 h 2428424"/>
                <a:gd name="connsiteX1" fmla="*/ 1661437 w 2722404"/>
                <a:gd name="connsiteY1" fmla="*/ 240353 h 2428424"/>
                <a:gd name="connsiteX2" fmla="*/ 1678771 w 2722404"/>
                <a:gd name="connsiteY2" fmla="*/ 261362 h 2428424"/>
                <a:gd name="connsiteX3" fmla="*/ 1736407 w 2722404"/>
                <a:gd name="connsiteY3" fmla="*/ 246542 h 2428424"/>
                <a:gd name="connsiteX4" fmla="*/ 1901789 w 2722404"/>
                <a:gd name="connsiteY4" fmla="*/ 229870 h 2428424"/>
                <a:gd name="connsiteX5" fmla="*/ 2722404 w 2722404"/>
                <a:gd name="connsiteY5" fmla="*/ 1050485 h 2428424"/>
                <a:gd name="connsiteX6" fmla="*/ 2360603 w 2722404"/>
                <a:gd name="connsiteY6" fmla="*/ 1730952 h 2428424"/>
                <a:gd name="connsiteX7" fmla="*/ 2292532 w 2722404"/>
                <a:gd name="connsiteY7" fmla="*/ 1767900 h 2428424"/>
                <a:gd name="connsiteX8" fmla="*/ 2279111 w 2722404"/>
                <a:gd name="connsiteY8" fmla="*/ 1820096 h 2428424"/>
                <a:gd name="connsiteX9" fmla="*/ 1979943 w 2722404"/>
                <a:gd name="connsiteY9" fmla="*/ 2427946 h 2428424"/>
                <a:gd name="connsiteX10" fmla="*/ 1339082 w 2722404"/>
                <a:gd name="connsiteY10" fmla="*/ 1873054 h 2428424"/>
                <a:gd name="connsiteX11" fmla="*/ 411338 w 2722404"/>
                <a:gd name="connsiteY11" fmla="*/ 2132557 h 2428424"/>
                <a:gd name="connsiteX12" fmla="*/ 44022 w 2722404"/>
                <a:gd name="connsiteY12" fmla="*/ 1618313 h 2428424"/>
                <a:gd name="connsiteX13" fmla="*/ 260559 w 2722404"/>
                <a:gd name="connsiteY13" fmla="*/ 820615 h 2428424"/>
                <a:gd name="connsiteX14" fmla="*/ 1081174 w 2722404"/>
                <a:gd name="connsiteY14" fmla="*/ 0 h 2428424"/>
                <a:gd name="connsiteX0" fmla="*/ 1081174 w 2722404"/>
                <a:gd name="connsiteY0" fmla="*/ 0 h 2428424"/>
                <a:gd name="connsiteX1" fmla="*/ 1661437 w 2722404"/>
                <a:gd name="connsiteY1" fmla="*/ 240353 h 2428424"/>
                <a:gd name="connsiteX2" fmla="*/ 1678771 w 2722404"/>
                <a:gd name="connsiteY2" fmla="*/ 261362 h 2428424"/>
                <a:gd name="connsiteX3" fmla="*/ 1736407 w 2722404"/>
                <a:gd name="connsiteY3" fmla="*/ 246542 h 2428424"/>
                <a:gd name="connsiteX4" fmla="*/ 1901789 w 2722404"/>
                <a:gd name="connsiteY4" fmla="*/ 229870 h 2428424"/>
                <a:gd name="connsiteX5" fmla="*/ 2722404 w 2722404"/>
                <a:gd name="connsiteY5" fmla="*/ 1050485 h 2428424"/>
                <a:gd name="connsiteX6" fmla="*/ 2360603 w 2722404"/>
                <a:gd name="connsiteY6" fmla="*/ 1730952 h 2428424"/>
                <a:gd name="connsiteX7" fmla="*/ 2292532 w 2722404"/>
                <a:gd name="connsiteY7" fmla="*/ 1767900 h 2428424"/>
                <a:gd name="connsiteX8" fmla="*/ 2279111 w 2722404"/>
                <a:gd name="connsiteY8" fmla="*/ 1820096 h 2428424"/>
                <a:gd name="connsiteX9" fmla="*/ 1979943 w 2722404"/>
                <a:gd name="connsiteY9" fmla="*/ 2427946 h 2428424"/>
                <a:gd name="connsiteX10" fmla="*/ 1339082 w 2722404"/>
                <a:gd name="connsiteY10" fmla="*/ 1873054 h 2428424"/>
                <a:gd name="connsiteX11" fmla="*/ 411338 w 2722404"/>
                <a:gd name="connsiteY11" fmla="*/ 2132557 h 2428424"/>
                <a:gd name="connsiteX12" fmla="*/ 44022 w 2722404"/>
                <a:gd name="connsiteY12" fmla="*/ 1618313 h 2428424"/>
                <a:gd name="connsiteX13" fmla="*/ 260559 w 2722404"/>
                <a:gd name="connsiteY13" fmla="*/ 820615 h 2428424"/>
                <a:gd name="connsiteX14" fmla="*/ 1081174 w 2722404"/>
                <a:gd name="connsiteY14" fmla="*/ 0 h 2428424"/>
                <a:gd name="connsiteX0" fmla="*/ 1055376 w 2696606"/>
                <a:gd name="connsiteY0" fmla="*/ 0 h 2428424"/>
                <a:gd name="connsiteX1" fmla="*/ 1635639 w 2696606"/>
                <a:gd name="connsiteY1" fmla="*/ 240353 h 2428424"/>
                <a:gd name="connsiteX2" fmla="*/ 1652973 w 2696606"/>
                <a:gd name="connsiteY2" fmla="*/ 261362 h 2428424"/>
                <a:gd name="connsiteX3" fmla="*/ 1710609 w 2696606"/>
                <a:gd name="connsiteY3" fmla="*/ 246542 h 2428424"/>
                <a:gd name="connsiteX4" fmla="*/ 1875991 w 2696606"/>
                <a:gd name="connsiteY4" fmla="*/ 229870 h 2428424"/>
                <a:gd name="connsiteX5" fmla="*/ 2696606 w 2696606"/>
                <a:gd name="connsiteY5" fmla="*/ 1050485 h 2428424"/>
                <a:gd name="connsiteX6" fmla="*/ 2334805 w 2696606"/>
                <a:gd name="connsiteY6" fmla="*/ 1730952 h 2428424"/>
                <a:gd name="connsiteX7" fmla="*/ 2266734 w 2696606"/>
                <a:gd name="connsiteY7" fmla="*/ 1767900 h 2428424"/>
                <a:gd name="connsiteX8" fmla="*/ 2253313 w 2696606"/>
                <a:gd name="connsiteY8" fmla="*/ 1820096 h 2428424"/>
                <a:gd name="connsiteX9" fmla="*/ 1954145 w 2696606"/>
                <a:gd name="connsiteY9" fmla="*/ 2427946 h 2428424"/>
                <a:gd name="connsiteX10" fmla="*/ 1313284 w 2696606"/>
                <a:gd name="connsiteY10" fmla="*/ 1873054 h 2428424"/>
                <a:gd name="connsiteX11" fmla="*/ 385540 w 2696606"/>
                <a:gd name="connsiteY11" fmla="*/ 2132557 h 2428424"/>
                <a:gd name="connsiteX12" fmla="*/ 18224 w 2696606"/>
                <a:gd name="connsiteY12" fmla="*/ 1618313 h 2428424"/>
                <a:gd name="connsiteX13" fmla="*/ 234761 w 2696606"/>
                <a:gd name="connsiteY13" fmla="*/ 820615 h 2428424"/>
                <a:gd name="connsiteX14" fmla="*/ 1055376 w 2696606"/>
                <a:gd name="connsiteY14" fmla="*/ 0 h 2428424"/>
                <a:gd name="connsiteX0" fmla="*/ 1055376 w 2696606"/>
                <a:gd name="connsiteY0" fmla="*/ 0 h 2428424"/>
                <a:gd name="connsiteX1" fmla="*/ 1635639 w 2696606"/>
                <a:gd name="connsiteY1" fmla="*/ 240353 h 2428424"/>
                <a:gd name="connsiteX2" fmla="*/ 1652973 w 2696606"/>
                <a:gd name="connsiteY2" fmla="*/ 261362 h 2428424"/>
                <a:gd name="connsiteX3" fmla="*/ 1710609 w 2696606"/>
                <a:gd name="connsiteY3" fmla="*/ 246542 h 2428424"/>
                <a:gd name="connsiteX4" fmla="*/ 1875991 w 2696606"/>
                <a:gd name="connsiteY4" fmla="*/ 229870 h 2428424"/>
                <a:gd name="connsiteX5" fmla="*/ 2696606 w 2696606"/>
                <a:gd name="connsiteY5" fmla="*/ 1050485 h 2428424"/>
                <a:gd name="connsiteX6" fmla="*/ 2334805 w 2696606"/>
                <a:gd name="connsiteY6" fmla="*/ 1730952 h 2428424"/>
                <a:gd name="connsiteX7" fmla="*/ 2266734 w 2696606"/>
                <a:gd name="connsiteY7" fmla="*/ 1767900 h 2428424"/>
                <a:gd name="connsiteX8" fmla="*/ 2253313 w 2696606"/>
                <a:gd name="connsiteY8" fmla="*/ 1820096 h 2428424"/>
                <a:gd name="connsiteX9" fmla="*/ 1954145 w 2696606"/>
                <a:gd name="connsiteY9" fmla="*/ 2427946 h 2428424"/>
                <a:gd name="connsiteX10" fmla="*/ 1313284 w 2696606"/>
                <a:gd name="connsiteY10" fmla="*/ 1873054 h 2428424"/>
                <a:gd name="connsiteX11" fmla="*/ 385540 w 2696606"/>
                <a:gd name="connsiteY11" fmla="*/ 2132557 h 2428424"/>
                <a:gd name="connsiteX12" fmla="*/ 18224 w 2696606"/>
                <a:gd name="connsiteY12" fmla="*/ 1618313 h 2428424"/>
                <a:gd name="connsiteX13" fmla="*/ 234761 w 2696606"/>
                <a:gd name="connsiteY13" fmla="*/ 820615 h 2428424"/>
                <a:gd name="connsiteX14" fmla="*/ 1055376 w 2696606"/>
                <a:gd name="connsiteY14" fmla="*/ 0 h 2428424"/>
                <a:gd name="connsiteX0" fmla="*/ 1055376 w 2696606"/>
                <a:gd name="connsiteY0" fmla="*/ 0 h 2428424"/>
                <a:gd name="connsiteX1" fmla="*/ 1635639 w 2696606"/>
                <a:gd name="connsiteY1" fmla="*/ 240353 h 2428424"/>
                <a:gd name="connsiteX2" fmla="*/ 1652973 w 2696606"/>
                <a:gd name="connsiteY2" fmla="*/ 261362 h 2428424"/>
                <a:gd name="connsiteX3" fmla="*/ 1710609 w 2696606"/>
                <a:gd name="connsiteY3" fmla="*/ 246542 h 2428424"/>
                <a:gd name="connsiteX4" fmla="*/ 1875991 w 2696606"/>
                <a:gd name="connsiteY4" fmla="*/ 229870 h 2428424"/>
                <a:gd name="connsiteX5" fmla="*/ 2696606 w 2696606"/>
                <a:gd name="connsiteY5" fmla="*/ 1050485 h 2428424"/>
                <a:gd name="connsiteX6" fmla="*/ 2334805 w 2696606"/>
                <a:gd name="connsiteY6" fmla="*/ 1730952 h 2428424"/>
                <a:gd name="connsiteX7" fmla="*/ 2266734 w 2696606"/>
                <a:gd name="connsiteY7" fmla="*/ 1767900 h 2428424"/>
                <a:gd name="connsiteX8" fmla="*/ 2253313 w 2696606"/>
                <a:gd name="connsiteY8" fmla="*/ 1820096 h 2428424"/>
                <a:gd name="connsiteX9" fmla="*/ 1954145 w 2696606"/>
                <a:gd name="connsiteY9" fmla="*/ 2427946 h 2428424"/>
                <a:gd name="connsiteX10" fmla="*/ 1313284 w 2696606"/>
                <a:gd name="connsiteY10" fmla="*/ 1873054 h 2428424"/>
                <a:gd name="connsiteX11" fmla="*/ 385540 w 2696606"/>
                <a:gd name="connsiteY11" fmla="*/ 2132557 h 2428424"/>
                <a:gd name="connsiteX12" fmla="*/ 18224 w 2696606"/>
                <a:gd name="connsiteY12" fmla="*/ 1618313 h 2428424"/>
                <a:gd name="connsiteX13" fmla="*/ 234761 w 2696606"/>
                <a:gd name="connsiteY13" fmla="*/ 820615 h 2428424"/>
                <a:gd name="connsiteX14" fmla="*/ 1055376 w 2696606"/>
                <a:gd name="connsiteY14" fmla="*/ 0 h 2428424"/>
                <a:gd name="connsiteX0" fmla="*/ 1055376 w 2696606"/>
                <a:gd name="connsiteY0" fmla="*/ 0 h 2428424"/>
                <a:gd name="connsiteX1" fmla="*/ 1635639 w 2696606"/>
                <a:gd name="connsiteY1" fmla="*/ 240353 h 2428424"/>
                <a:gd name="connsiteX2" fmla="*/ 1652973 w 2696606"/>
                <a:gd name="connsiteY2" fmla="*/ 261362 h 2428424"/>
                <a:gd name="connsiteX3" fmla="*/ 1710609 w 2696606"/>
                <a:gd name="connsiteY3" fmla="*/ 246542 h 2428424"/>
                <a:gd name="connsiteX4" fmla="*/ 1875991 w 2696606"/>
                <a:gd name="connsiteY4" fmla="*/ 229870 h 2428424"/>
                <a:gd name="connsiteX5" fmla="*/ 2696606 w 2696606"/>
                <a:gd name="connsiteY5" fmla="*/ 1050485 h 2428424"/>
                <a:gd name="connsiteX6" fmla="*/ 2334805 w 2696606"/>
                <a:gd name="connsiteY6" fmla="*/ 1730952 h 2428424"/>
                <a:gd name="connsiteX7" fmla="*/ 2266734 w 2696606"/>
                <a:gd name="connsiteY7" fmla="*/ 1767900 h 2428424"/>
                <a:gd name="connsiteX8" fmla="*/ 2253313 w 2696606"/>
                <a:gd name="connsiteY8" fmla="*/ 1820096 h 2428424"/>
                <a:gd name="connsiteX9" fmla="*/ 1954145 w 2696606"/>
                <a:gd name="connsiteY9" fmla="*/ 2427946 h 2428424"/>
                <a:gd name="connsiteX10" fmla="*/ 1313284 w 2696606"/>
                <a:gd name="connsiteY10" fmla="*/ 1873054 h 2428424"/>
                <a:gd name="connsiteX11" fmla="*/ 385540 w 2696606"/>
                <a:gd name="connsiteY11" fmla="*/ 2132557 h 2428424"/>
                <a:gd name="connsiteX12" fmla="*/ 18224 w 2696606"/>
                <a:gd name="connsiteY12" fmla="*/ 1618313 h 2428424"/>
                <a:gd name="connsiteX13" fmla="*/ 234761 w 2696606"/>
                <a:gd name="connsiteY13" fmla="*/ 820615 h 2428424"/>
                <a:gd name="connsiteX14" fmla="*/ 1055376 w 2696606"/>
                <a:gd name="connsiteY14" fmla="*/ 0 h 2428424"/>
                <a:gd name="connsiteX0" fmla="*/ 844361 w 2696606"/>
                <a:gd name="connsiteY0" fmla="*/ 0 h 2506578"/>
                <a:gd name="connsiteX1" fmla="*/ 1635639 w 2696606"/>
                <a:gd name="connsiteY1" fmla="*/ 318507 h 2506578"/>
                <a:gd name="connsiteX2" fmla="*/ 1652973 w 2696606"/>
                <a:gd name="connsiteY2" fmla="*/ 339516 h 2506578"/>
                <a:gd name="connsiteX3" fmla="*/ 1710609 w 2696606"/>
                <a:gd name="connsiteY3" fmla="*/ 324696 h 2506578"/>
                <a:gd name="connsiteX4" fmla="*/ 1875991 w 2696606"/>
                <a:gd name="connsiteY4" fmla="*/ 308024 h 2506578"/>
                <a:gd name="connsiteX5" fmla="*/ 2696606 w 2696606"/>
                <a:gd name="connsiteY5" fmla="*/ 1128639 h 2506578"/>
                <a:gd name="connsiteX6" fmla="*/ 2334805 w 2696606"/>
                <a:gd name="connsiteY6" fmla="*/ 1809106 h 2506578"/>
                <a:gd name="connsiteX7" fmla="*/ 2266734 w 2696606"/>
                <a:gd name="connsiteY7" fmla="*/ 1846054 h 2506578"/>
                <a:gd name="connsiteX8" fmla="*/ 2253313 w 2696606"/>
                <a:gd name="connsiteY8" fmla="*/ 1898250 h 2506578"/>
                <a:gd name="connsiteX9" fmla="*/ 1954145 w 2696606"/>
                <a:gd name="connsiteY9" fmla="*/ 2506100 h 2506578"/>
                <a:gd name="connsiteX10" fmla="*/ 1313284 w 2696606"/>
                <a:gd name="connsiteY10" fmla="*/ 1951208 h 2506578"/>
                <a:gd name="connsiteX11" fmla="*/ 385540 w 2696606"/>
                <a:gd name="connsiteY11" fmla="*/ 2210711 h 2506578"/>
                <a:gd name="connsiteX12" fmla="*/ 18224 w 2696606"/>
                <a:gd name="connsiteY12" fmla="*/ 1696467 h 2506578"/>
                <a:gd name="connsiteX13" fmla="*/ 234761 w 2696606"/>
                <a:gd name="connsiteY13" fmla="*/ 898769 h 2506578"/>
                <a:gd name="connsiteX14" fmla="*/ 844361 w 2696606"/>
                <a:gd name="connsiteY14" fmla="*/ 0 h 2506578"/>
                <a:gd name="connsiteX0" fmla="*/ 844361 w 2696606"/>
                <a:gd name="connsiteY0" fmla="*/ 0 h 2506578"/>
                <a:gd name="connsiteX1" fmla="*/ 1635639 w 2696606"/>
                <a:gd name="connsiteY1" fmla="*/ 318507 h 2506578"/>
                <a:gd name="connsiteX2" fmla="*/ 1652973 w 2696606"/>
                <a:gd name="connsiteY2" fmla="*/ 339516 h 2506578"/>
                <a:gd name="connsiteX3" fmla="*/ 1710609 w 2696606"/>
                <a:gd name="connsiteY3" fmla="*/ 324696 h 2506578"/>
                <a:gd name="connsiteX4" fmla="*/ 1875991 w 2696606"/>
                <a:gd name="connsiteY4" fmla="*/ 308024 h 2506578"/>
                <a:gd name="connsiteX5" fmla="*/ 2696606 w 2696606"/>
                <a:gd name="connsiteY5" fmla="*/ 1128639 h 2506578"/>
                <a:gd name="connsiteX6" fmla="*/ 2334805 w 2696606"/>
                <a:gd name="connsiteY6" fmla="*/ 1809106 h 2506578"/>
                <a:gd name="connsiteX7" fmla="*/ 2266734 w 2696606"/>
                <a:gd name="connsiteY7" fmla="*/ 1846054 h 2506578"/>
                <a:gd name="connsiteX8" fmla="*/ 2253313 w 2696606"/>
                <a:gd name="connsiteY8" fmla="*/ 1898250 h 2506578"/>
                <a:gd name="connsiteX9" fmla="*/ 1954145 w 2696606"/>
                <a:gd name="connsiteY9" fmla="*/ 2506100 h 2506578"/>
                <a:gd name="connsiteX10" fmla="*/ 1313284 w 2696606"/>
                <a:gd name="connsiteY10" fmla="*/ 1951208 h 2506578"/>
                <a:gd name="connsiteX11" fmla="*/ 385540 w 2696606"/>
                <a:gd name="connsiteY11" fmla="*/ 2210711 h 2506578"/>
                <a:gd name="connsiteX12" fmla="*/ 18224 w 2696606"/>
                <a:gd name="connsiteY12" fmla="*/ 1696467 h 2506578"/>
                <a:gd name="connsiteX13" fmla="*/ 234761 w 2696606"/>
                <a:gd name="connsiteY13" fmla="*/ 898769 h 2506578"/>
                <a:gd name="connsiteX14" fmla="*/ 844361 w 2696606"/>
                <a:gd name="connsiteY14" fmla="*/ 0 h 2506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696606" h="2506578">
                  <a:moveTo>
                    <a:pt x="844361" y="0"/>
                  </a:moveTo>
                  <a:cubicBezTo>
                    <a:pt x="2196384" y="1391139"/>
                    <a:pt x="1487137" y="170005"/>
                    <a:pt x="1635639" y="318507"/>
                  </a:cubicBezTo>
                  <a:lnTo>
                    <a:pt x="1652973" y="339516"/>
                  </a:lnTo>
                  <a:lnTo>
                    <a:pt x="1710609" y="324696"/>
                  </a:lnTo>
                  <a:cubicBezTo>
                    <a:pt x="1764029" y="313765"/>
                    <a:pt x="1819340" y="308024"/>
                    <a:pt x="1875991" y="308024"/>
                  </a:cubicBezTo>
                  <a:cubicBezTo>
                    <a:pt x="2329204" y="308024"/>
                    <a:pt x="2696606" y="675426"/>
                    <a:pt x="2696606" y="1128639"/>
                  </a:cubicBezTo>
                  <a:cubicBezTo>
                    <a:pt x="2696606" y="1411897"/>
                    <a:pt x="2553090" y="1661635"/>
                    <a:pt x="2334805" y="1809106"/>
                  </a:cubicBezTo>
                  <a:lnTo>
                    <a:pt x="2266734" y="1846054"/>
                  </a:lnTo>
                  <a:lnTo>
                    <a:pt x="2253313" y="1898250"/>
                  </a:lnTo>
                  <a:cubicBezTo>
                    <a:pt x="2149414" y="2232296"/>
                    <a:pt x="2110816" y="2497274"/>
                    <a:pt x="1954145" y="2506100"/>
                  </a:cubicBezTo>
                  <a:cubicBezTo>
                    <a:pt x="1797474" y="2514926"/>
                    <a:pt x="1313284" y="2404421"/>
                    <a:pt x="1313284" y="1951208"/>
                  </a:cubicBezTo>
                  <a:cubicBezTo>
                    <a:pt x="1314046" y="1936109"/>
                    <a:pt x="601383" y="2253168"/>
                    <a:pt x="385540" y="2210711"/>
                  </a:cubicBezTo>
                  <a:cubicBezTo>
                    <a:pt x="169697" y="2168254"/>
                    <a:pt x="-68291" y="1929907"/>
                    <a:pt x="18224" y="1696467"/>
                  </a:cubicBezTo>
                  <a:cubicBezTo>
                    <a:pt x="104739" y="1463027"/>
                    <a:pt x="477038" y="1221104"/>
                    <a:pt x="234761" y="898769"/>
                  </a:cubicBezTo>
                  <a:cubicBezTo>
                    <a:pt x="-109116" y="375217"/>
                    <a:pt x="391148" y="0"/>
                    <a:pt x="844361" y="0"/>
                  </a:cubicBezTo>
                  <a:close/>
                </a:path>
              </a:pathLst>
            </a:custGeom>
            <a:gradFill>
              <a:gsLst>
                <a:gs pos="0">
                  <a:srgbClr val="125286"/>
                </a:gs>
                <a:gs pos="100000">
                  <a:srgbClr val="2195F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字魂59号-创粗黑" panose="00000500000000000000" pitchFamily="2" charset="-122"/>
              </a:endParaRPr>
            </a:p>
          </p:txBody>
        </p:sp>
        <p:sp>
          <p:nvSpPr>
            <p:cNvPr id="7" name="淘宝-想搞设计PPT(倒卖必究)-7">
              <a:extLst>
                <a:ext uri="{FF2B5EF4-FFF2-40B4-BE49-F238E27FC236}">
                  <a16:creationId xmlns:a16="http://schemas.microsoft.com/office/drawing/2014/main" id="{80D750FC-4CEC-C2A3-B6C9-10703A89C729}"/>
                </a:ext>
              </a:extLst>
            </p:cNvPr>
            <p:cNvSpPr/>
            <p:nvPr/>
          </p:nvSpPr>
          <p:spPr>
            <a:xfrm rot="1151942" flipH="1">
              <a:off x="-1345274" y="-788979"/>
              <a:ext cx="2075163" cy="3313977"/>
            </a:xfrm>
            <a:custGeom>
              <a:avLst/>
              <a:gdLst>
                <a:gd name="connsiteX0" fmla="*/ 820615 w 2461845"/>
                <a:gd name="connsiteY0" fmla="*/ 0 h 2396685"/>
                <a:gd name="connsiteX1" fmla="*/ 1400878 w 2461845"/>
                <a:gd name="connsiteY1" fmla="*/ 240353 h 2396685"/>
                <a:gd name="connsiteX2" fmla="*/ 1418212 w 2461845"/>
                <a:gd name="connsiteY2" fmla="*/ 261362 h 2396685"/>
                <a:gd name="connsiteX3" fmla="*/ 1475848 w 2461845"/>
                <a:gd name="connsiteY3" fmla="*/ 246542 h 2396685"/>
                <a:gd name="connsiteX4" fmla="*/ 1641230 w 2461845"/>
                <a:gd name="connsiteY4" fmla="*/ 229870 h 2396685"/>
                <a:gd name="connsiteX5" fmla="*/ 2461845 w 2461845"/>
                <a:gd name="connsiteY5" fmla="*/ 1050485 h 2396685"/>
                <a:gd name="connsiteX6" fmla="*/ 2100044 w 2461845"/>
                <a:gd name="connsiteY6" fmla="*/ 1730952 h 2396685"/>
                <a:gd name="connsiteX7" fmla="*/ 2031973 w 2461845"/>
                <a:gd name="connsiteY7" fmla="*/ 1767900 h 2396685"/>
                <a:gd name="connsiteX8" fmla="*/ 2018552 w 2461845"/>
                <a:gd name="connsiteY8" fmla="*/ 1820096 h 2396685"/>
                <a:gd name="connsiteX9" fmla="*/ 1234830 w 2461845"/>
                <a:gd name="connsiteY9" fmla="*/ 2396685 h 2396685"/>
                <a:gd name="connsiteX10" fmla="*/ 414215 w 2461845"/>
                <a:gd name="connsiteY10" fmla="*/ 1576070 h 2396685"/>
                <a:gd name="connsiteX11" fmla="*/ 416502 w 2461845"/>
                <a:gd name="connsiteY11" fmla="*/ 1530773 h 2396685"/>
                <a:gd name="connsiteX12" fmla="*/ 361802 w 2461845"/>
                <a:gd name="connsiteY12" fmla="*/ 1501082 h 2396685"/>
                <a:gd name="connsiteX13" fmla="*/ 0 w 2461845"/>
                <a:gd name="connsiteY13" fmla="*/ 820615 h 2396685"/>
                <a:gd name="connsiteX14" fmla="*/ 820615 w 2461845"/>
                <a:gd name="connsiteY14" fmla="*/ 0 h 2396685"/>
                <a:gd name="connsiteX0" fmla="*/ 820615 w 2461845"/>
                <a:gd name="connsiteY0" fmla="*/ 0 h 2396685"/>
                <a:gd name="connsiteX1" fmla="*/ 1400878 w 2461845"/>
                <a:gd name="connsiteY1" fmla="*/ 240353 h 2396685"/>
                <a:gd name="connsiteX2" fmla="*/ 1418212 w 2461845"/>
                <a:gd name="connsiteY2" fmla="*/ 261362 h 2396685"/>
                <a:gd name="connsiteX3" fmla="*/ 1475848 w 2461845"/>
                <a:gd name="connsiteY3" fmla="*/ 246542 h 2396685"/>
                <a:gd name="connsiteX4" fmla="*/ 1641230 w 2461845"/>
                <a:gd name="connsiteY4" fmla="*/ 229870 h 2396685"/>
                <a:gd name="connsiteX5" fmla="*/ 2461845 w 2461845"/>
                <a:gd name="connsiteY5" fmla="*/ 1050485 h 2396685"/>
                <a:gd name="connsiteX6" fmla="*/ 2100044 w 2461845"/>
                <a:gd name="connsiteY6" fmla="*/ 1730952 h 2396685"/>
                <a:gd name="connsiteX7" fmla="*/ 2031973 w 2461845"/>
                <a:gd name="connsiteY7" fmla="*/ 1767900 h 2396685"/>
                <a:gd name="connsiteX8" fmla="*/ 2018552 w 2461845"/>
                <a:gd name="connsiteY8" fmla="*/ 1820096 h 2396685"/>
                <a:gd name="connsiteX9" fmla="*/ 1234830 w 2461845"/>
                <a:gd name="connsiteY9" fmla="*/ 2396685 h 2396685"/>
                <a:gd name="connsiteX10" fmla="*/ 414215 w 2461845"/>
                <a:gd name="connsiteY10" fmla="*/ 1576070 h 2396685"/>
                <a:gd name="connsiteX11" fmla="*/ 416502 w 2461845"/>
                <a:gd name="connsiteY11" fmla="*/ 1530773 h 2396685"/>
                <a:gd name="connsiteX12" fmla="*/ 361802 w 2461845"/>
                <a:gd name="connsiteY12" fmla="*/ 1501082 h 2396685"/>
                <a:gd name="connsiteX13" fmla="*/ 0 w 2461845"/>
                <a:gd name="connsiteY13" fmla="*/ 820615 h 2396685"/>
                <a:gd name="connsiteX14" fmla="*/ 820615 w 2461845"/>
                <a:gd name="connsiteY14" fmla="*/ 0 h 2396685"/>
                <a:gd name="connsiteX0" fmla="*/ 911445 w 2552675"/>
                <a:gd name="connsiteY0" fmla="*/ 0 h 2396685"/>
                <a:gd name="connsiteX1" fmla="*/ 1491708 w 2552675"/>
                <a:gd name="connsiteY1" fmla="*/ 240353 h 2396685"/>
                <a:gd name="connsiteX2" fmla="*/ 1509042 w 2552675"/>
                <a:gd name="connsiteY2" fmla="*/ 261362 h 2396685"/>
                <a:gd name="connsiteX3" fmla="*/ 1566678 w 2552675"/>
                <a:gd name="connsiteY3" fmla="*/ 246542 h 2396685"/>
                <a:gd name="connsiteX4" fmla="*/ 1732060 w 2552675"/>
                <a:gd name="connsiteY4" fmla="*/ 229870 h 2396685"/>
                <a:gd name="connsiteX5" fmla="*/ 2552675 w 2552675"/>
                <a:gd name="connsiteY5" fmla="*/ 1050485 h 2396685"/>
                <a:gd name="connsiteX6" fmla="*/ 2190874 w 2552675"/>
                <a:gd name="connsiteY6" fmla="*/ 1730952 h 2396685"/>
                <a:gd name="connsiteX7" fmla="*/ 2122803 w 2552675"/>
                <a:gd name="connsiteY7" fmla="*/ 1767900 h 2396685"/>
                <a:gd name="connsiteX8" fmla="*/ 2109382 w 2552675"/>
                <a:gd name="connsiteY8" fmla="*/ 1820096 h 2396685"/>
                <a:gd name="connsiteX9" fmla="*/ 1325660 w 2552675"/>
                <a:gd name="connsiteY9" fmla="*/ 2396685 h 2396685"/>
                <a:gd name="connsiteX10" fmla="*/ 505045 w 2552675"/>
                <a:gd name="connsiteY10" fmla="*/ 1576070 h 2396685"/>
                <a:gd name="connsiteX11" fmla="*/ 507332 w 2552675"/>
                <a:gd name="connsiteY11" fmla="*/ 1530773 h 2396685"/>
                <a:gd name="connsiteX12" fmla="*/ 452632 w 2552675"/>
                <a:gd name="connsiteY12" fmla="*/ 1501082 h 2396685"/>
                <a:gd name="connsiteX13" fmla="*/ 90830 w 2552675"/>
                <a:gd name="connsiteY13" fmla="*/ 820615 h 2396685"/>
                <a:gd name="connsiteX14" fmla="*/ 911445 w 2552675"/>
                <a:gd name="connsiteY14" fmla="*/ 0 h 2396685"/>
                <a:gd name="connsiteX0" fmla="*/ 911445 w 2552675"/>
                <a:gd name="connsiteY0" fmla="*/ 0 h 2396685"/>
                <a:gd name="connsiteX1" fmla="*/ 1491708 w 2552675"/>
                <a:gd name="connsiteY1" fmla="*/ 240353 h 2396685"/>
                <a:gd name="connsiteX2" fmla="*/ 1509042 w 2552675"/>
                <a:gd name="connsiteY2" fmla="*/ 261362 h 2396685"/>
                <a:gd name="connsiteX3" fmla="*/ 1566678 w 2552675"/>
                <a:gd name="connsiteY3" fmla="*/ 246542 h 2396685"/>
                <a:gd name="connsiteX4" fmla="*/ 1732060 w 2552675"/>
                <a:gd name="connsiteY4" fmla="*/ 229870 h 2396685"/>
                <a:gd name="connsiteX5" fmla="*/ 2552675 w 2552675"/>
                <a:gd name="connsiteY5" fmla="*/ 1050485 h 2396685"/>
                <a:gd name="connsiteX6" fmla="*/ 2190874 w 2552675"/>
                <a:gd name="connsiteY6" fmla="*/ 1730952 h 2396685"/>
                <a:gd name="connsiteX7" fmla="*/ 2122803 w 2552675"/>
                <a:gd name="connsiteY7" fmla="*/ 1767900 h 2396685"/>
                <a:gd name="connsiteX8" fmla="*/ 2109382 w 2552675"/>
                <a:gd name="connsiteY8" fmla="*/ 1820096 h 2396685"/>
                <a:gd name="connsiteX9" fmla="*/ 1325660 w 2552675"/>
                <a:gd name="connsiteY9" fmla="*/ 2396685 h 2396685"/>
                <a:gd name="connsiteX10" fmla="*/ 505045 w 2552675"/>
                <a:gd name="connsiteY10" fmla="*/ 1576070 h 2396685"/>
                <a:gd name="connsiteX11" fmla="*/ 507332 w 2552675"/>
                <a:gd name="connsiteY11" fmla="*/ 1530773 h 2396685"/>
                <a:gd name="connsiteX12" fmla="*/ 452632 w 2552675"/>
                <a:gd name="connsiteY12" fmla="*/ 1501082 h 2396685"/>
                <a:gd name="connsiteX13" fmla="*/ 90830 w 2552675"/>
                <a:gd name="connsiteY13" fmla="*/ 820615 h 2396685"/>
                <a:gd name="connsiteX14" fmla="*/ 911445 w 2552675"/>
                <a:gd name="connsiteY14" fmla="*/ 0 h 2396685"/>
                <a:gd name="connsiteX0" fmla="*/ 1081174 w 2722404"/>
                <a:gd name="connsiteY0" fmla="*/ 0 h 2396685"/>
                <a:gd name="connsiteX1" fmla="*/ 1661437 w 2722404"/>
                <a:gd name="connsiteY1" fmla="*/ 240353 h 2396685"/>
                <a:gd name="connsiteX2" fmla="*/ 1678771 w 2722404"/>
                <a:gd name="connsiteY2" fmla="*/ 261362 h 2396685"/>
                <a:gd name="connsiteX3" fmla="*/ 1736407 w 2722404"/>
                <a:gd name="connsiteY3" fmla="*/ 246542 h 2396685"/>
                <a:gd name="connsiteX4" fmla="*/ 1901789 w 2722404"/>
                <a:gd name="connsiteY4" fmla="*/ 229870 h 2396685"/>
                <a:gd name="connsiteX5" fmla="*/ 2722404 w 2722404"/>
                <a:gd name="connsiteY5" fmla="*/ 1050485 h 2396685"/>
                <a:gd name="connsiteX6" fmla="*/ 2360603 w 2722404"/>
                <a:gd name="connsiteY6" fmla="*/ 1730952 h 2396685"/>
                <a:gd name="connsiteX7" fmla="*/ 2292532 w 2722404"/>
                <a:gd name="connsiteY7" fmla="*/ 1767900 h 2396685"/>
                <a:gd name="connsiteX8" fmla="*/ 2279111 w 2722404"/>
                <a:gd name="connsiteY8" fmla="*/ 1820096 h 2396685"/>
                <a:gd name="connsiteX9" fmla="*/ 1495389 w 2722404"/>
                <a:gd name="connsiteY9" fmla="*/ 2396685 h 2396685"/>
                <a:gd name="connsiteX10" fmla="*/ 674774 w 2722404"/>
                <a:gd name="connsiteY10" fmla="*/ 1576070 h 2396685"/>
                <a:gd name="connsiteX11" fmla="*/ 677061 w 2722404"/>
                <a:gd name="connsiteY11" fmla="*/ 1530773 h 2396685"/>
                <a:gd name="connsiteX12" fmla="*/ 44022 w 2722404"/>
                <a:gd name="connsiteY12" fmla="*/ 1618313 h 2396685"/>
                <a:gd name="connsiteX13" fmla="*/ 260559 w 2722404"/>
                <a:gd name="connsiteY13" fmla="*/ 820615 h 2396685"/>
                <a:gd name="connsiteX14" fmla="*/ 1081174 w 2722404"/>
                <a:gd name="connsiteY14" fmla="*/ 0 h 2396685"/>
                <a:gd name="connsiteX0" fmla="*/ 1081174 w 2722404"/>
                <a:gd name="connsiteY0" fmla="*/ 0 h 2396685"/>
                <a:gd name="connsiteX1" fmla="*/ 1661437 w 2722404"/>
                <a:gd name="connsiteY1" fmla="*/ 240353 h 2396685"/>
                <a:gd name="connsiteX2" fmla="*/ 1678771 w 2722404"/>
                <a:gd name="connsiteY2" fmla="*/ 261362 h 2396685"/>
                <a:gd name="connsiteX3" fmla="*/ 1736407 w 2722404"/>
                <a:gd name="connsiteY3" fmla="*/ 246542 h 2396685"/>
                <a:gd name="connsiteX4" fmla="*/ 1901789 w 2722404"/>
                <a:gd name="connsiteY4" fmla="*/ 229870 h 2396685"/>
                <a:gd name="connsiteX5" fmla="*/ 2722404 w 2722404"/>
                <a:gd name="connsiteY5" fmla="*/ 1050485 h 2396685"/>
                <a:gd name="connsiteX6" fmla="*/ 2360603 w 2722404"/>
                <a:gd name="connsiteY6" fmla="*/ 1730952 h 2396685"/>
                <a:gd name="connsiteX7" fmla="*/ 2292532 w 2722404"/>
                <a:gd name="connsiteY7" fmla="*/ 1767900 h 2396685"/>
                <a:gd name="connsiteX8" fmla="*/ 2279111 w 2722404"/>
                <a:gd name="connsiteY8" fmla="*/ 1820096 h 2396685"/>
                <a:gd name="connsiteX9" fmla="*/ 1495389 w 2722404"/>
                <a:gd name="connsiteY9" fmla="*/ 2396685 h 2396685"/>
                <a:gd name="connsiteX10" fmla="*/ 674774 w 2722404"/>
                <a:gd name="connsiteY10" fmla="*/ 1576070 h 2396685"/>
                <a:gd name="connsiteX11" fmla="*/ 309738 w 2722404"/>
                <a:gd name="connsiteY11" fmla="*/ 2054404 h 2396685"/>
                <a:gd name="connsiteX12" fmla="*/ 44022 w 2722404"/>
                <a:gd name="connsiteY12" fmla="*/ 1618313 h 2396685"/>
                <a:gd name="connsiteX13" fmla="*/ 260559 w 2722404"/>
                <a:gd name="connsiteY13" fmla="*/ 820615 h 2396685"/>
                <a:gd name="connsiteX14" fmla="*/ 1081174 w 2722404"/>
                <a:gd name="connsiteY14" fmla="*/ 0 h 2396685"/>
                <a:gd name="connsiteX0" fmla="*/ 1081174 w 2722404"/>
                <a:gd name="connsiteY0" fmla="*/ 0 h 2535067"/>
                <a:gd name="connsiteX1" fmla="*/ 1661437 w 2722404"/>
                <a:gd name="connsiteY1" fmla="*/ 240353 h 2535067"/>
                <a:gd name="connsiteX2" fmla="*/ 1678771 w 2722404"/>
                <a:gd name="connsiteY2" fmla="*/ 261362 h 2535067"/>
                <a:gd name="connsiteX3" fmla="*/ 1736407 w 2722404"/>
                <a:gd name="connsiteY3" fmla="*/ 246542 h 2535067"/>
                <a:gd name="connsiteX4" fmla="*/ 1901789 w 2722404"/>
                <a:gd name="connsiteY4" fmla="*/ 229870 h 2535067"/>
                <a:gd name="connsiteX5" fmla="*/ 2722404 w 2722404"/>
                <a:gd name="connsiteY5" fmla="*/ 1050485 h 2535067"/>
                <a:gd name="connsiteX6" fmla="*/ 2360603 w 2722404"/>
                <a:gd name="connsiteY6" fmla="*/ 1730952 h 2535067"/>
                <a:gd name="connsiteX7" fmla="*/ 2292532 w 2722404"/>
                <a:gd name="connsiteY7" fmla="*/ 1767900 h 2535067"/>
                <a:gd name="connsiteX8" fmla="*/ 2279111 w 2722404"/>
                <a:gd name="connsiteY8" fmla="*/ 1820096 h 2535067"/>
                <a:gd name="connsiteX9" fmla="*/ 1495389 w 2722404"/>
                <a:gd name="connsiteY9" fmla="*/ 2396685 h 2535067"/>
                <a:gd name="connsiteX10" fmla="*/ 1010836 w 2722404"/>
                <a:gd name="connsiteY10" fmla="*/ 2271639 h 2535067"/>
                <a:gd name="connsiteX11" fmla="*/ 309738 w 2722404"/>
                <a:gd name="connsiteY11" fmla="*/ 2054404 h 2535067"/>
                <a:gd name="connsiteX12" fmla="*/ 44022 w 2722404"/>
                <a:gd name="connsiteY12" fmla="*/ 1618313 h 2535067"/>
                <a:gd name="connsiteX13" fmla="*/ 260559 w 2722404"/>
                <a:gd name="connsiteY13" fmla="*/ 820615 h 2535067"/>
                <a:gd name="connsiteX14" fmla="*/ 1081174 w 2722404"/>
                <a:gd name="connsiteY14" fmla="*/ 0 h 2535067"/>
                <a:gd name="connsiteX0" fmla="*/ 1081174 w 2722404"/>
                <a:gd name="connsiteY0" fmla="*/ 0 h 2548703"/>
                <a:gd name="connsiteX1" fmla="*/ 1661437 w 2722404"/>
                <a:gd name="connsiteY1" fmla="*/ 240353 h 2548703"/>
                <a:gd name="connsiteX2" fmla="*/ 1678771 w 2722404"/>
                <a:gd name="connsiteY2" fmla="*/ 261362 h 2548703"/>
                <a:gd name="connsiteX3" fmla="*/ 1736407 w 2722404"/>
                <a:gd name="connsiteY3" fmla="*/ 246542 h 2548703"/>
                <a:gd name="connsiteX4" fmla="*/ 1901789 w 2722404"/>
                <a:gd name="connsiteY4" fmla="*/ 229870 h 2548703"/>
                <a:gd name="connsiteX5" fmla="*/ 2722404 w 2722404"/>
                <a:gd name="connsiteY5" fmla="*/ 1050485 h 2548703"/>
                <a:gd name="connsiteX6" fmla="*/ 2360603 w 2722404"/>
                <a:gd name="connsiteY6" fmla="*/ 1730952 h 2548703"/>
                <a:gd name="connsiteX7" fmla="*/ 2292532 w 2722404"/>
                <a:gd name="connsiteY7" fmla="*/ 1767900 h 2548703"/>
                <a:gd name="connsiteX8" fmla="*/ 2279111 w 2722404"/>
                <a:gd name="connsiteY8" fmla="*/ 1820096 h 2548703"/>
                <a:gd name="connsiteX9" fmla="*/ 1979943 w 2722404"/>
                <a:gd name="connsiteY9" fmla="*/ 2427946 h 2548703"/>
                <a:gd name="connsiteX10" fmla="*/ 1010836 w 2722404"/>
                <a:gd name="connsiteY10" fmla="*/ 2271639 h 2548703"/>
                <a:gd name="connsiteX11" fmla="*/ 309738 w 2722404"/>
                <a:gd name="connsiteY11" fmla="*/ 2054404 h 2548703"/>
                <a:gd name="connsiteX12" fmla="*/ 44022 w 2722404"/>
                <a:gd name="connsiteY12" fmla="*/ 1618313 h 2548703"/>
                <a:gd name="connsiteX13" fmla="*/ 260559 w 2722404"/>
                <a:gd name="connsiteY13" fmla="*/ 820615 h 2548703"/>
                <a:gd name="connsiteX14" fmla="*/ 1081174 w 2722404"/>
                <a:gd name="connsiteY14" fmla="*/ 0 h 2548703"/>
                <a:gd name="connsiteX0" fmla="*/ 1081174 w 2722404"/>
                <a:gd name="connsiteY0" fmla="*/ 0 h 2548703"/>
                <a:gd name="connsiteX1" fmla="*/ 1661437 w 2722404"/>
                <a:gd name="connsiteY1" fmla="*/ 240353 h 2548703"/>
                <a:gd name="connsiteX2" fmla="*/ 1678771 w 2722404"/>
                <a:gd name="connsiteY2" fmla="*/ 261362 h 2548703"/>
                <a:gd name="connsiteX3" fmla="*/ 1736407 w 2722404"/>
                <a:gd name="connsiteY3" fmla="*/ 246542 h 2548703"/>
                <a:gd name="connsiteX4" fmla="*/ 1901789 w 2722404"/>
                <a:gd name="connsiteY4" fmla="*/ 229870 h 2548703"/>
                <a:gd name="connsiteX5" fmla="*/ 2722404 w 2722404"/>
                <a:gd name="connsiteY5" fmla="*/ 1050485 h 2548703"/>
                <a:gd name="connsiteX6" fmla="*/ 2360603 w 2722404"/>
                <a:gd name="connsiteY6" fmla="*/ 1730952 h 2548703"/>
                <a:gd name="connsiteX7" fmla="*/ 2292532 w 2722404"/>
                <a:gd name="connsiteY7" fmla="*/ 1767900 h 2548703"/>
                <a:gd name="connsiteX8" fmla="*/ 2279111 w 2722404"/>
                <a:gd name="connsiteY8" fmla="*/ 1820096 h 2548703"/>
                <a:gd name="connsiteX9" fmla="*/ 1979943 w 2722404"/>
                <a:gd name="connsiteY9" fmla="*/ 2427946 h 2548703"/>
                <a:gd name="connsiteX10" fmla="*/ 1010836 w 2722404"/>
                <a:gd name="connsiteY10" fmla="*/ 2271639 h 2548703"/>
                <a:gd name="connsiteX11" fmla="*/ 411338 w 2722404"/>
                <a:gd name="connsiteY11" fmla="*/ 2132557 h 2548703"/>
                <a:gd name="connsiteX12" fmla="*/ 44022 w 2722404"/>
                <a:gd name="connsiteY12" fmla="*/ 1618313 h 2548703"/>
                <a:gd name="connsiteX13" fmla="*/ 260559 w 2722404"/>
                <a:gd name="connsiteY13" fmla="*/ 820615 h 2548703"/>
                <a:gd name="connsiteX14" fmla="*/ 1081174 w 2722404"/>
                <a:gd name="connsiteY14" fmla="*/ 0 h 2548703"/>
                <a:gd name="connsiteX0" fmla="*/ 1081174 w 2722404"/>
                <a:gd name="connsiteY0" fmla="*/ 0 h 2428424"/>
                <a:gd name="connsiteX1" fmla="*/ 1661437 w 2722404"/>
                <a:gd name="connsiteY1" fmla="*/ 240353 h 2428424"/>
                <a:gd name="connsiteX2" fmla="*/ 1678771 w 2722404"/>
                <a:gd name="connsiteY2" fmla="*/ 261362 h 2428424"/>
                <a:gd name="connsiteX3" fmla="*/ 1736407 w 2722404"/>
                <a:gd name="connsiteY3" fmla="*/ 246542 h 2428424"/>
                <a:gd name="connsiteX4" fmla="*/ 1901789 w 2722404"/>
                <a:gd name="connsiteY4" fmla="*/ 229870 h 2428424"/>
                <a:gd name="connsiteX5" fmla="*/ 2722404 w 2722404"/>
                <a:gd name="connsiteY5" fmla="*/ 1050485 h 2428424"/>
                <a:gd name="connsiteX6" fmla="*/ 2360603 w 2722404"/>
                <a:gd name="connsiteY6" fmla="*/ 1730952 h 2428424"/>
                <a:gd name="connsiteX7" fmla="*/ 2292532 w 2722404"/>
                <a:gd name="connsiteY7" fmla="*/ 1767900 h 2428424"/>
                <a:gd name="connsiteX8" fmla="*/ 2279111 w 2722404"/>
                <a:gd name="connsiteY8" fmla="*/ 1820096 h 2428424"/>
                <a:gd name="connsiteX9" fmla="*/ 1979943 w 2722404"/>
                <a:gd name="connsiteY9" fmla="*/ 2427946 h 2428424"/>
                <a:gd name="connsiteX10" fmla="*/ 1339082 w 2722404"/>
                <a:gd name="connsiteY10" fmla="*/ 1873054 h 2428424"/>
                <a:gd name="connsiteX11" fmla="*/ 411338 w 2722404"/>
                <a:gd name="connsiteY11" fmla="*/ 2132557 h 2428424"/>
                <a:gd name="connsiteX12" fmla="*/ 44022 w 2722404"/>
                <a:gd name="connsiteY12" fmla="*/ 1618313 h 2428424"/>
                <a:gd name="connsiteX13" fmla="*/ 260559 w 2722404"/>
                <a:gd name="connsiteY13" fmla="*/ 820615 h 2428424"/>
                <a:gd name="connsiteX14" fmla="*/ 1081174 w 2722404"/>
                <a:gd name="connsiteY14" fmla="*/ 0 h 2428424"/>
                <a:gd name="connsiteX0" fmla="*/ 1081174 w 2722404"/>
                <a:gd name="connsiteY0" fmla="*/ 0 h 2428424"/>
                <a:gd name="connsiteX1" fmla="*/ 1661437 w 2722404"/>
                <a:gd name="connsiteY1" fmla="*/ 240353 h 2428424"/>
                <a:gd name="connsiteX2" fmla="*/ 1678771 w 2722404"/>
                <a:gd name="connsiteY2" fmla="*/ 261362 h 2428424"/>
                <a:gd name="connsiteX3" fmla="*/ 1736407 w 2722404"/>
                <a:gd name="connsiteY3" fmla="*/ 246542 h 2428424"/>
                <a:gd name="connsiteX4" fmla="*/ 1901789 w 2722404"/>
                <a:gd name="connsiteY4" fmla="*/ 229870 h 2428424"/>
                <a:gd name="connsiteX5" fmla="*/ 2722404 w 2722404"/>
                <a:gd name="connsiteY5" fmla="*/ 1050485 h 2428424"/>
                <a:gd name="connsiteX6" fmla="*/ 2360603 w 2722404"/>
                <a:gd name="connsiteY6" fmla="*/ 1730952 h 2428424"/>
                <a:gd name="connsiteX7" fmla="*/ 2292532 w 2722404"/>
                <a:gd name="connsiteY7" fmla="*/ 1767900 h 2428424"/>
                <a:gd name="connsiteX8" fmla="*/ 2279111 w 2722404"/>
                <a:gd name="connsiteY8" fmla="*/ 1820096 h 2428424"/>
                <a:gd name="connsiteX9" fmla="*/ 1979943 w 2722404"/>
                <a:gd name="connsiteY9" fmla="*/ 2427946 h 2428424"/>
                <a:gd name="connsiteX10" fmla="*/ 1339082 w 2722404"/>
                <a:gd name="connsiteY10" fmla="*/ 1873054 h 2428424"/>
                <a:gd name="connsiteX11" fmla="*/ 411338 w 2722404"/>
                <a:gd name="connsiteY11" fmla="*/ 2132557 h 2428424"/>
                <a:gd name="connsiteX12" fmla="*/ 44022 w 2722404"/>
                <a:gd name="connsiteY12" fmla="*/ 1618313 h 2428424"/>
                <a:gd name="connsiteX13" fmla="*/ 260559 w 2722404"/>
                <a:gd name="connsiteY13" fmla="*/ 820615 h 2428424"/>
                <a:gd name="connsiteX14" fmla="*/ 1081174 w 2722404"/>
                <a:gd name="connsiteY14" fmla="*/ 0 h 2428424"/>
                <a:gd name="connsiteX0" fmla="*/ 1055376 w 2696606"/>
                <a:gd name="connsiteY0" fmla="*/ 0 h 2428424"/>
                <a:gd name="connsiteX1" fmla="*/ 1635639 w 2696606"/>
                <a:gd name="connsiteY1" fmla="*/ 240353 h 2428424"/>
                <a:gd name="connsiteX2" fmla="*/ 1652973 w 2696606"/>
                <a:gd name="connsiteY2" fmla="*/ 261362 h 2428424"/>
                <a:gd name="connsiteX3" fmla="*/ 1710609 w 2696606"/>
                <a:gd name="connsiteY3" fmla="*/ 246542 h 2428424"/>
                <a:gd name="connsiteX4" fmla="*/ 1875991 w 2696606"/>
                <a:gd name="connsiteY4" fmla="*/ 229870 h 2428424"/>
                <a:gd name="connsiteX5" fmla="*/ 2696606 w 2696606"/>
                <a:gd name="connsiteY5" fmla="*/ 1050485 h 2428424"/>
                <a:gd name="connsiteX6" fmla="*/ 2334805 w 2696606"/>
                <a:gd name="connsiteY6" fmla="*/ 1730952 h 2428424"/>
                <a:gd name="connsiteX7" fmla="*/ 2266734 w 2696606"/>
                <a:gd name="connsiteY7" fmla="*/ 1767900 h 2428424"/>
                <a:gd name="connsiteX8" fmla="*/ 2253313 w 2696606"/>
                <a:gd name="connsiteY8" fmla="*/ 1820096 h 2428424"/>
                <a:gd name="connsiteX9" fmla="*/ 1954145 w 2696606"/>
                <a:gd name="connsiteY9" fmla="*/ 2427946 h 2428424"/>
                <a:gd name="connsiteX10" fmla="*/ 1313284 w 2696606"/>
                <a:gd name="connsiteY10" fmla="*/ 1873054 h 2428424"/>
                <a:gd name="connsiteX11" fmla="*/ 385540 w 2696606"/>
                <a:gd name="connsiteY11" fmla="*/ 2132557 h 2428424"/>
                <a:gd name="connsiteX12" fmla="*/ 18224 w 2696606"/>
                <a:gd name="connsiteY12" fmla="*/ 1618313 h 2428424"/>
                <a:gd name="connsiteX13" fmla="*/ 234761 w 2696606"/>
                <a:gd name="connsiteY13" fmla="*/ 820615 h 2428424"/>
                <a:gd name="connsiteX14" fmla="*/ 1055376 w 2696606"/>
                <a:gd name="connsiteY14" fmla="*/ 0 h 2428424"/>
                <a:gd name="connsiteX0" fmla="*/ 1055376 w 2696606"/>
                <a:gd name="connsiteY0" fmla="*/ 0 h 2428424"/>
                <a:gd name="connsiteX1" fmla="*/ 1635639 w 2696606"/>
                <a:gd name="connsiteY1" fmla="*/ 240353 h 2428424"/>
                <a:gd name="connsiteX2" fmla="*/ 1652973 w 2696606"/>
                <a:gd name="connsiteY2" fmla="*/ 261362 h 2428424"/>
                <a:gd name="connsiteX3" fmla="*/ 1710609 w 2696606"/>
                <a:gd name="connsiteY3" fmla="*/ 246542 h 2428424"/>
                <a:gd name="connsiteX4" fmla="*/ 1875991 w 2696606"/>
                <a:gd name="connsiteY4" fmla="*/ 229870 h 2428424"/>
                <a:gd name="connsiteX5" fmla="*/ 2696606 w 2696606"/>
                <a:gd name="connsiteY5" fmla="*/ 1050485 h 2428424"/>
                <a:gd name="connsiteX6" fmla="*/ 2334805 w 2696606"/>
                <a:gd name="connsiteY6" fmla="*/ 1730952 h 2428424"/>
                <a:gd name="connsiteX7" fmla="*/ 2266734 w 2696606"/>
                <a:gd name="connsiteY7" fmla="*/ 1767900 h 2428424"/>
                <a:gd name="connsiteX8" fmla="*/ 2253313 w 2696606"/>
                <a:gd name="connsiteY8" fmla="*/ 1820096 h 2428424"/>
                <a:gd name="connsiteX9" fmla="*/ 1954145 w 2696606"/>
                <a:gd name="connsiteY9" fmla="*/ 2427946 h 2428424"/>
                <a:gd name="connsiteX10" fmla="*/ 1313284 w 2696606"/>
                <a:gd name="connsiteY10" fmla="*/ 1873054 h 2428424"/>
                <a:gd name="connsiteX11" fmla="*/ 385540 w 2696606"/>
                <a:gd name="connsiteY11" fmla="*/ 2132557 h 2428424"/>
                <a:gd name="connsiteX12" fmla="*/ 18224 w 2696606"/>
                <a:gd name="connsiteY12" fmla="*/ 1618313 h 2428424"/>
                <a:gd name="connsiteX13" fmla="*/ 234761 w 2696606"/>
                <a:gd name="connsiteY13" fmla="*/ 820615 h 2428424"/>
                <a:gd name="connsiteX14" fmla="*/ 1055376 w 2696606"/>
                <a:gd name="connsiteY14" fmla="*/ 0 h 2428424"/>
                <a:gd name="connsiteX0" fmla="*/ 1055376 w 2696606"/>
                <a:gd name="connsiteY0" fmla="*/ 0 h 2428424"/>
                <a:gd name="connsiteX1" fmla="*/ 1635639 w 2696606"/>
                <a:gd name="connsiteY1" fmla="*/ 240353 h 2428424"/>
                <a:gd name="connsiteX2" fmla="*/ 1652973 w 2696606"/>
                <a:gd name="connsiteY2" fmla="*/ 261362 h 2428424"/>
                <a:gd name="connsiteX3" fmla="*/ 1710609 w 2696606"/>
                <a:gd name="connsiteY3" fmla="*/ 246542 h 2428424"/>
                <a:gd name="connsiteX4" fmla="*/ 1875991 w 2696606"/>
                <a:gd name="connsiteY4" fmla="*/ 229870 h 2428424"/>
                <a:gd name="connsiteX5" fmla="*/ 2696606 w 2696606"/>
                <a:gd name="connsiteY5" fmla="*/ 1050485 h 2428424"/>
                <a:gd name="connsiteX6" fmla="*/ 2334805 w 2696606"/>
                <a:gd name="connsiteY6" fmla="*/ 1730952 h 2428424"/>
                <a:gd name="connsiteX7" fmla="*/ 2266734 w 2696606"/>
                <a:gd name="connsiteY7" fmla="*/ 1767900 h 2428424"/>
                <a:gd name="connsiteX8" fmla="*/ 2253313 w 2696606"/>
                <a:gd name="connsiteY8" fmla="*/ 1820096 h 2428424"/>
                <a:gd name="connsiteX9" fmla="*/ 1954145 w 2696606"/>
                <a:gd name="connsiteY9" fmla="*/ 2427946 h 2428424"/>
                <a:gd name="connsiteX10" fmla="*/ 1313284 w 2696606"/>
                <a:gd name="connsiteY10" fmla="*/ 1873054 h 2428424"/>
                <a:gd name="connsiteX11" fmla="*/ 385540 w 2696606"/>
                <a:gd name="connsiteY11" fmla="*/ 2132557 h 2428424"/>
                <a:gd name="connsiteX12" fmla="*/ 18224 w 2696606"/>
                <a:gd name="connsiteY12" fmla="*/ 1618313 h 2428424"/>
                <a:gd name="connsiteX13" fmla="*/ 234761 w 2696606"/>
                <a:gd name="connsiteY13" fmla="*/ 820615 h 2428424"/>
                <a:gd name="connsiteX14" fmla="*/ 1055376 w 2696606"/>
                <a:gd name="connsiteY14" fmla="*/ 0 h 2428424"/>
                <a:gd name="connsiteX0" fmla="*/ 1055376 w 2696606"/>
                <a:gd name="connsiteY0" fmla="*/ 0 h 2428424"/>
                <a:gd name="connsiteX1" fmla="*/ 1635639 w 2696606"/>
                <a:gd name="connsiteY1" fmla="*/ 240353 h 2428424"/>
                <a:gd name="connsiteX2" fmla="*/ 1652973 w 2696606"/>
                <a:gd name="connsiteY2" fmla="*/ 261362 h 2428424"/>
                <a:gd name="connsiteX3" fmla="*/ 1710609 w 2696606"/>
                <a:gd name="connsiteY3" fmla="*/ 246542 h 2428424"/>
                <a:gd name="connsiteX4" fmla="*/ 1875991 w 2696606"/>
                <a:gd name="connsiteY4" fmla="*/ 229870 h 2428424"/>
                <a:gd name="connsiteX5" fmla="*/ 2696606 w 2696606"/>
                <a:gd name="connsiteY5" fmla="*/ 1050485 h 2428424"/>
                <a:gd name="connsiteX6" fmla="*/ 2334805 w 2696606"/>
                <a:gd name="connsiteY6" fmla="*/ 1730952 h 2428424"/>
                <a:gd name="connsiteX7" fmla="*/ 2266734 w 2696606"/>
                <a:gd name="connsiteY7" fmla="*/ 1767900 h 2428424"/>
                <a:gd name="connsiteX8" fmla="*/ 2253313 w 2696606"/>
                <a:gd name="connsiteY8" fmla="*/ 1820096 h 2428424"/>
                <a:gd name="connsiteX9" fmla="*/ 1954145 w 2696606"/>
                <a:gd name="connsiteY9" fmla="*/ 2427946 h 2428424"/>
                <a:gd name="connsiteX10" fmla="*/ 1313284 w 2696606"/>
                <a:gd name="connsiteY10" fmla="*/ 1873054 h 2428424"/>
                <a:gd name="connsiteX11" fmla="*/ 385540 w 2696606"/>
                <a:gd name="connsiteY11" fmla="*/ 2132557 h 2428424"/>
                <a:gd name="connsiteX12" fmla="*/ 18224 w 2696606"/>
                <a:gd name="connsiteY12" fmla="*/ 1618313 h 2428424"/>
                <a:gd name="connsiteX13" fmla="*/ 234761 w 2696606"/>
                <a:gd name="connsiteY13" fmla="*/ 820615 h 2428424"/>
                <a:gd name="connsiteX14" fmla="*/ 1055376 w 2696606"/>
                <a:gd name="connsiteY14" fmla="*/ 0 h 2428424"/>
                <a:gd name="connsiteX0" fmla="*/ 844361 w 2696606"/>
                <a:gd name="connsiteY0" fmla="*/ 0 h 2506578"/>
                <a:gd name="connsiteX1" fmla="*/ 1635639 w 2696606"/>
                <a:gd name="connsiteY1" fmla="*/ 318507 h 2506578"/>
                <a:gd name="connsiteX2" fmla="*/ 1652973 w 2696606"/>
                <a:gd name="connsiteY2" fmla="*/ 339516 h 2506578"/>
                <a:gd name="connsiteX3" fmla="*/ 1710609 w 2696606"/>
                <a:gd name="connsiteY3" fmla="*/ 324696 h 2506578"/>
                <a:gd name="connsiteX4" fmla="*/ 1875991 w 2696606"/>
                <a:gd name="connsiteY4" fmla="*/ 308024 h 2506578"/>
                <a:gd name="connsiteX5" fmla="*/ 2696606 w 2696606"/>
                <a:gd name="connsiteY5" fmla="*/ 1128639 h 2506578"/>
                <a:gd name="connsiteX6" fmla="*/ 2334805 w 2696606"/>
                <a:gd name="connsiteY6" fmla="*/ 1809106 h 2506578"/>
                <a:gd name="connsiteX7" fmla="*/ 2266734 w 2696606"/>
                <a:gd name="connsiteY7" fmla="*/ 1846054 h 2506578"/>
                <a:gd name="connsiteX8" fmla="*/ 2253313 w 2696606"/>
                <a:gd name="connsiteY8" fmla="*/ 1898250 h 2506578"/>
                <a:gd name="connsiteX9" fmla="*/ 1954145 w 2696606"/>
                <a:gd name="connsiteY9" fmla="*/ 2506100 h 2506578"/>
                <a:gd name="connsiteX10" fmla="*/ 1313284 w 2696606"/>
                <a:gd name="connsiteY10" fmla="*/ 1951208 h 2506578"/>
                <a:gd name="connsiteX11" fmla="*/ 385540 w 2696606"/>
                <a:gd name="connsiteY11" fmla="*/ 2210711 h 2506578"/>
                <a:gd name="connsiteX12" fmla="*/ 18224 w 2696606"/>
                <a:gd name="connsiteY12" fmla="*/ 1696467 h 2506578"/>
                <a:gd name="connsiteX13" fmla="*/ 234761 w 2696606"/>
                <a:gd name="connsiteY13" fmla="*/ 898769 h 2506578"/>
                <a:gd name="connsiteX14" fmla="*/ 844361 w 2696606"/>
                <a:gd name="connsiteY14" fmla="*/ 0 h 2506578"/>
                <a:gd name="connsiteX0" fmla="*/ 844361 w 2696606"/>
                <a:gd name="connsiteY0" fmla="*/ 0 h 2506578"/>
                <a:gd name="connsiteX1" fmla="*/ 1635639 w 2696606"/>
                <a:gd name="connsiteY1" fmla="*/ 318507 h 2506578"/>
                <a:gd name="connsiteX2" fmla="*/ 1652973 w 2696606"/>
                <a:gd name="connsiteY2" fmla="*/ 339516 h 2506578"/>
                <a:gd name="connsiteX3" fmla="*/ 1710609 w 2696606"/>
                <a:gd name="connsiteY3" fmla="*/ 324696 h 2506578"/>
                <a:gd name="connsiteX4" fmla="*/ 1875991 w 2696606"/>
                <a:gd name="connsiteY4" fmla="*/ 308024 h 2506578"/>
                <a:gd name="connsiteX5" fmla="*/ 2696606 w 2696606"/>
                <a:gd name="connsiteY5" fmla="*/ 1128639 h 2506578"/>
                <a:gd name="connsiteX6" fmla="*/ 2334805 w 2696606"/>
                <a:gd name="connsiteY6" fmla="*/ 1809106 h 2506578"/>
                <a:gd name="connsiteX7" fmla="*/ 2266734 w 2696606"/>
                <a:gd name="connsiteY7" fmla="*/ 1846054 h 2506578"/>
                <a:gd name="connsiteX8" fmla="*/ 2253313 w 2696606"/>
                <a:gd name="connsiteY8" fmla="*/ 1898250 h 2506578"/>
                <a:gd name="connsiteX9" fmla="*/ 1954145 w 2696606"/>
                <a:gd name="connsiteY9" fmla="*/ 2506100 h 2506578"/>
                <a:gd name="connsiteX10" fmla="*/ 1313284 w 2696606"/>
                <a:gd name="connsiteY10" fmla="*/ 1951208 h 2506578"/>
                <a:gd name="connsiteX11" fmla="*/ 385540 w 2696606"/>
                <a:gd name="connsiteY11" fmla="*/ 2210711 h 2506578"/>
                <a:gd name="connsiteX12" fmla="*/ 18224 w 2696606"/>
                <a:gd name="connsiteY12" fmla="*/ 1696467 h 2506578"/>
                <a:gd name="connsiteX13" fmla="*/ 234761 w 2696606"/>
                <a:gd name="connsiteY13" fmla="*/ 898769 h 2506578"/>
                <a:gd name="connsiteX14" fmla="*/ 844361 w 2696606"/>
                <a:gd name="connsiteY14" fmla="*/ 0 h 2506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696606" h="2506578">
                  <a:moveTo>
                    <a:pt x="844361" y="0"/>
                  </a:moveTo>
                  <a:cubicBezTo>
                    <a:pt x="2196384" y="1391139"/>
                    <a:pt x="1487137" y="170005"/>
                    <a:pt x="1635639" y="318507"/>
                  </a:cubicBezTo>
                  <a:lnTo>
                    <a:pt x="1652973" y="339516"/>
                  </a:lnTo>
                  <a:lnTo>
                    <a:pt x="1710609" y="324696"/>
                  </a:lnTo>
                  <a:cubicBezTo>
                    <a:pt x="1764029" y="313765"/>
                    <a:pt x="1819340" y="308024"/>
                    <a:pt x="1875991" y="308024"/>
                  </a:cubicBezTo>
                  <a:cubicBezTo>
                    <a:pt x="2329204" y="308024"/>
                    <a:pt x="2696606" y="675426"/>
                    <a:pt x="2696606" y="1128639"/>
                  </a:cubicBezTo>
                  <a:cubicBezTo>
                    <a:pt x="2696606" y="1411897"/>
                    <a:pt x="2553090" y="1661635"/>
                    <a:pt x="2334805" y="1809106"/>
                  </a:cubicBezTo>
                  <a:lnTo>
                    <a:pt x="2266734" y="1846054"/>
                  </a:lnTo>
                  <a:lnTo>
                    <a:pt x="2253313" y="1898250"/>
                  </a:lnTo>
                  <a:cubicBezTo>
                    <a:pt x="2149414" y="2232296"/>
                    <a:pt x="2110816" y="2497274"/>
                    <a:pt x="1954145" y="2506100"/>
                  </a:cubicBezTo>
                  <a:cubicBezTo>
                    <a:pt x="1797474" y="2514926"/>
                    <a:pt x="1313284" y="2404421"/>
                    <a:pt x="1313284" y="1951208"/>
                  </a:cubicBezTo>
                  <a:cubicBezTo>
                    <a:pt x="1314046" y="1936109"/>
                    <a:pt x="601383" y="2253168"/>
                    <a:pt x="385540" y="2210711"/>
                  </a:cubicBezTo>
                  <a:cubicBezTo>
                    <a:pt x="169697" y="2168254"/>
                    <a:pt x="-68291" y="1929907"/>
                    <a:pt x="18224" y="1696467"/>
                  </a:cubicBezTo>
                  <a:cubicBezTo>
                    <a:pt x="104739" y="1463027"/>
                    <a:pt x="477038" y="1221104"/>
                    <a:pt x="234761" y="898769"/>
                  </a:cubicBezTo>
                  <a:cubicBezTo>
                    <a:pt x="-109116" y="375217"/>
                    <a:pt x="391148" y="0"/>
                    <a:pt x="844361" y="0"/>
                  </a:cubicBezTo>
                  <a:close/>
                </a:path>
              </a:pathLst>
            </a:custGeom>
            <a:gradFill>
              <a:gsLst>
                <a:gs pos="0">
                  <a:srgbClr val="125286"/>
                </a:gs>
                <a:gs pos="100000">
                  <a:srgbClr val="2195F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字魂59号-创粗黑" panose="00000500000000000000" pitchFamily="2" charset="-122"/>
              </a:endParaRPr>
            </a:p>
          </p:txBody>
        </p:sp>
      </p:grpSp>
      <p:pic>
        <p:nvPicPr>
          <p:cNvPr id="42" name="Picture 41" descr="华中科技大学.png"/>
          <p:cNvPicPr>
            <a:picLocks noChangeAspect="1"/>
          </p:cNvPicPr>
          <p:nvPr/>
        </p:nvPicPr>
        <p:blipFill>
          <a:blip r:embed="rId6"/>
          <a:stretch>
            <a:fillRect/>
          </a:stretch>
        </p:blipFill>
        <p:spPr>
          <a:xfrm>
            <a:off x="10282827" y="172834"/>
            <a:ext cx="1756624" cy="385828"/>
          </a:xfrm>
          <a:prstGeom prst="rect">
            <a:avLst/>
          </a:prstGeom>
        </p:spPr>
      </p:pic>
    </p:spTree>
    <p:extLst>
      <p:ext uri="{BB962C8B-B14F-4D97-AF65-F5344CB8AC3E}">
        <p14:creationId xmlns:p14="http://schemas.microsoft.com/office/powerpoint/2010/main" val="3430241562"/>
      </p:ext>
    </p:extLst>
  </p:cSld>
  <p:clrMapOvr>
    <a:masterClrMapping/>
  </p:clrMapOvr>
  <mc:AlternateContent xmlns:mc="http://schemas.openxmlformats.org/markup-compatibility/2006" xmlns:p14="http://schemas.microsoft.com/office/powerpoint/2010/main">
    <mc:Choice Requires="p14">
      <p:transition spd="slow" p14:dur="1750" advClick="0" advTm="3000">
        <p:random/>
      </p:transition>
    </mc:Choice>
    <mc:Fallback xmlns="">
      <p:transition spd="slow"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500"/>
                                        <p:tgtEl>
                                          <p:spTgt spid="2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fade">
                                      <p:cBhvr>
                                        <p:cTn id="16" dur="500"/>
                                        <p:tgtEl>
                                          <p:spTgt spid="1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500"/>
                                        <p:tgtEl>
                                          <p:spTgt spid="1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500"/>
                                        <p:tgtEl>
                                          <p:spTgt spid="17"/>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500"/>
                                        <p:tgtEl>
                                          <p:spTgt spid="14"/>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par>
                                <p:cTn id="32" presetID="10" presetClass="entr" presetSubtype="0" fill="hold" nodeType="with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fade">
                                      <p:cBhvr>
                                        <p:cTn id="34" dur="500"/>
                                        <p:tgtEl>
                                          <p:spTgt spid="11"/>
                                        </p:tgtEl>
                                      </p:cBhvr>
                                    </p:animEffect>
                                  </p:childTnLst>
                                </p:cTn>
                              </p:par>
                              <p:par>
                                <p:cTn id="35" presetID="10" presetClass="entr" presetSubtype="0" fill="hold" nodeType="with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500"/>
                                        <p:tgtEl>
                                          <p:spTgt spid="12"/>
                                        </p:tgtEl>
                                      </p:cBhvr>
                                    </p:animEffect>
                                  </p:childTnLst>
                                </p:cTn>
                              </p:par>
                              <p:par>
                                <p:cTn id="38" presetID="10" presetClass="entr" presetSubtype="0" fill="hold" nodeType="withEffect">
                                  <p:stCondLst>
                                    <p:cond delay="0"/>
                                  </p:stCondLst>
                                  <p:childTnLst>
                                    <p:set>
                                      <p:cBhvr>
                                        <p:cTn id="39" dur="1" fill="hold">
                                          <p:stCondLst>
                                            <p:cond delay="0"/>
                                          </p:stCondLst>
                                        </p:cTn>
                                        <p:tgtEl>
                                          <p:spTgt spid="13"/>
                                        </p:tgtEl>
                                        <p:attrNameLst>
                                          <p:attrName>style.visibility</p:attrName>
                                        </p:attrNameLst>
                                      </p:cBhvr>
                                      <p:to>
                                        <p:strVal val="visible"/>
                                      </p:to>
                                    </p:set>
                                    <p:animEffect transition="in" filter="fade">
                                      <p:cBhvr>
                                        <p:cTn id="4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0" grpId="0"/>
      <p:bldP spid="21" grpId="0"/>
      <p:bldP spid="18" grpId="0"/>
      <p:bldP spid="19" grpId="0"/>
      <p:bldP spid="16" grpId="0"/>
      <p:bldP spid="17" grpId="0"/>
      <p:bldP spid="14" grpId="0"/>
      <p:bldP spid="15"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 name="组合 34">
            <a:extLst>
              <a:ext uri="{FF2B5EF4-FFF2-40B4-BE49-F238E27FC236}">
                <a16:creationId xmlns:a16="http://schemas.microsoft.com/office/drawing/2014/main" id="{90CA89F5-398C-F6DD-5660-A48251E7B2C6}"/>
              </a:ext>
            </a:extLst>
          </p:cNvPr>
          <p:cNvGrpSpPr/>
          <p:nvPr/>
        </p:nvGrpSpPr>
        <p:grpSpPr>
          <a:xfrm>
            <a:off x="1308534" y="4986497"/>
            <a:ext cx="2463386" cy="1164062"/>
            <a:chOff x="1308534" y="4986497"/>
            <a:chExt cx="2463386" cy="1164062"/>
          </a:xfrm>
        </p:grpSpPr>
        <p:sp>
          <p:nvSpPr>
            <p:cNvPr id="33" name="淘宝-想搞设计PPT(倒卖必究)-33"/>
            <p:cNvSpPr txBox="1"/>
            <p:nvPr/>
          </p:nvSpPr>
          <p:spPr>
            <a:xfrm>
              <a:off x="1678453" y="4986497"/>
              <a:ext cx="1723549" cy="400110"/>
            </a:xfrm>
            <a:prstGeom prst="rect">
              <a:avLst/>
            </a:prstGeom>
            <a:noFill/>
          </p:spPr>
          <p:txBody>
            <a:bodyPr wrap="none" rtlCol="0">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000" b="1" dirty="0">
                  <a:solidFill>
                    <a:schemeClr val="tx1">
                      <a:lumMod val="65000"/>
                      <a:lumOff val="35000"/>
                    </a:schemeClr>
                  </a:solidFill>
                  <a:ea typeface="字魂59号-创粗黑" panose="00000500000000000000" pitchFamily="2" charset="-122"/>
                </a:rPr>
                <a:t>标题添加此处</a:t>
              </a:r>
            </a:p>
          </p:txBody>
        </p:sp>
        <p:sp>
          <p:nvSpPr>
            <p:cNvPr id="34" name="淘宝-想搞设计PPT(倒卖必究)-34"/>
            <p:cNvSpPr txBox="1"/>
            <p:nvPr/>
          </p:nvSpPr>
          <p:spPr>
            <a:xfrm>
              <a:off x="1308534" y="5301737"/>
              <a:ext cx="2463386" cy="848822"/>
            </a:xfrm>
            <a:prstGeom prst="rect">
              <a:avLst/>
            </a:prstGeom>
            <a:noFill/>
          </p:spPr>
          <p:txBody>
            <a:bodyPr wrap="square" rtlCol="0">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0000"/>
                </a:lnSpc>
              </a:pPr>
              <a:r>
                <a:rPr lang="zh-CN" altLang="en-US" sz="1400" dirty="0">
                  <a:solidFill>
                    <a:schemeClr val="tx1">
                      <a:lumMod val="65000"/>
                      <a:lumOff val="35000"/>
                    </a:schemeClr>
                  </a:solidFill>
                  <a:ea typeface="字魂59号-创粗黑" panose="00000500000000000000" pitchFamily="2" charset="-122"/>
                </a:rPr>
                <a:t>用户可以在投影仪或者计算机上进行演示也可以将演示文稿打印出来</a:t>
              </a:r>
            </a:p>
          </p:txBody>
        </p:sp>
      </p:grpSp>
      <p:grpSp>
        <p:nvGrpSpPr>
          <p:cNvPr id="31" name="组合 30">
            <a:extLst>
              <a:ext uri="{FF2B5EF4-FFF2-40B4-BE49-F238E27FC236}">
                <a16:creationId xmlns:a16="http://schemas.microsoft.com/office/drawing/2014/main" id="{1C913C2E-DF71-4C75-B22A-CEB890882F12}"/>
              </a:ext>
            </a:extLst>
          </p:cNvPr>
          <p:cNvGrpSpPr/>
          <p:nvPr/>
        </p:nvGrpSpPr>
        <p:grpSpPr>
          <a:xfrm>
            <a:off x="4864307" y="4986497"/>
            <a:ext cx="2463386" cy="1164062"/>
            <a:chOff x="4864307" y="4986497"/>
            <a:chExt cx="2463386" cy="1164062"/>
          </a:xfrm>
        </p:grpSpPr>
        <p:sp>
          <p:nvSpPr>
            <p:cNvPr id="39" name="淘宝-想搞设计PPT(倒卖必究)-39"/>
            <p:cNvSpPr txBox="1"/>
            <p:nvPr/>
          </p:nvSpPr>
          <p:spPr>
            <a:xfrm>
              <a:off x="5234226" y="4986497"/>
              <a:ext cx="1723549" cy="400110"/>
            </a:xfrm>
            <a:prstGeom prst="rect">
              <a:avLst/>
            </a:prstGeom>
            <a:noFill/>
          </p:spPr>
          <p:txBody>
            <a:bodyPr wrap="none" rtlCol="0">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000" b="1" dirty="0">
                  <a:solidFill>
                    <a:schemeClr val="tx1">
                      <a:lumMod val="65000"/>
                      <a:lumOff val="35000"/>
                    </a:schemeClr>
                  </a:solidFill>
                  <a:ea typeface="字魂59号-创粗黑" panose="00000500000000000000" pitchFamily="2" charset="-122"/>
                </a:rPr>
                <a:t>标题添加此处</a:t>
              </a:r>
            </a:p>
          </p:txBody>
        </p:sp>
        <p:sp>
          <p:nvSpPr>
            <p:cNvPr id="40" name="淘宝-想搞设计PPT(倒卖必究)-40"/>
            <p:cNvSpPr txBox="1"/>
            <p:nvPr/>
          </p:nvSpPr>
          <p:spPr>
            <a:xfrm>
              <a:off x="4864307" y="5301737"/>
              <a:ext cx="2463386" cy="848822"/>
            </a:xfrm>
            <a:prstGeom prst="rect">
              <a:avLst/>
            </a:prstGeom>
            <a:noFill/>
          </p:spPr>
          <p:txBody>
            <a:bodyPr wrap="square" rtlCol="0">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0000"/>
                </a:lnSpc>
              </a:pPr>
              <a:r>
                <a:rPr lang="zh-CN" altLang="en-US" sz="1400" dirty="0">
                  <a:solidFill>
                    <a:schemeClr val="tx1">
                      <a:lumMod val="65000"/>
                      <a:lumOff val="35000"/>
                    </a:schemeClr>
                  </a:solidFill>
                  <a:ea typeface="字魂59号-创粗黑" panose="00000500000000000000" pitchFamily="2" charset="-122"/>
                </a:rPr>
                <a:t>用户可以在投影仪或者计算机上进行演示也可以将演示文稿打印出来</a:t>
              </a:r>
            </a:p>
          </p:txBody>
        </p:sp>
      </p:grpSp>
      <p:grpSp>
        <p:nvGrpSpPr>
          <p:cNvPr id="30" name="组合 29">
            <a:extLst>
              <a:ext uri="{FF2B5EF4-FFF2-40B4-BE49-F238E27FC236}">
                <a16:creationId xmlns:a16="http://schemas.microsoft.com/office/drawing/2014/main" id="{CB74DD9B-0275-E569-715D-B06ABDCB1689}"/>
              </a:ext>
            </a:extLst>
          </p:cNvPr>
          <p:cNvGrpSpPr/>
          <p:nvPr/>
        </p:nvGrpSpPr>
        <p:grpSpPr>
          <a:xfrm>
            <a:off x="8361848" y="4986497"/>
            <a:ext cx="2463386" cy="1164062"/>
            <a:chOff x="8361848" y="4986497"/>
            <a:chExt cx="2463386" cy="1164062"/>
          </a:xfrm>
        </p:grpSpPr>
        <p:sp>
          <p:nvSpPr>
            <p:cNvPr id="42" name="淘宝-想搞设计PPT(倒卖必究)-42"/>
            <p:cNvSpPr txBox="1"/>
            <p:nvPr/>
          </p:nvSpPr>
          <p:spPr>
            <a:xfrm>
              <a:off x="8731767" y="4986497"/>
              <a:ext cx="1723549" cy="400110"/>
            </a:xfrm>
            <a:prstGeom prst="rect">
              <a:avLst/>
            </a:prstGeom>
            <a:noFill/>
          </p:spPr>
          <p:txBody>
            <a:bodyPr wrap="none" rtlCol="0">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000" b="1" dirty="0">
                  <a:solidFill>
                    <a:schemeClr val="tx1">
                      <a:lumMod val="65000"/>
                      <a:lumOff val="35000"/>
                    </a:schemeClr>
                  </a:solidFill>
                  <a:ea typeface="字魂59号-创粗黑" panose="00000500000000000000" pitchFamily="2" charset="-122"/>
                </a:rPr>
                <a:t>标题添加此处</a:t>
              </a:r>
            </a:p>
          </p:txBody>
        </p:sp>
        <p:sp>
          <p:nvSpPr>
            <p:cNvPr id="43" name="淘宝-想搞设计PPT(倒卖必究)-43"/>
            <p:cNvSpPr txBox="1"/>
            <p:nvPr/>
          </p:nvSpPr>
          <p:spPr>
            <a:xfrm>
              <a:off x="8361848" y="5301737"/>
              <a:ext cx="2463386" cy="848822"/>
            </a:xfrm>
            <a:prstGeom prst="rect">
              <a:avLst/>
            </a:prstGeom>
            <a:noFill/>
          </p:spPr>
          <p:txBody>
            <a:bodyPr wrap="square" rtlCol="0">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0000"/>
                </a:lnSpc>
              </a:pPr>
              <a:r>
                <a:rPr lang="zh-CN" altLang="en-US" sz="1400" dirty="0">
                  <a:solidFill>
                    <a:schemeClr val="tx1">
                      <a:lumMod val="65000"/>
                      <a:lumOff val="35000"/>
                    </a:schemeClr>
                  </a:solidFill>
                  <a:ea typeface="字魂59号-创粗黑" panose="00000500000000000000" pitchFamily="2" charset="-122"/>
                </a:rPr>
                <a:t>用户可以在投影仪或者计算机上进行演示也可以将演示文稿打印出来</a:t>
              </a:r>
            </a:p>
          </p:txBody>
        </p:sp>
      </p:grpSp>
      <p:grpSp>
        <p:nvGrpSpPr>
          <p:cNvPr id="29" name="组合 28">
            <a:extLst>
              <a:ext uri="{FF2B5EF4-FFF2-40B4-BE49-F238E27FC236}">
                <a16:creationId xmlns:a16="http://schemas.microsoft.com/office/drawing/2014/main" id="{9EF82F03-0192-2E30-6D3C-4E9D82A5334C}"/>
              </a:ext>
            </a:extLst>
          </p:cNvPr>
          <p:cNvGrpSpPr/>
          <p:nvPr/>
        </p:nvGrpSpPr>
        <p:grpSpPr>
          <a:xfrm>
            <a:off x="3115537" y="1809867"/>
            <a:ext cx="2463386" cy="1164062"/>
            <a:chOff x="3115537" y="1809867"/>
            <a:chExt cx="2463386" cy="1164062"/>
          </a:xfrm>
        </p:grpSpPr>
        <p:sp>
          <p:nvSpPr>
            <p:cNvPr id="45" name="淘宝-想搞设计PPT(倒卖必究)-45"/>
            <p:cNvSpPr txBox="1"/>
            <p:nvPr/>
          </p:nvSpPr>
          <p:spPr>
            <a:xfrm>
              <a:off x="3485456" y="1809867"/>
              <a:ext cx="1723549" cy="400110"/>
            </a:xfrm>
            <a:prstGeom prst="rect">
              <a:avLst/>
            </a:prstGeom>
            <a:noFill/>
          </p:spPr>
          <p:txBody>
            <a:bodyPr wrap="none" rtlCol="0">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000" b="1" dirty="0">
                  <a:solidFill>
                    <a:schemeClr val="tx1">
                      <a:lumMod val="65000"/>
                      <a:lumOff val="35000"/>
                    </a:schemeClr>
                  </a:solidFill>
                  <a:ea typeface="字魂59号-创粗黑" panose="00000500000000000000" pitchFamily="2" charset="-122"/>
                </a:rPr>
                <a:t>标题添加此处</a:t>
              </a:r>
            </a:p>
          </p:txBody>
        </p:sp>
        <p:sp>
          <p:nvSpPr>
            <p:cNvPr id="46" name="淘宝-想搞设计PPT(倒卖必究)-46"/>
            <p:cNvSpPr txBox="1"/>
            <p:nvPr/>
          </p:nvSpPr>
          <p:spPr>
            <a:xfrm>
              <a:off x="3115537" y="2125107"/>
              <a:ext cx="2463386" cy="848822"/>
            </a:xfrm>
            <a:prstGeom prst="rect">
              <a:avLst/>
            </a:prstGeom>
            <a:noFill/>
          </p:spPr>
          <p:txBody>
            <a:bodyPr wrap="square" rtlCol="0">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0000"/>
                </a:lnSpc>
              </a:pPr>
              <a:r>
                <a:rPr lang="zh-CN" altLang="en-US" sz="1400" dirty="0">
                  <a:solidFill>
                    <a:schemeClr val="tx1">
                      <a:lumMod val="65000"/>
                      <a:lumOff val="35000"/>
                    </a:schemeClr>
                  </a:solidFill>
                  <a:ea typeface="字魂59号-创粗黑" panose="00000500000000000000" pitchFamily="2" charset="-122"/>
                </a:rPr>
                <a:t>用户可以在投影仪或者计算机上进行演示也可以将演示文稿打印出来</a:t>
              </a:r>
            </a:p>
          </p:txBody>
        </p:sp>
      </p:grpSp>
      <p:grpSp>
        <p:nvGrpSpPr>
          <p:cNvPr id="28" name="组合 27">
            <a:extLst>
              <a:ext uri="{FF2B5EF4-FFF2-40B4-BE49-F238E27FC236}">
                <a16:creationId xmlns:a16="http://schemas.microsoft.com/office/drawing/2014/main" id="{DEE1B577-19F5-AE74-987B-E3AF60679A6F}"/>
              </a:ext>
            </a:extLst>
          </p:cNvPr>
          <p:cNvGrpSpPr/>
          <p:nvPr/>
        </p:nvGrpSpPr>
        <p:grpSpPr>
          <a:xfrm>
            <a:off x="6613077" y="1809867"/>
            <a:ext cx="2463386" cy="1164062"/>
            <a:chOff x="6613077" y="1809867"/>
            <a:chExt cx="2463386" cy="1164062"/>
          </a:xfrm>
        </p:grpSpPr>
        <p:sp>
          <p:nvSpPr>
            <p:cNvPr id="48" name="淘宝-想搞设计PPT(倒卖必究)-48"/>
            <p:cNvSpPr txBox="1"/>
            <p:nvPr/>
          </p:nvSpPr>
          <p:spPr>
            <a:xfrm>
              <a:off x="6982996" y="1809867"/>
              <a:ext cx="1723549" cy="400110"/>
            </a:xfrm>
            <a:prstGeom prst="rect">
              <a:avLst/>
            </a:prstGeom>
            <a:noFill/>
          </p:spPr>
          <p:txBody>
            <a:bodyPr wrap="none" rtlCol="0">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000" b="1" dirty="0">
                  <a:solidFill>
                    <a:schemeClr val="tx1">
                      <a:lumMod val="65000"/>
                      <a:lumOff val="35000"/>
                    </a:schemeClr>
                  </a:solidFill>
                  <a:ea typeface="字魂59号-创粗黑" panose="00000500000000000000" pitchFamily="2" charset="-122"/>
                </a:rPr>
                <a:t>标题添加此处</a:t>
              </a:r>
            </a:p>
          </p:txBody>
        </p:sp>
        <p:sp>
          <p:nvSpPr>
            <p:cNvPr id="49" name="淘宝-想搞设计PPT(倒卖必究)-49"/>
            <p:cNvSpPr txBox="1"/>
            <p:nvPr/>
          </p:nvSpPr>
          <p:spPr>
            <a:xfrm>
              <a:off x="6613077" y="2125107"/>
              <a:ext cx="2463386" cy="848822"/>
            </a:xfrm>
            <a:prstGeom prst="rect">
              <a:avLst/>
            </a:prstGeom>
            <a:noFill/>
          </p:spPr>
          <p:txBody>
            <a:bodyPr wrap="square" rtlCol="0">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0000"/>
                </a:lnSpc>
              </a:pPr>
              <a:r>
                <a:rPr lang="zh-CN" altLang="en-US" sz="1400" dirty="0">
                  <a:solidFill>
                    <a:schemeClr val="tx1">
                      <a:lumMod val="65000"/>
                      <a:lumOff val="35000"/>
                    </a:schemeClr>
                  </a:solidFill>
                  <a:ea typeface="字魂59号-创粗黑" panose="00000500000000000000" pitchFamily="2" charset="-122"/>
                </a:rPr>
                <a:t>用户可以在投影仪或者计算机上进行演示也可以将演示文稿打印出来</a:t>
              </a:r>
            </a:p>
          </p:txBody>
        </p:sp>
      </p:grpSp>
      <p:grpSp>
        <p:nvGrpSpPr>
          <p:cNvPr id="27" name="组合 26">
            <a:extLst>
              <a:ext uri="{FF2B5EF4-FFF2-40B4-BE49-F238E27FC236}">
                <a16:creationId xmlns:a16="http://schemas.microsoft.com/office/drawing/2014/main" id="{F6F86964-8ACC-881B-7D79-30E5A1520D7D}"/>
              </a:ext>
            </a:extLst>
          </p:cNvPr>
          <p:cNvGrpSpPr/>
          <p:nvPr/>
        </p:nvGrpSpPr>
        <p:grpSpPr>
          <a:xfrm>
            <a:off x="3320458" y="333481"/>
            <a:ext cx="5572519" cy="778879"/>
            <a:chOff x="3320458" y="333481"/>
            <a:chExt cx="5572519" cy="778879"/>
          </a:xfrm>
        </p:grpSpPr>
        <p:sp>
          <p:nvSpPr>
            <p:cNvPr id="51" name="淘宝-想搞设计PPT(倒卖必究)-51"/>
            <p:cNvSpPr txBox="1"/>
            <p:nvPr/>
          </p:nvSpPr>
          <p:spPr>
            <a:xfrm>
              <a:off x="4372909" y="333481"/>
              <a:ext cx="3467616" cy="584775"/>
            </a:xfrm>
            <a:prstGeom prst="rect">
              <a:avLst/>
            </a:prstGeom>
            <a:noFill/>
          </p:spPr>
          <p:txBody>
            <a:bodyPr wrap="non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200" b="1" i="0" u="none" strike="noStrike" kern="1200" cap="none" spc="0" normalizeH="0" baseline="0" noProof="0" dirty="0">
                  <a:ln>
                    <a:noFill/>
                  </a:ln>
                  <a:solidFill>
                    <a:srgbClr val="15548D"/>
                  </a:solidFill>
                  <a:effectLst/>
                  <a:uLnTx/>
                  <a:uFillTx/>
                  <a:latin typeface="Arial"/>
                  <a:ea typeface="字魂59号-创粗黑" panose="00000500000000000000" pitchFamily="2" charset="-122"/>
                  <a:cs typeface="+mn-cs"/>
                </a:rPr>
                <a:t>标题文字添加此处</a:t>
              </a:r>
            </a:p>
          </p:txBody>
        </p:sp>
        <p:sp>
          <p:nvSpPr>
            <p:cNvPr id="52" name="淘宝-想搞设计PPT(倒卖必究)-52"/>
            <p:cNvSpPr txBox="1"/>
            <p:nvPr/>
          </p:nvSpPr>
          <p:spPr>
            <a:xfrm>
              <a:off x="3320458" y="847351"/>
              <a:ext cx="5572519" cy="265009"/>
            </a:xfrm>
            <a:prstGeom prst="rect">
              <a:avLst/>
            </a:prstGeom>
            <a:noFill/>
          </p:spPr>
          <p:txBody>
            <a:bodyPr wrap="square" rtlCol="0">
              <a:spAutoFit/>
              <a:scene3d>
                <a:camera prst="orthographicFront"/>
                <a:lightRig rig="threePt" dir="t"/>
              </a:scene3d>
              <a:sp3d contourW="12700"/>
            </a:bodyPr>
            <a:lstStyle/>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altLang="zh-CN" sz="1050" b="0" i="0" u="none" strike="noStrike" kern="1200" cap="none" spc="0" normalizeH="0" baseline="0" noProof="0" dirty="0">
                  <a:ln>
                    <a:noFill/>
                  </a:ln>
                  <a:solidFill>
                    <a:schemeClr val="bg1">
                      <a:lumMod val="65000"/>
                    </a:schemeClr>
                  </a:solidFill>
                  <a:effectLst/>
                  <a:uLnTx/>
                  <a:uFillTx/>
                  <a:latin typeface="字魂59号-创粗黑" panose="00000500000000000000" pitchFamily="2" charset="-122"/>
                  <a:ea typeface="字魂59号-创粗黑" panose="00000500000000000000" pitchFamily="2" charset="-122"/>
                  <a:cs typeface="+mn-cs"/>
                </a:rPr>
                <a:t>print the presentation and make it into a film to be used in a wider field</a:t>
              </a:r>
            </a:p>
          </p:txBody>
        </p:sp>
      </p:grpSp>
      <p:grpSp>
        <p:nvGrpSpPr>
          <p:cNvPr id="58" name="组合 57">
            <a:extLst>
              <a:ext uri="{FF2B5EF4-FFF2-40B4-BE49-F238E27FC236}">
                <a16:creationId xmlns:a16="http://schemas.microsoft.com/office/drawing/2014/main" id="{298F85CC-7CB9-C7DF-F677-C9743C1E3371}"/>
              </a:ext>
            </a:extLst>
          </p:cNvPr>
          <p:cNvGrpSpPr/>
          <p:nvPr/>
        </p:nvGrpSpPr>
        <p:grpSpPr>
          <a:xfrm>
            <a:off x="8758992" y="3032760"/>
            <a:ext cx="1669098" cy="1669098"/>
            <a:chOff x="8758992" y="2664460"/>
            <a:chExt cx="1669098" cy="1669098"/>
          </a:xfrm>
        </p:grpSpPr>
        <p:sp>
          <p:nvSpPr>
            <p:cNvPr id="59" name="淘宝-想搞设计PPT(倒卖必究)-59">
              <a:extLst>
                <a:ext uri="{FF2B5EF4-FFF2-40B4-BE49-F238E27FC236}">
                  <a16:creationId xmlns:a16="http://schemas.microsoft.com/office/drawing/2014/main" id="{6E2EE7FE-AB45-E8BF-1DA8-738529CA3128}"/>
                </a:ext>
              </a:extLst>
            </p:cNvPr>
            <p:cNvSpPr/>
            <p:nvPr/>
          </p:nvSpPr>
          <p:spPr>
            <a:xfrm>
              <a:off x="8758992" y="2664460"/>
              <a:ext cx="1669098" cy="1669098"/>
            </a:xfrm>
            <a:custGeom>
              <a:avLst/>
              <a:gdLst>
                <a:gd name="connsiteX0" fmla="*/ 800633 w 1669098"/>
                <a:gd name="connsiteY0" fmla="*/ 0 h 1669098"/>
                <a:gd name="connsiteX1" fmla="*/ 868465 w 1669098"/>
                <a:gd name="connsiteY1" fmla="*/ 0 h 1669098"/>
                <a:gd name="connsiteX2" fmla="*/ 885423 w 1669098"/>
                <a:gd name="connsiteY2" fmla="*/ 16958 h 1669098"/>
                <a:gd name="connsiteX3" fmla="*/ 885423 w 1669098"/>
                <a:gd name="connsiteY3" fmla="*/ 76706 h 1669098"/>
                <a:gd name="connsiteX4" fmla="*/ 912297 w 1669098"/>
                <a:gd name="connsiteY4" fmla="*/ 78063 h 1669098"/>
                <a:gd name="connsiteX5" fmla="*/ 981741 w 1669098"/>
                <a:gd name="connsiteY5" fmla="*/ 88661 h 1669098"/>
                <a:gd name="connsiteX6" fmla="*/ 997017 w 1669098"/>
                <a:gd name="connsiteY6" fmla="*/ 31650 h 1669098"/>
                <a:gd name="connsiteX7" fmla="*/ 1017786 w 1669098"/>
                <a:gd name="connsiteY7" fmla="*/ 19658 h 1669098"/>
                <a:gd name="connsiteX8" fmla="*/ 1083307 w 1669098"/>
                <a:gd name="connsiteY8" fmla="*/ 37215 h 1669098"/>
                <a:gd name="connsiteX9" fmla="*/ 1095298 w 1669098"/>
                <a:gd name="connsiteY9" fmla="*/ 57984 h 1669098"/>
                <a:gd name="connsiteX10" fmla="*/ 1079226 w 1669098"/>
                <a:gd name="connsiteY10" fmla="*/ 117966 h 1669098"/>
                <a:gd name="connsiteX11" fmla="*/ 1130536 w 1669098"/>
                <a:gd name="connsiteY11" fmla="*/ 133894 h 1669098"/>
                <a:gd name="connsiteX12" fmla="*/ 1168448 w 1669098"/>
                <a:gd name="connsiteY12" fmla="*/ 154472 h 1669098"/>
                <a:gd name="connsiteX13" fmla="*/ 1199286 w 1669098"/>
                <a:gd name="connsiteY13" fmla="*/ 101058 h 1669098"/>
                <a:gd name="connsiteX14" fmla="*/ 1222451 w 1669098"/>
                <a:gd name="connsiteY14" fmla="*/ 94851 h 1669098"/>
                <a:gd name="connsiteX15" fmla="*/ 1281196 w 1669098"/>
                <a:gd name="connsiteY15" fmla="*/ 128766 h 1669098"/>
                <a:gd name="connsiteX16" fmla="*/ 1287403 w 1669098"/>
                <a:gd name="connsiteY16" fmla="*/ 151932 h 1669098"/>
                <a:gd name="connsiteX17" fmla="*/ 1257903 w 1669098"/>
                <a:gd name="connsiteY17" fmla="*/ 203027 h 1669098"/>
                <a:gd name="connsiteX18" fmla="*/ 1259703 w 1669098"/>
                <a:gd name="connsiteY18" fmla="*/ 204003 h 1669098"/>
                <a:gd name="connsiteX19" fmla="*/ 1332821 w 1669098"/>
                <a:gd name="connsiteY19" fmla="*/ 264331 h 1669098"/>
                <a:gd name="connsiteX20" fmla="*/ 1376700 w 1669098"/>
                <a:gd name="connsiteY20" fmla="*/ 220452 h 1669098"/>
                <a:gd name="connsiteX21" fmla="*/ 1400682 w 1669098"/>
                <a:gd name="connsiteY21" fmla="*/ 220452 h 1669098"/>
                <a:gd name="connsiteX22" fmla="*/ 1448646 w 1669098"/>
                <a:gd name="connsiteY22" fmla="*/ 268416 h 1669098"/>
                <a:gd name="connsiteX23" fmla="*/ 1448646 w 1669098"/>
                <a:gd name="connsiteY23" fmla="*/ 292398 h 1669098"/>
                <a:gd name="connsiteX24" fmla="*/ 1404767 w 1669098"/>
                <a:gd name="connsiteY24" fmla="*/ 336277 h 1669098"/>
                <a:gd name="connsiteX25" fmla="*/ 1465095 w 1669098"/>
                <a:gd name="connsiteY25" fmla="*/ 409395 h 1669098"/>
                <a:gd name="connsiteX26" fmla="*/ 1466071 w 1669098"/>
                <a:gd name="connsiteY26" fmla="*/ 411195 h 1669098"/>
                <a:gd name="connsiteX27" fmla="*/ 1517167 w 1669098"/>
                <a:gd name="connsiteY27" fmla="*/ 381695 h 1669098"/>
                <a:gd name="connsiteX28" fmla="*/ 1540332 w 1669098"/>
                <a:gd name="connsiteY28" fmla="*/ 387902 h 1669098"/>
                <a:gd name="connsiteX29" fmla="*/ 1574248 w 1669098"/>
                <a:gd name="connsiteY29" fmla="*/ 446647 h 1669098"/>
                <a:gd name="connsiteX30" fmla="*/ 1568041 w 1669098"/>
                <a:gd name="connsiteY30" fmla="*/ 469812 h 1669098"/>
                <a:gd name="connsiteX31" fmla="*/ 1514626 w 1669098"/>
                <a:gd name="connsiteY31" fmla="*/ 500651 h 1669098"/>
                <a:gd name="connsiteX32" fmla="*/ 1535204 w 1669098"/>
                <a:gd name="connsiteY32" fmla="*/ 538562 h 1669098"/>
                <a:gd name="connsiteX33" fmla="*/ 1551132 w 1669098"/>
                <a:gd name="connsiteY33" fmla="*/ 589872 h 1669098"/>
                <a:gd name="connsiteX34" fmla="*/ 1611114 w 1669098"/>
                <a:gd name="connsiteY34" fmla="*/ 573800 h 1669098"/>
                <a:gd name="connsiteX35" fmla="*/ 1631883 w 1669098"/>
                <a:gd name="connsiteY35" fmla="*/ 585792 h 1669098"/>
                <a:gd name="connsiteX36" fmla="*/ 1649440 w 1669098"/>
                <a:gd name="connsiteY36" fmla="*/ 651312 h 1669098"/>
                <a:gd name="connsiteX37" fmla="*/ 1637448 w 1669098"/>
                <a:gd name="connsiteY37" fmla="*/ 672081 h 1669098"/>
                <a:gd name="connsiteX38" fmla="*/ 1580437 w 1669098"/>
                <a:gd name="connsiteY38" fmla="*/ 687357 h 1669098"/>
                <a:gd name="connsiteX39" fmla="*/ 1591035 w 1669098"/>
                <a:gd name="connsiteY39" fmla="*/ 756801 h 1669098"/>
                <a:gd name="connsiteX40" fmla="*/ 1592392 w 1669098"/>
                <a:gd name="connsiteY40" fmla="*/ 783675 h 1669098"/>
                <a:gd name="connsiteX41" fmla="*/ 1652140 w 1669098"/>
                <a:gd name="connsiteY41" fmla="*/ 783675 h 1669098"/>
                <a:gd name="connsiteX42" fmla="*/ 1669098 w 1669098"/>
                <a:gd name="connsiteY42" fmla="*/ 800633 h 1669098"/>
                <a:gd name="connsiteX43" fmla="*/ 1669098 w 1669098"/>
                <a:gd name="connsiteY43" fmla="*/ 868465 h 1669098"/>
                <a:gd name="connsiteX44" fmla="*/ 1652140 w 1669098"/>
                <a:gd name="connsiteY44" fmla="*/ 885423 h 1669098"/>
                <a:gd name="connsiteX45" fmla="*/ 1592392 w 1669098"/>
                <a:gd name="connsiteY45" fmla="*/ 885423 h 1669098"/>
                <a:gd name="connsiteX46" fmla="*/ 1591035 w 1669098"/>
                <a:gd name="connsiteY46" fmla="*/ 912297 h 1669098"/>
                <a:gd name="connsiteX47" fmla="*/ 1580437 w 1669098"/>
                <a:gd name="connsiteY47" fmla="*/ 981741 h 1669098"/>
                <a:gd name="connsiteX48" fmla="*/ 1637448 w 1669098"/>
                <a:gd name="connsiteY48" fmla="*/ 997017 h 1669098"/>
                <a:gd name="connsiteX49" fmla="*/ 1649440 w 1669098"/>
                <a:gd name="connsiteY49" fmla="*/ 1017786 h 1669098"/>
                <a:gd name="connsiteX50" fmla="*/ 1631883 w 1669098"/>
                <a:gd name="connsiteY50" fmla="*/ 1083307 h 1669098"/>
                <a:gd name="connsiteX51" fmla="*/ 1611114 w 1669098"/>
                <a:gd name="connsiteY51" fmla="*/ 1095298 h 1669098"/>
                <a:gd name="connsiteX52" fmla="*/ 1551132 w 1669098"/>
                <a:gd name="connsiteY52" fmla="*/ 1079226 h 1669098"/>
                <a:gd name="connsiteX53" fmla="*/ 1535204 w 1669098"/>
                <a:gd name="connsiteY53" fmla="*/ 1130536 h 1669098"/>
                <a:gd name="connsiteX54" fmla="*/ 1514626 w 1669098"/>
                <a:gd name="connsiteY54" fmla="*/ 1168447 h 1669098"/>
                <a:gd name="connsiteX55" fmla="*/ 1568041 w 1669098"/>
                <a:gd name="connsiteY55" fmla="*/ 1199286 h 1669098"/>
                <a:gd name="connsiteX56" fmla="*/ 1574248 w 1669098"/>
                <a:gd name="connsiteY56" fmla="*/ 1222451 h 1669098"/>
                <a:gd name="connsiteX57" fmla="*/ 1540332 w 1669098"/>
                <a:gd name="connsiteY57" fmla="*/ 1281196 h 1669098"/>
                <a:gd name="connsiteX58" fmla="*/ 1517167 w 1669098"/>
                <a:gd name="connsiteY58" fmla="*/ 1287403 h 1669098"/>
                <a:gd name="connsiteX59" fmla="*/ 1466071 w 1669098"/>
                <a:gd name="connsiteY59" fmla="*/ 1257903 h 1669098"/>
                <a:gd name="connsiteX60" fmla="*/ 1465095 w 1669098"/>
                <a:gd name="connsiteY60" fmla="*/ 1259703 h 1669098"/>
                <a:gd name="connsiteX61" fmla="*/ 1404767 w 1669098"/>
                <a:gd name="connsiteY61" fmla="*/ 1332821 h 1669098"/>
                <a:gd name="connsiteX62" fmla="*/ 1448646 w 1669098"/>
                <a:gd name="connsiteY62" fmla="*/ 1376700 h 1669098"/>
                <a:gd name="connsiteX63" fmla="*/ 1448646 w 1669098"/>
                <a:gd name="connsiteY63" fmla="*/ 1400682 h 1669098"/>
                <a:gd name="connsiteX64" fmla="*/ 1400682 w 1669098"/>
                <a:gd name="connsiteY64" fmla="*/ 1448647 h 1669098"/>
                <a:gd name="connsiteX65" fmla="*/ 1376700 w 1669098"/>
                <a:gd name="connsiteY65" fmla="*/ 1448647 h 1669098"/>
                <a:gd name="connsiteX66" fmla="*/ 1332820 w 1669098"/>
                <a:gd name="connsiteY66" fmla="*/ 1404767 h 1669098"/>
                <a:gd name="connsiteX67" fmla="*/ 1259703 w 1669098"/>
                <a:gd name="connsiteY67" fmla="*/ 1465095 h 1669098"/>
                <a:gd name="connsiteX68" fmla="*/ 1257903 w 1669098"/>
                <a:gd name="connsiteY68" fmla="*/ 1466071 h 1669098"/>
                <a:gd name="connsiteX69" fmla="*/ 1287403 w 1669098"/>
                <a:gd name="connsiteY69" fmla="*/ 1517167 h 1669098"/>
                <a:gd name="connsiteX70" fmla="*/ 1281196 w 1669098"/>
                <a:gd name="connsiteY70" fmla="*/ 1540332 h 1669098"/>
                <a:gd name="connsiteX71" fmla="*/ 1222451 w 1669098"/>
                <a:gd name="connsiteY71" fmla="*/ 1574248 h 1669098"/>
                <a:gd name="connsiteX72" fmla="*/ 1199286 w 1669098"/>
                <a:gd name="connsiteY72" fmla="*/ 1568041 h 1669098"/>
                <a:gd name="connsiteX73" fmla="*/ 1168447 w 1669098"/>
                <a:gd name="connsiteY73" fmla="*/ 1514626 h 1669098"/>
                <a:gd name="connsiteX74" fmla="*/ 1130536 w 1669098"/>
                <a:gd name="connsiteY74" fmla="*/ 1535204 h 1669098"/>
                <a:gd name="connsiteX75" fmla="*/ 1079226 w 1669098"/>
                <a:gd name="connsiteY75" fmla="*/ 1551132 h 1669098"/>
                <a:gd name="connsiteX76" fmla="*/ 1095298 w 1669098"/>
                <a:gd name="connsiteY76" fmla="*/ 1611114 h 1669098"/>
                <a:gd name="connsiteX77" fmla="*/ 1083307 w 1669098"/>
                <a:gd name="connsiteY77" fmla="*/ 1631883 h 1669098"/>
                <a:gd name="connsiteX78" fmla="*/ 1017786 w 1669098"/>
                <a:gd name="connsiteY78" fmla="*/ 1649440 h 1669098"/>
                <a:gd name="connsiteX79" fmla="*/ 997017 w 1669098"/>
                <a:gd name="connsiteY79" fmla="*/ 1637448 h 1669098"/>
                <a:gd name="connsiteX80" fmla="*/ 981741 w 1669098"/>
                <a:gd name="connsiteY80" fmla="*/ 1580437 h 1669098"/>
                <a:gd name="connsiteX81" fmla="*/ 912297 w 1669098"/>
                <a:gd name="connsiteY81" fmla="*/ 1591035 h 1669098"/>
                <a:gd name="connsiteX82" fmla="*/ 885423 w 1669098"/>
                <a:gd name="connsiteY82" fmla="*/ 1592392 h 1669098"/>
                <a:gd name="connsiteX83" fmla="*/ 885423 w 1669098"/>
                <a:gd name="connsiteY83" fmla="*/ 1652140 h 1669098"/>
                <a:gd name="connsiteX84" fmla="*/ 868465 w 1669098"/>
                <a:gd name="connsiteY84" fmla="*/ 1669098 h 1669098"/>
                <a:gd name="connsiteX85" fmla="*/ 800633 w 1669098"/>
                <a:gd name="connsiteY85" fmla="*/ 1669098 h 1669098"/>
                <a:gd name="connsiteX86" fmla="*/ 783675 w 1669098"/>
                <a:gd name="connsiteY86" fmla="*/ 1652140 h 1669098"/>
                <a:gd name="connsiteX87" fmla="*/ 783675 w 1669098"/>
                <a:gd name="connsiteY87" fmla="*/ 1592392 h 1669098"/>
                <a:gd name="connsiteX88" fmla="*/ 756801 w 1669098"/>
                <a:gd name="connsiteY88" fmla="*/ 1591035 h 1669098"/>
                <a:gd name="connsiteX89" fmla="*/ 687357 w 1669098"/>
                <a:gd name="connsiteY89" fmla="*/ 1580437 h 1669098"/>
                <a:gd name="connsiteX90" fmla="*/ 672081 w 1669098"/>
                <a:gd name="connsiteY90" fmla="*/ 1637448 h 1669098"/>
                <a:gd name="connsiteX91" fmla="*/ 651312 w 1669098"/>
                <a:gd name="connsiteY91" fmla="*/ 1649440 h 1669098"/>
                <a:gd name="connsiteX92" fmla="*/ 585791 w 1669098"/>
                <a:gd name="connsiteY92" fmla="*/ 1631883 h 1669098"/>
                <a:gd name="connsiteX93" fmla="*/ 573800 w 1669098"/>
                <a:gd name="connsiteY93" fmla="*/ 1611114 h 1669098"/>
                <a:gd name="connsiteX94" fmla="*/ 589872 w 1669098"/>
                <a:gd name="connsiteY94" fmla="*/ 1551132 h 1669098"/>
                <a:gd name="connsiteX95" fmla="*/ 538562 w 1669098"/>
                <a:gd name="connsiteY95" fmla="*/ 1535204 h 1669098"/>
                <a:gd name="connsiteX96" fmla="*/ 500651 w 1669098"/>
                <a:gd name="connsiteY96" fmla="*/ 1514626 h 1669098"/>
                <a:gd name="connsiteX97" fmla="*/ 469812 w 1669098"/>
                <a:gd name="connsiteY97" fmla="*/ 1568041 h 1669098"/>
                <a:gd name="connsiteX98" fmla="*/ 446647 w 1669098"/>
                <a:gd name="connsiteY98" fmla="*/ 1574248 h 1669098"/>
                <a:gd name="connsiteX99" fmla="*/ 387902 w 1669098"/>
                <a:gd name="connsiteY99" fmla="*/ 1540332 h 1669098"/>
                <a:gd name="connsiteX100" fmla="*/ 381695 w 1669098"/>
                <a:gd name="connsiteY100" fmla="*/ 1517167 h 1669098"/>
                <a:gd name="connsiteX101" fmla="*/ 411195 w 1669098"/>
                <a:gd name="connsiteY101" fmla="*/ 1466071 h 1669098"/>
                <a:gd name="connsiteX102" fmla="*/ 409395 w 1669098"/>
                <a:gd name="connsiteY102" fmla="*/ 1465095 h 1669098"/>
                <a:gd name="connsiteX103" fmla="*/ 336278 w 1669098"/>
                <a:gd name="connsiteY103" fmla="*/ 1404767 h 1669098"/>
                <a:gd name="connsiteX104" fmla="*/ 292398 w 1669098"/>
                <a:gd name="connsiteY104" fmla="*/ 1448647 h 1669098"/>
                <a:gd name="connsiteX105" fmla="*/ 268416 w 1669098"/>
                <a:gd name="connsiteY105" fmla="*/ 1448647 h 1669098"/>
                <a:gd name="connsiteX106" fmla="*/ 220452 w 1669098"/>
                <a:gd name="connsiteY106" fmla="*/ 1400682 h 1669098"/>
                <a:gd name="connsiteX107" fmla="*/ 220452 w 1669098"/>
                <a:gd name="connsiteY107" fmla="*/ 1376700 h 1669098"/>
                <a:gd name="connsiteX108" fmla="*/ 264331 w 1669098"/>
                <a:gd name="connsiteY108" fmla="*/ 1332821 h 1669098"/>
                <a:gd name="connsiteX109" fmla="*/ 204003 w 1669098"/>
                <a:gd name="connsiteY109" fmla="*/ 1259703 h 1669098"/>
                <a:gd name="connsiteX110" fmla="*/ 203027 w 1669098"/>
                <a:gd name="connsiteY110" fmla="*/ 1257903 h 1669098"/>
                <a:gd name="connsiteX111" fmla="*/ 151931 w 1669098"/>
                <a:gd name="connsiteY111" fmla="*/ 1287403 h 1669098"/>
                <a:gd name="connsiteX112" fmla="*/ 128766 w 1669098"/>
                <a:gd name="connsiteY112" fmla="*/ 1281196 h 1669098"/>
                <a:gd name="connsiteX113" fmla="*/ 94850 w 1669098"/>
                <a:gd name="connsiteY113" fmla="*/ 1222451 h 1669098"/>
                <a:gd name="connsiteX114" fmla="*/ 101057 w 1669098"/>
                <a:gd name="connsiteY114" fmla="*/ 1199286 h 1669098"/>
                <a:gd name="connsiteX115" fmla="*/ 154472 w 1669098"/>
                <a:gd name="connsiteY115" fmla="*/ 1168447 h 1669098"/>
                <a:gd name="connsiteX116" fmla="*/ 133894 w 1669098"/>
                <a:gd name="connsiteY116" fmla="*/ 1130536 h 1669098"/>
                <a:gd name="connsiteX117" fmla="*/ 117966 w 1669098"/>
                <a:gd name="connsiteY117" fmla="*/ 1079226 h 1669098"/>
                <a:gd name="connsiteX118" fmla="*/ 57984 w 1669098"/>
                <a:gd name="connsiteY118" fmla="*/ 1095298 h 1669098"/>
                <a:gd name="connsiteX119" fmla="*/ 37215 w 1669098"/>
                <a:gd name="connsiteY119" fmla="*/ 1083307 h 1669098"/>
                <a:gd name="connsiteX120" fmla="*/ 19658 w 1669098"/>
                <a:gd name="connsiteY120" fmla="*/ 1017786 h 1669098"/>
                <a:gd name="connsiteX121" fmla="*/ 31650 w 1669098"/>
                <a:gd name="connsiteY121" fmla="*/ 997017 h 1669098"/>
                <a:gd name="connsiteX122" fmla="*/ 88661 w 1669098"/>
                <a:gd name="connsiteY122" fmla="*/ 981741 h 1669098"/>
                <a:gd name="connsiteX123" fmla="*/ 78063 w 1669098"/>
                <a:gd name="connsiteY123" fmla="*/ 912297 h 1669098"/>
                <a:gd name="connsiteX124" fmla="*/ 76706 w 1669098"/>
                <a:gd name="connsiteY124" fmla="*/ 885423 h 1669098"/>
                <a:gd name="connsiteX125" fmla="*/ 16958 w 1669098"/>
                <a:gd name="connsiteY125" fmla="*/ 885423 h 1669098"/>
                <a:gd name="connsiteX126" fmla="*/ 0 w 1669098"/>
                <a:gd name="connsiteY126" fmla="*/ 868465 h 1669098"/>
                <a:gd name="connsiteX127" fmla="*/ 0 w 1669098"/>
                <a:gd name="connsiteY127" fmla="*/ 800633 h 1669098"/>
                <a:gd name="connsiteX128" fmla="*/ 16958 w 1669098"/>
                <a:gd name="connsiteY128" fmla="*/ 783675 h 1669098"/>
                <a:gd name="connsiteX129" fmla="*/ 76706 w 1669098"/>
                <a:gd name="connsiteY129" fmla="*/ 783675 h 1669098"/>
                <a:gd name="connsiteX130" fmla="*/ 78063 w 1669098"/>
                <a:gd name="connsiteY130" fmla="*/ 756801 h 1669098"/>
                <a:gd name="connsiteX131" fmla="*/ 88661 w 1669098"/>
                <a:gd name="connsiteY131" fmla="*/ 687357 h 1669098"/>
                <a:gd name="connsiteX132" fmla="*/ 31650 w 1669098"/>
                <a:gd name="connsiteY132" fmla="*/ 672081 h 1669098"/>
                <a:gd name="connsiteX133" fmla="*/ 19658 w 1669098"/>
                <a:gd name="connsiteY133" fmla="*/ 651312 h 1669098"/>
                <a:gd name="connsiteX134" fmla="*/ 37215 w 1669098"/>
                <a:gd name="connsiteY134" fmla="*/ 585792 h 1669098"/>
                <a:gd name="connsiteX135" fmla="*/ 57984 w 1669098"/>
                <a:gd name="connsiteY135" fmla="*/ 573800 h 1669098"/>
                <a:gd name="connsiteX136" fmla="*/ 117966 w 1669098"/>
                <a:gd name="connsiteY136" fmla="*/ 589872 h 1669098"/>
                <a:gd name="connsiteX137" fmla="*/ 133894 w 1669098"/>
                <a:gd name="connsiteY137" fmla="*/ 538562 h 1669098"/>
                <a:gd name="connsiteX138" fmla="*/ 154472 w 1669098"/>
                <a:gd name="connsiteY138" fmla="*/ 500651 h 1669098"/>
                <a:gd name="connsiteX139" fmla="*/ 101057 w 1669098"/>
                <a:gd name="connsiteY139" fmla="*/ 469812 h 1669098"/>
                <a:gd name="connsiteX140" fmla="*/ 94850 w 1669098"/>
                <a:gd name="connsiteY140" fmla="*/ 446647 h 1669098"/>
                <a:gd name="connsiteX141" fmla="*/ 128766 w 1669098"/>
                <a:gd name="connsiteY141" fmla="*/ 387902 h 1669098"/>
                <a:gd name="connsiteX142" fmla="*/ 151931 w 1669098"/>
                <a:gd name="connsiteY142" fmla="*/ 381695 h 1669098"/>
                <a:gd name="connsiteX143" fmla="*/ 203027 w 1669098"/>
                <a:gd name="connsiteY143" fmla="*/ 411195 h 1669098"/>
                <a:gd name="connsiteX144" fmla="*/ 204003 w 1669098"/>
                <a:gd name="connsiteY144" fmla="*/ 409395 h 1669098"/>
                <a:gd name="connsiteX145" fmla="*/ 264331 w 1669098"/>
                <a:gd name="connsiteY145" fmla="*/ 336277 h 1669098"/>
                <a:gd name="connsiteX146" fmla="*/ 220452 w 1669098"/>
                <a:gd name="connsiteY146" fmla="*/ 292398 h 1669098"/>
                <a:gd name="connsiteX147" fmla="*/ 220452 w 1669098"/>
                <a:gd name="connsiteY147" fmla="*/ 268416 h 1669098"/>
                <a:gd name="connsiteX148" fmla="*/ 268416 w 1669098"/>
                <a:gd name="connsiteY148" fmla="*/ 220452 h 1669098"/>
                <a:gd name="connsiteX149" fmla="*/ 292398 w 1669098"/>
                <a:gd name="connsiteY149" fmla="*/ 220452 h 1669098"/>
                <a:gd name="connsiteX150" fmla="*/ 336277 w 1669098"/>
                <a:gd name="connsiteY150" fmla="*/ 264331 h 1669098"/>
                <a:gd name="connsiteX151" fmla="*/ 409395 w 1669098"/>
                <a:gd name="connsiteY151" fmla="*/ 204003 h 1669098"/>
                <a:gd name="connsiteX152" fmla="*/ 411195 w 1669098"/>
                <a:gd name="connsiteY152" fmla="*/ 203027 h 1669098"/>
                <a:gd name="connsiteX153" fmla="*/ 381695 w 1669098"/>
                <a:gd name="connsiteY153" fmla="*/ 151932 h 1669098"/>
                <a:gd name="connsiteX154" fmla="*/ 387902 w 1669098"/>
                <a:gd name="connsiteY154" fmla="*/ 128766 h 1669098"/>
                <a:gd name="connsiteX155" fmla="*/ 446647 w 1669098"/>
                <a:gd name="connsiteY155" fmla="*/ 94850 h 1669098"/>
                <a:gd name="connsiteX156" fmla="*/ 469812 w 1669098"/>
                <a:gd name="connsiteY156" fmla="*/ 101057 h 1669098"/>
                <a:gd name="connsiteX157" fmla="*/ 500651 w 1669098"/>
                <a:gd name="connsiteY157" fmla="*/ 154472 h 1669098"/>
                <a:gd name="connsiteX158" fmla="*/ 538562 w 1669098"/>
                <a:gd name="connsiteY158" fmla="*/ 133894 h 1669098"/>
                <a:gd name="connsiteX159" fmla="*/ 589872 w 1669098"/>
                <a:gd name="connsiteY159" fmla="*/ 117966 h 1669098"/>
                <a:gd name="connsiteX160" fmla="*/ 573800 w 1669098"/>
                <a:gd name="connsiteY160" fmla="*/ 57984 h 1669098"/>
                <a:gd name="connsiteX161" fmla="*/ 585791 w 1669098"/>
                <a:gd name="connsiteY161" fmla="*/ 37215 h 1669098"/>
                <a:gd name="connsiteX162" fmla="*/ 651312 w 1669098"/>
                <a:gd name="connsiteY162" fmla="*/ 19658 h 1669098"/>
                <a:gd name="connsiteX163" fmla="*/ 672081 w 1669098"/>
                <a:gd name="connsiteY163" fmla="*/ 31650 h 1669098"/>
                <a:gd name="connsiteX164" fmla="*/ 687357 w 1669098"/>
                <a:gd name="connsiteY164" fmla="*/ 88661 h 1669098"/>
                <a:gd name="connsiteX165" fmla="*/ 756801 w 1669098"/>
                <a:gd name="connsiteY165" fmla="*/ 78063 h 1669098"/>
                <a:gd name="connsiteX166" fmla="*/ 783675 w 1669098"/>
                <a:gd name="connsiteY166" fmla="*/ 76706 h 1669098"/>
                <a:gd name="connsiteX167" fmla="*/ 783675 w 1669098"/>
                <a:gd name="connsiteY167" fmla="*/ 16958 h 1669098"/>
                <a:gd name="connsiteX168" fmla="*/ 800633 w 1669098"/>
                <a:gd name="connsiteY168" fmla="*/ 0 h 1669098"/>
                <a:gd name="connsiteX169" fmla="*/ 834549 w 1669098"/>
                <a:gd name="connsiteY169" fmla="*/ 187960 h 1669098"/>
                <a:gd name="connsiteX170" fmla="*/ 187960 w 1669098"/>
                <a:gd name="connsiteY170" fmla="*/ 834549 h 1669098"/>
                <a:gd name="connsiteX171" fmla="*/ 834549 w 1669098"/>
                <a:gd name="connsiteY171" fmla="*/ 1481138 h 1669098"/>
                <a:gd name="connsiteX172" fmla="*/ 1481138 w 1669098"/>
                <a:gd name="connsiteY172" fmla="*/ 834549 h 1669098"/>
                <a:gd name="connsiteX173" fmla="*/ 834549 w 1669098"/>
                <a:gd name="connsiteY173" fmla="*/ 187960 h 1669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Lst>
              <a:rect l="l" t="t" r="r" b="b"/>
              <a:pathLst>
                <a:path w="1669098" h="1669098">
                  <a:moveTo>
                    <a:pt x="800633" y="0"/>
                  </a:moveTo>
                  <a:lnTo>
                    <a:pt x="868465" y="0"/>
                  </a:lnTo>
                  <a:cubicBezTo>
                    <a:pt x="877831" y="0"/>
                    <a:pt x="885423" y="7592"/>
                    <a:pt x="885423" y="16958"/>
                  </a:cubicBezTo>
                  <a:lnTo>
                    <a:pt x="885423" y="76706"/>
                  </a:lnTo>
                  <a:lnTo>
                    <a:pt x="912297" y="78063"/>
                  </a:lnTo>
                  <a:lnTo>
                    <a:pt x="981741" y="88661"/>
                  </a:lnTo>
                  <a:lnTo>
                    <a:pt x="997017" y="31650"/>
                  </a:lnTo>
                  <a:cubicBezTo>
                    <a:pt x="999441" y="22603"/>
                    <a:pt x="1008739" y="17235"/>
                    <a:pt x="1017786" y="19658"/>
                  </a:cubicBezTo>
                  <a:lnTo>
                    <a:pt x="1083307" y="37215"/>
                  </a:lnTo>
                  <a:cubicBezTo>
                    <a:pt x="1092353" y="39639"/>
                    <a:pt x="1097722" y="48937"/>
                    <a:pt x="1095298" y="57984"/>
                  </a:cubicBezTo>
                  <a:lnTo>
                    <a:pt x="1079226" y="117966"/>
                  </a:lnTo>
                  <a:lnTo>
                    <a:pt x="1130536" y="133894"/>
                  </a:lnTo>
                  <a:lnTo>
                    <a:pt x="1168448" y="154472"/>
                  </a:lnTo>
                  <a:lnTo>
                    <a:pt x="1199286" y="101058"/>
                  </a:lnTo>
                  <a:cubicBezTo>
                    <a:pt x="1203969" y="92946"/>
                    <a:pt x="1214340" y="90168"/>
                    <a:pt x="1222451" y="94851"/>
                  </a:cubicBezTo>
                  <a:lnTo>
                    <a:pt x="1281196" y="128766"/>
                  </a:lnTo>
                  <a:cubicBezTo>
                    <a:pt x="1289307" y="133449"/>
                    <a:pt x="1292086" y="143820"/>
                    <a:pt x="1287403" y="151932"/>
                  </a:cubicBezTo>
                  <a:lnTo>
                    <a:pt x="1257903" y="203027"/>
                  </a:lnTo>
                  <a:lnTo>
                    <a:pt x="1259703" y="204003"/>
                  </a:lnTo>
                  <a:lnTo>
                    <a:pt x="1332821" y="264331"/>
                  </a:lnTo>
                  <a:lnTo>
                    <a:pt x="1376700" y="220452"/>
                  </a:lnTo>
                  <a:cubicBezTo>
                    <a:pt x="1383323" y="213829"/>
                    <a:pt x="1394059" y="213829"/>
                    <a:pt x="1400682" y="220452"/>
                  </a:cubicBezTo>
                  <a:lnTo>
                    <a:pt x="1448646" y="268416"/>
                  </a:lnTo>
                  <a:cubicBezTo>
                    <a:pt x="1455269" y="275039"/>
                    <a:pt x="1455269" y="285776"/>
                    <a:pt x="1448646" y="292398"/>
                  </a:cubicBezTo>
                  <a:lnTo>
                    <a:pt x="1404767" y="336277"/>
                  </a:lnTo>
                  <a:lnTo>
                    <a:pt x="1465095" y="409395"/>
                  </a:lnTo>
                  <a:lnTo>
                    <a:pt x="1466071" y="411195"/>
                  </a:lnTo>
                  <a:lnTo>
                    <a:pt x="1517167" y="381695"/>
                  </a:lnTo>
                  <a:cubicBezTo>
                    <a:pt x="1525278" y="377012"/>
                    <a:pt x="1535649" y="379791"/>
                    <a:pt x="1540332" y="387902"/>
                  </a:cubicBezTo>
                  <a:lnTo>
                    <a:pt x="1574248" y="446647"/>
                  </a:lnTo>
                  <a:cubicBezTo>
                    <a:pt x="1578931" y="454758"/>
                    <a:pt x="1576152" y="465129"/>
                    <a:pt x="1568041" y="469812"/>
                  </a:cubicBezTo>
                  <a:lnTo>
                    <a:pt x="1514626" y="500651"/>
                  </a:lnTo>
                  <a:lnTo>
                    <a:pt x="1535204" y="538562"/>
                  </a:lnTo>
                  <a:lnTo>
                    <a:pt x="1551132" y="589872"/>
                  </a:lnTo>
                  <a:lnTo>
                    <a:pt x="1611114" y="573800"/>
                  </a:lnTo>
                  <a:cubicBezTo>
                    <a:pt x="1620161" y="571376"/>
                    <a:pt x="1629459" y="576745"/>
                    <a:pt x="1631883" y="585792"/>
                  </a:cubicBezTo>
                  <a:lnTo>
                    <a:pt x="1649440" y="651312"/>
                  </a:lnTo>
                  <a:cubicBezTo>
                    <a:pt x="1651864" y="660359"/>
                    <a:pt x="1646495" y="669657"/>
                    <a:pt x="1637448" y="672081"/>
                  </a:cubicBezTo>
                  <a:lnTo>
                    <a:pt x="1580437" y="687357"/>
                  </a:lnTo>
                  <a:lnTo>
                    <a:pt x="1591035" y="756801"/>
                  </a:lnTo>
                  <a:lnTo>
                    <a:pt x="1592392" y="783675"/>
                  </a:lnTo>
                  <a:lnTo>
                    <a:pt x="1652140" y="783675"/>
                  </a:lnTo>
                  <a:cubicBezTo>
                    <a:pt x="1661506" y="783675"/>
                    <a:pt x="1669098" y="791267"/>
                    <a:pt x="1669098" y="800633"/>
                  </a:cubicBezTo>
                  <a:lnTo>
                    <a:pt x="1669098" y="868465"/>
                  </a:lnTo>
                  <a:cubicBezTo>
                    <a:pt x="1669098" y="877831"/>
                    <a:pt x="1661506" y="885423"/>
                    <a:pt x="1652140" y="885423"/>
                  </a:cubicBezTo>
                  <a:lnTo>
                    <a:pt x="1592392" y="885423"/>
                  </a:lnTo>
                  <a:lnTo>
                    <a:pt x="1591035" y="912297"/>
                  </a:lnTo>
                  <a:lnTo>
                    <a:pt x="1580437" y="981741"/>
                  </a:lnTo>
                  <a:lnTo>
                    <a:pt x="1637448" y="997017"/>
                  </a:lnTo>
                  <a:cubicBezTo>
                    <a:pt x="1646495" y="999441"/>
                    <a:pt x="1651864" y="1008739"/>
                    <a:pt x="1649440" y="1017786"/>
                  </a:cubicBezTo>
                  <a:lnTo>
                    <a:pt x="1631883" y="1083307"/>
                  </a:lnTo>
                  <a:cubicBezTo>
                    <a:pt x="1629459" y="1092353"/>
                    <a:pt x="1620161" y="1097722"/>
                    <a:pt x="1611114" y="1095298"/>
                  </a:cubicBezTo>
                  <a:lnTo>
                    <a:pt x="1551132" y="1079226"/>
                  </a:lnTo>
                  <a:lnTo>
                    <a:pt x="1535204" y="1130536"/>
                  </a:lnTo>
                  <a:lnTo>
                    <a:pt x="1514626" y="1168447"/>
                  </a:lnTo>
                  <a:lnTo>
                    <a:pt x="1568041" y="1199286"/>
                  </a:lnTo>
                  <a:cubicBezTo>
                    <a:pt x="1576152" y="1203969"/>
                    <a:pt x="1578931" y="1214340"/>
                    <a:pt x="1574248" y="1222451"/>
                  </a:cubicBezTo>
                  <a:lnTo>
                    <a:pt x="1540332" y="1281196"/>
                  </a:lnTo>
                  <a:cubicBezTo>
                    <a:pt x="1535649" y="1289307"/>
                    <a:pt x="1525278" y="1292086"/>
                    <a:pt x="1517167" y="1287403"/>
                  </a:cubicBezTo>
                  <a:lnTo>
                    <a:pt x="1466071" y="1257903"/>
                  </a:lnTo>
                  <a:lnTo>
                    <a:pt x="1465095" y="1259703"/>
                  </a:lnTo>
                  <a:lnTo>
                    <a:pt x="1404767" y="1332821"/>
                  </a:lnTo>
                  <a:lnTo>
                    <a:pt x="1448646" y="1376700"/>
                  </a:lnTo>
                  <a:cubicBezTo>
                    <a:pt x="1455269" y="1383323"/>
                    <a:pt x="1455269" y="1394059"/>
                    <a:pt x="1448646" y="1400682"/>
                  </a:cubicBezTo>
                  <a:lnTo>
                    <a:pt x="1400682" y="1448647"/>
                  </a:lnTo>
                  <a:cubicBezTo>
                    <a:pt x="1394059" y="1455269"/>
                    <a:pt x="1383323" y="1455269"/>
                    <a:pt x="1376700" y="1448647"/>
                  </a:cubicBezTo>
                  <a:lnTo>
                    <a:pt x="1332820" y="1404767"/>
                  </a:lnTo>
                  <a:lnTo>
                    <a:pt x="1259703" y="1465095"/>
                  </a:lnTo>
                  <a:lnTo>
                    <a:pt x="1257903" y="1466071"/>
                  </a:lnTo>
                  <a:lnTo>
                    <a:pt x="1287403" y="1517167"/>
                  </a:lnTo>
                  <a:cubicBezTo>
                    <a:pt x="1292086" y="1525278"/>
                    <a:pt x="1289307" y="1535649"/>
                    <a:pt x="1281196" y="1540332"/>
                  </a:cubicBezTo>
                  <a:lnTo>
                    <a:pt x="1222451" y="1574248"/>
                  </a:lnTo>
                  <a:cubicBezTo>
                    <a:pt x="1214340" y="1578931"/>
                    <a:pt x="1203969" y="1576152"/>
                    <a:pt x="1199286" y="1568041"/>
                  </a:cubicBezTo>
                  <a:lnTo>
                    <a:pt x="1168447" y="1514626"/>
                  </a:lnTo>
                  <a:lnTo>
                    <a:pt x="1130536" y="1535204"/>
                  </a:lnTo>
                  <a:lnTo>
                    <a:pt x="1079226" y="1551132"/>
                  </a:lnTo>
                  <a:lnTo>
                    <a:pt x="1095298" y="1611114"/>
                  </a:lnTo>
                  <a:cubicBezTo>
                    <a:pt x="1097722" y="1620161"/>
                    <a:pt x="1092353" y="1629459"/>
                    <a:pt x="1083307" y="1631883"/>
                  </a:cubicBezTo>
                  <a:lnTo>
                    <a:pt x="1017786" y="1649440"/>
                  </a:lnTo>
                  <a:cubicBezTo>
                    <a:pt x="1008739" y="1651864"/>
                    <a:pt x="999441" y="1646495"/>
                    <a:pt x="997017" y="1637448"/>
                  </a:cubicBezTo>
                  <a:lnTo>
                    <a:pt x="981741" y="1580437"/>
                  </a:lnTo>
                  <a:lnTo>
                    <a:pt x="912297" y="1591035"/>
                  </a:lnTo>
                  <a:lnTo>
                    <a:pt x="885423" y="1592392"/>
                  </a:lnTo>
                  <a:lnTo>
                    <a:pt x="885423" y="1652140"/>
                  </a:lnTo>
                  <a:cubicBezTo>
                    <a:pt x="885423" y="1661506"/>
                    <a:pt x="877831" y="1669098"/>
                    <a:pt x="868465" y="1669098"/>
                  </a:cubicBezTo>
                  <a:lnTo>
                    <a:pt x="800633" y="1669098"/>
                  </a:lnTo>
                  <a:cubicBezTo>
                    <a:pt x="791267" y="1669098"/>
                    <a:pt x="783675" y="1661506"/>
                    <a:pt x="783675" y="1652140"/>
                  </a:cubicBezTo>
                  <a:lnTo>
                    <a:pt x="783675" y="1592392"/>
                  </a:lnTo>
                  <a:lnTo>
                    <a:pt x="756801" y="1591035"/>
                  </a:lnTo>
                  <a:lnTo>
                    <a:pt x="687357" y="1580437"/>
                  </a:lnTo>
                  <a:lnTo>
                    <a:pt x="672081" y="1637448"/>
                  </a:lnTo>
                  <a:cubicBezTo>
                    <a:pt x="669657" y="1646495"/>
                    <a:pt x="660359" y="1651864"/>
                    <a:pt x="651312" y="1649440"/>
                  </a:cubicBezTo>
                  <a:lnTo>
                    <a:pt x="585791" y="1631883"/>
                  </a:lnTo>
                  <a:cubicBezTo>
                    <a:pt x="576745" y="1629459"/>
                    <a:pt x="571376" y="1620161"/>
                    <a:pt x="573800" y="1611114"/>
                  </a:cubicBezTo>
                  <a:lnTo>
                    <a:pt x="589872" y="1551132"/>
                  </a:lnTo>
                  <a:lnTo>
                    <a:pt x="538562" y="1535204"/>
                  </a:lnTo>
                  <a:lnTo>
                    <a:pt x="500651" y="1514626"/>
                  </a:lnTo>
                  <a:lnTo>
                    <a:pt x="469812" y="1568041"/>
                  </a:lnTo>
                  <a:cubicBezTo>
                    <a:pt x="465129" y="1576152"/>
                    <a:pt x="454758" y="1578931"/>
                    <a:pt x="446647" y="1574248"/>
                  </a:cubicBezTo>
                  <a:lnTo>
                    <a:pt x="387902" y="1540332"/>
                  </a:lnTo>
                  <a:cubicBezTo>
                    <a:pt x="379791" y="1535649"/>
                    <a:pt x="377012" y="1525278"/>
                    <a:pt x="381695" y="1517167"/>
                  </a:cubicBezTo>
                  <a:lnTo>
                    <a:pt x="411195" y="1466071"/>
                  </a:lnTo>
                  <a:lnTo>
                    <a:pt x="409395" y="1465095"/>
                  </a:lnTo>
                  <a:lnTo>
                    <a:pt x="336278" y="1404767"/>
                  </a:lnTo>
                  <a:lnTo>
                    <a:pt x="292398" y="1448647"/>
                  </a:lnTo>
                  <a:cubicBezTo>
                    <a:pt x="285775" y="1455269"/>
                    <a:pt x="275039" y="1455269"/>
                    <a:pt x="268416" y="1448647"/>
                  </a:cubicBezTo>
                  <a:lnTo>
                    <a:pt x="220452" y="1400682"/>
                  </a:lnTo>
                  <a:cubicBezTo>
                    <a:pt x="213829" y="1394059"/>
                    <a:pt x="213829" y="1383323"/>
                    <a:pt x="220452" y="1376700"/>
                  </a:cubicBezTo>
                  <a:lnTo>
                    <a:pt x="264331" y="1332821"/>
                  </a:lnTo>
                  <a:lnTo>
                    <a:pt x="204003" y="1259703"/>
                  </a:lnTo>
                  <a:lnTo>
                    <a:pt x="203027" y="1257903"/>
                  </a:lnTo>
                  <a:lnTo>
                    <a:pt x="151931" y="1287403"/>
                  </a:lnTo>
                  <a:cubicBezTo>
                    <a:pt x="143820" y="1292086"/>
                    <a:pt x="133449" y="1289307"/>
                    <a:pt x="128766" y="1281196"/>
                  </a:cubicBezTo>
                  <a:lnTo>
                    <a:pt x="94850" y="1222451"/>
                  </a:lnTo>
                  <a:cubicBezTo>
                    <a:pt x="90167" y="1214340"/>
                    <a:pt x="92946" y="1203969"/>
                    <a:pt x="101057" y="1199286"/>
                  </a:cubicBezTo>
                  <a:lnTo>
                    <a:pt x="154472" y="1168447"/>
                  </a:lnTo>
                  <a:lnTo>
                    <a:pt x="133894" y="1130536"/>
                  </a:lnTo>
                  <a:lnTo>
                    <a:pt x="117966" y="1079226"/>
                  </a:lnTo>
                  <a:lnTo>
                    <a:pt x="57984" y="1095298"/>
                  </a:lnTo>
                  <a:cubicBezTo>
                    <a:pt x="48937" y="1097722"/>
                    <a:pt x="39639" y="1092353"/>
                    <a:pt x="37215" y="1083307"/>
                  </a:cubicBezTo>
                  <a:lnTo>
                    <a:pt x="19658" y="1017786"/>
                  </a:lnTo>
                  <a:cubicBezTo>
                    <a:pt x="17234" y="1008739"/>
                    <a:pt x="22603" y="999441"/>
                    <a:pt x="31650" y="997017"/>
                  </a:cubicBezTo>
                  <a:lnTo>
                    <a:pt x="88661" y="981741"/>
                  </a:lnTo>
                  <a:lnTo>
                    <a:pt x="78063" y="912297"/>
                  </a:lnTo>
                  <a:lnTo>
                    <a:pt x="76706" y="885423"/>
                  </a:lnTo>
                  <a:lnTo>
                    <a:pt x="16958" y="885423"/>
                  </a:lnTo>
                  <a:cubicBezTo>
                    <a:pt x="7592" y="885423"/>
                    <a:pt x="0" y="877831"/>
                    <a:pt x="0" y="868465"/>
                  </a:cubicBezTo>
                  <a:lnTo>
                    <a:pt x="0" y="800633"/>
                  </a:lnTo>
                  <a:cubicBezTo>
                    <a:pt x="0" y="791267"/>
                    <a:pt x="7592" y="783675"/>
                    <a:pt x="16958" y="783675"/>
                  </a:cubicBezTo>
                  <a:lnTo>
                    <a:pt x="76706" y="783675"/>
                  </a:lnTo>
                  <a:lnTo>
                    <a:pt x="78063" y="756801"/>
                  </a:lnTo>
                  <a:lnTo>
                    <a:pt x="88661" y="687357"/>
                  </a:lnTo>
                  <a:lnTo>
                    <a:pt x="31650" y="672081"/>
                  </a:lnTo>
                  <a:cubicBezTo>
                    <a:pt x="22603" y="669657"/>
                    <a:pt x="17234" y="660359"/>
                    <a:pt x="19658" y="651312"/>
                  </a:cubicBezTo>
                  <a:lnTo>
                    <a:pt x="37215" y="585792"/>
                  </a:lnTo>
                  <a:cubicBezTo>
                    <a:pt x="39639" y="576745"/>
                    <a:pt x="48937" y="571376"/>
                    <a:pt x="57984" y="573800"/>
                  </a:cubicBezTo>
                  <a:lnTo>
                    <a:pt x="117966" y="589872"/>
                  </a:lnTo>
                  <a:lnTo>
                    <a:pt x="133894" y="538562"/>
                  </a:lnTo>
                  <a:lnTo>
                    <a:pt x="154472" y="500651"/>
                  </a:lnTo>
                  <a:lnTo>
                    <a:pt x="101057" y="469812"/>
                  </a:lnTo>
                  <a:cubicBezTo>
                    <a:pt x="92946" y="465129"/>
                    <a:pt x="90167" y="454758"/>
                    <a:pt x="94850" y="446647"/>
                  </a:cubicBezTo>
                  <a:lnTo>
                    <a:pt x="128766" y="387902"/>
                  </a:lnTo>
                  <a:cubicBezTo>
                    <a:pt x="133449" y="379791"/>
                    <a:pt x="143820" y="377012"/>
                    <a:pt x="151931" y="381695"/>
                  </a:cubicBezTo>
                  <a:lnTo>
                    <a:pt x="203027" y="411195"/>
                  </a:lnTo>
                  <a:lnTo>
                    <a:pt x="204003" y="409395"/>
                  </a:lnTo>
                  <a:lnTo>
                    <a:pt x="264331" y="336277"/>
                  </a:lnTo>
                  <a:lnTo>
                    <a:pt x="220452" y="292398"/>
                  </a:lnTo>
                  <a:cubicBezTo>
                    <a:pt x="213829" y="285776"/>
                    <a:pt x="213829" y="275039"/>
                    <a:pt x="220452" y="268416"/>
                  </a:cubicBezTo>
                  <a:lnTo>
                    <a:pt x="268416" y="220452"/>
                  </a:lnTo>
                  <a:cubicBezTo>
                    <a:pt x="275039" y="213829"/>
                    <a:pt x="285775" y="213829"/>
                    <a:pt x="292398" y="220452"/>
                  </a:cubicBezTo>
                  <a:lnTo>
                    <a:pt x="336277" y="264331"/>
                  </a:lnTo>
                  <a:lnTo>
                    <a:pt x="409395" y="204003"/>
                  </a:lnTo>
                  <a:lnTo>
                    <a:pt x="411195" y="203027"/>
                  </a:lnTo>
                  <a:lnTo>
                    <a:pt x="381695" y="151932"/>
                  </a:lnTo>
                  <a:cubicBezTo>
                    <a:pt x="377012" y="143820"/>
                    <a:pt x="379791" y="133449"/>
                    <a:pt x="387902" y="128766"/>
                  </a:cubicBezTo>
                  <a:lnTo>
                    <a:pt x="446647" y="94850"/>
                  </a:lnTo>
                  <a:cubicBezTo>
                    <a:pt x="454758" y="90167"/>
                    <a:pt x="465129" y="92946"/>
                    <a:pt x="469812" y="101057"/>
                  </a:cubicBezTo>
                  <a:lnTo>
                    <a:pt x="500651" y="154472"/>
                  </a:lnTo>
                  <a:lnTo>
                    <a:pt x="538562" y="133894"/>
                  </a:lnTo>
                  <a:lnTo>
                    <a:pt x="589872" y="117966"/>
                  </a:lnTo>
                  <a:lnTo>
                    <a:pt x="573800" y="57984"/>
                  </a:lnTo>
                  <a:cubicBezTo>
                    <a:pt x="571376" y="48937"/>
                    <a:pt x="576745" y="39639"/>
                    <a:pt x="585791" y="37215"/>
                  </a:cubicBezTo>
                  <a:lnTo>
                    <a:pt x="651312" y="19658"/>
                  </a:lnTo>
                  <a:cubicBezTo>
                    <a:pt x="660359" y="17235"/>
                    <a:pt x="669657" y="22603"/>
                    <a:pt x="672081" y="31650"/>
                  </a:cubicBezTo>
                  <a:lnTo>
                    <a:pt x="687357" y="88661"/>
                  </a:lnTo>
                  <a:lnTo>
                    <a:pt x="756801" y="78063"/>
                  </a:lnTo>
                  <a:lnTo>
                    <a:pt x="783675" y="76706"/>
                  </a:lnTo>
                  <a:lnTo>
                    <a:pt x="783675" y="16958"/>
                  </a:lnTo>
                  <a:cubicBezTo>
                    <a:pt x="783675" y="7592"/>
                    <a:pt x="791267" y="0"/>
                    <a:pt x="800633" y="0"/>
                  </a:cubicBezTo>
                  <a:close/>
                  <a:moveTo>
                    <a:pt x="834549" y="187960"/>
                  </a:moveTo>
                  <a:cubicBezTo>
                    <a:pt x="477448" y="187960"/>
                    <a:pt x="187960" y="477448"/>
                    <a:pt x="187960" y="834549"/>
                  </a:cubicBezTo>
                  <a:cubicBezTo>
                    <a:pt x="187960" y="1191650"/>
                    <a:pt x="477448" y="1481138"/>
                    <a:pt x="834549" y="1481138"/>
                  </a:cubicBezTo>
                  <a:cubicBezTo>
                    <a:pt x="1191650" y="1481138"/>
                    <a:pt x="1481138" y="1191650"/>
                    <a:pt x="1481138" y="834549"/>
                  </a:cubicBezTo>
                  <a:cubicBezTo>
                    <a:pt x="1481138" y="477448"/>
                    <a:pt x="1191650" y="187960"/>
                    <a:pt x="834549" y="187960"/>
                  </a:cubicBezTo>
                  <a:close/>
                </a:path>
              </a:pathLst>
            </a:custGeom>
            <a:solidFill>
              <a:srgbClr val="47A5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字魂59号-创粗黑" panose="00000500000000000000" pitchFamily="2" charset="-122"/>
              </a:endParaRPr>
            </a:p>
          </p:txBody>
        </p:sp>
        <p:grpSp>
          <p:nvGrpSpPr>
            <p:cNvPr id="60" name="组合 59">
              <a:extLst>
                <a:ext uri="{FF2B5EF4-FFF2-40B4-BE49-F238E27FC236}">
                  <a16:creationId xmlns:a16="http://schemas.microsoft.com/office/drawing/2014/main" id="{35C08F42-4251-4442-504A-46D98F5ACA64}"/>
                </a:ext>
              </a:extLst>
            </p:cNvPr>
            <p:cNvGrpSpPr/>
            <p:nvPr/>
          </p:nvGrpSpPr>
          <p:grpSpPr>
            <a:xfrm>
              <a:off x="9018231" y="2923699"/>
              <a:ext cx="1150620" cy="1150620"/>
              <a:chOff x="9018231" y="2923699"/>
              <a:chExt cx="1150620" cy="1150620"/>
            </a:xfrm>
          </p:grpSpPr>
          <p:sp>
            <p:nvSpPr>
              <p:cNvPr id="61" name="淘宝-想搞设计PPT(倒卖必究)-61">
                <a:extLst>
                  <a:ext uri="{FF2B5EF4-FFF2-40B4-BE49-F238E27FC236}">
                    <a16:creationId xmlns:a16="http://schemas.microsoft.com/office/drawing/2014/main" id="{A54D6A89-05AF-09F5-A17A-F49459D135DC}"/>
                  </a:ext>
                </a:extLst>
              </p:cNvPr>
              <p:cNvSpPr/>
              <p:nvPr/>
            </p:nvSpPr>
            <p:spPr>
              <a:xfrm>
                <a:off x="9018231" y="2923699"/>
                <a:ext cx="1150620" cy="115062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字魂59号-创粗黑" panose="00000500000000000000" pitchFamily="2" charset="-122"/>
                </a:endParaRPr>
              </a:p>
            </p:txBody>
          </p:sp>
          <p:sp>
            <p:nvSpPr>
              <p:cNvPr id="62" name="淘宝-想搞设计PPT(倒卖必究)-62">
                <a:extLst>
                  <a:ext uri="{FF2B5EF4-FFF2-40B4-BE49-F238E27FC236}">
                    <a16:creationId xmlns:a16="http://schemas.microsoft.com/office/drawing/2014/main" id="{A4D38342-DF76-6E1C-15CF-1EF102F4A268}"/>
                  </a:ext>
                </a:extLst>
              </p:cNvPr>
              <p:cNvSpPr>
                <a:spLocks noEditPoints="1"/>
              </p:cNvSpPr>
              <p:nvPr/>
            </p:nvSpPr>
            <p:spPr bwMode="auto">
              <a:xfrm>
                <a:off x="9432410" y="3337878"/>
                <a:ext cx="322263" cy="322263"/>
              </a:xfrm>
              <a:custGeom>
                <a:avLst/>
                <a:gdLst>
                  <a:gd name="T0" fmla="*/ 890 w 1018"/>
                  <a:gd name="T1" fmla="*/ 61 h 1017"/>
                  <a:gd name="T2" fmla="*/ 876 w 1018"/>
                  <a:gd name="T3" fmla="*/ 5 h 1017"/>
                  <a:gd name="T4" fmla="*/ 147 w 1018"/>
                  <a:gd name="T5" fmla="*/ 2 h 1017"/>
                  <a:gd name="T6" fmla="*/ 127 w 1018"/>
                  <a:gd name="T7" fmla="*/ 31 h 1017"/>
                  <a:gd name="T8" fmla="*/ 131 w 1018"/>
                  <a:gd name="T9" fmla="*/ 148 h 1017"/>
                  <a:gd name="T10" fmla="*/ 24 w 1018"/>
                  <a:gd name="T11" fmla="*/ 243 h 1017"/>
                  <a:gd name="T12" fmla="*/ 3 w 1018"/>
                  <a:gd name="T13" fmla="*/ 383 h 1017"/>
                  <a:gd name="T14" fmla="*/ 61 w 1018"/>
                  <a:gd name="T15" fmla="*/ 493 h 1017"/>
                  <a:gd name="T16" fmla="*/ 170 w 1018"/>
                  <a:gd name="T17" fmla="*/ 551 h 1017"/>
                  <a:gd name="T18" fmla="*/ 274 w 1018"/>
                  <a:gd name="T19" fmla="*/ 546 h 1017"/>
                  <a:gd name="T20" fmla="*/ 382 w 1018"/>
                  <a:gd name="T21" fmla="*/ 690 h 1017"/>
                  <a:gd name="T22" fmla="*/ 410 w 1018"/>
                  <a:gd name="T23" fmla="*/ 735 h 1017"/>
                  <a:gd name="T24" fmla="*/ 410 w 1018"/>
                  <a:gd name="T25" fmla="*/ 791 h 1017"/>
                  <a:gd name="T26" fmla="*/ 379 w 1018"/>
                  <a:gd name="T27" fmla="*/ 837 h 1017"/>
                  <a:gd name="T28" fmla="*/ 318 w 1018"/>
                  <a:gd name="T29" fmla="*/ 858 h 1017"/>
                  <a:gd name="T30" fmla="*/ 248 w 1018"/>
                  <a:gd name="T31" fmla="*/ 880 h 1017"/>
                  <a:gd name="T32" fmla="*/ 197 w 1018"/>
                  <a:gd name="T33" fmla="*/ 948 h 1017"/>
                  <a:gd name="T34" fmla="*/ 196 w 1018"/>
                  <a:gd name="T35" fmla="*/ 1003 h 1017"/>
                  <a:gd name="T36" fmla="*/ 795 w 1018"/>
                  <a:gd name="T37" fmla="*/ 1017 h 1017"/>
                  <a:gd name="T38" fmla="*/ 826 w 1018"/>
                  <a:gd name="T39" fmla="*/ 992 h 1017"/>
                  <a:gd name="T40" fmla="*/ 812 w 1018"/>
                  <a:gd name="T41" fmla="*/ 925 h 1017"/>
                  <a:gd name="T42" fmla="*/ 750 w 1018"/>
                  <a:gd name="T43" fmla="*/ 869 h 1017"/>
                  <a:gd name="T44" fmla="*/ 681 w 1018"/>
                  <a:gd name="T45" fmla="*/ 856 h 1017"/>
                  <a:gd name="T46" fmla="*/ 633 w 1018"/>
                  <a:gd name="T47" fmla="*/ 830 h 1017"/>
                  <a:gd name="T48" fmla="*/ 605 w 1018"/>
                  <a:gd name="T49" fmla="*/ 772 h 1017"/>
                  <a:gd name="T50" fmla="*/ 616 w 1018"/>
                  <a:gd name="T51" fmla="*/ 718 h 1017"/>
                  <a:gd name="T52" fmla="*/ 639 w 1018"/>
                  <a:gd name="T53" fmla="*/ 683 h 1017"/>
                  <a:gd name="T54" fmla="*/ 774 w 1018"/>
                  <a:gd name="T55" fmla="*/ 554 h 1017"/>
                  <a:gd name="T56" fmla="*/ 887 w 1018"/>
                  <a:gd name="T57" fmla="*/ 540 h 1017"/>
                  <a:gd name="T58" fmla="*/ 983 w 1018"/>
                  <a:gd name="T59" fmla="*/ 461 h 1017"/>
                  <a:gd name="T60" fmla="*/ 1018 w 1018"/>
                  <a:gd name="T61" fmla="*/ 342 h 1017"/>
                  <a:gd name="T62" fmla="*/ 971 w 1018"/>
                  <a:gd name="T63" fmla="*/ 210 h 1017"/>
                  <a:gd name="T64" fmla="*/ 154 w 1018"/>
                  <a:gd name="T65" fmla="*/ 481 h 1017"/>
                  <a:gd name="T66" fmla="*/ 88 w 1018"/>
                  <a:gd name="T67" fmla="*/ 426 h 1017"/>
                  <a:gd name="T68" fmla="*/ 63 w 1018"/>
                  <a:gd name="T69" fmla="*/ 345 h 1017"/>
                  <a:gd name="T70" fmla="*/ 92 w 1018"/>
                  <a:gd name="T71" fmla="*/ 256 h 1017"/>
                  <a:gd name="T72" fmla="*/ 152 w 1018"/>
                  <a:gd name="T73" fmla="*/ 252 h 1017"/>
                  <a:gd name="T74" fmla="*/ 241 w 1018"/>
                  <a:gd name="T75" fmla="*/ 488 h 1017"/>
                  <a:gd name="T76" fmla="*/ 176 w 1018"/>
                  <a:gd name="T77" fmla="*/ 487 h 1017"/>
                  <a:gd name="T78" fmla="*/ 717 w 1018"/>
                  <a:gd name="T79" fmla="*/ 925 h 1017"/>
                  <a:gd name="T80" fmla="*/ 263 w 1018"/>
                  <a:gd name="T81" fmla="*/ 954 h 1017"/>
                  <a:gd name="T82" fmla="*/ 301 w 1018"/>
                  <a:gd name="T83" fmla="*/ 925 h 1017"/>
                  <a:gd name="T84" fmla="*/ 380 w 1018"/>
                  <a:gd name="T85" fmla="*/ 910 h 1017"/>
                  <a:gd name="T86" fmla="*/ 448 w 1018"/>
                  <a:gd name="T87" fmla="*/ 854 h 1017"/>
                  <a:gd name="T88" fmla="*/ 476 w 1018"/>
                  <a:gd name="T89" fmla="*/ 778 h 1017"/>
                  <a:gd name="T90" fmla="*/ 509 w 1018"/>
                  <a:gd name="T91" fmla="*/ 795 h 1017"/>
                  <a:gd name="T92" fmla="*/ 543 w 1018"/>
                  <a:gd name="T93" fmla="*/ 778 h 1017"/>
                  <a:gd name="T94" fmla="*/ 578 w 1018"/>
                  <a:gd name="T95" fmla="*/ 865 h 1017"/>
                  <a:gd name="T96" fmla="*/ 653 w 1018"/>
                  <a:gd name="T97" fmla="*/ 915 h 1017"/>
                  <a:gd name="T98" fmla="*/ 494 w 1018"/>
                  <a:gd name="T99" fmla="*/ 709 h 1017"/>
                  <a:gd name="T100" fmla="*/ 329 w 1018"/>
                  <a:gd name="T101" fmla="*/ 511 h 1017"/>
                  <a:gd name="T102" fmla="*/ 247 w 1018"/>
                  <a:gd name="T103" fmla="*/ 342 h 1017"/>
                  <a:gd name="T104" fmla="*/ 196 w 1018"/>
                  <a:gd name="T105" fmla="*/ 132 h 1017"/>
                  <a:gd name="T106" fmla="*/ 817 w 1018"/>
                  <a:gd name="T107" fmla="*/ 164 h 1017"/>
                  <a:gd name="T108" fmla="*/ 762 w 1018"/>
                  <a:gd name="T109" fmla="*/ 369 h 1017"/>
                  <a:gd name="T110" fmla="*/ 663 w 1018"/>
                  <a:gd name="T111" fmla="*/ 550 h 1017"/>
                  <a:gd name="T112" fmla="*/ 509 w 1018"/>
                  <a:gd name="T113" fmla="*/ 722 h 1017"/>
                  <a:gd name="T114" fmla="*/ 911 w 1018"/>
                  <a:gd name="T115" fmla="*/ 448 h 1017"/>
                  <a:gd name="T116" fmla="*/ 842 w 1018"/>
                  <a:gd name="T117" fmla="*/ 487 h 1017"/>
                  <a:gd name="T118" fmla="*/ 777 w 1018"/>
                  <a:gd name="T119" fmla="*/ 489 h 1017"/>
                  <a:gd name="T120" fmla="*/ 866 w 1018"/>
                  <a:gd name="T121" fmla="*/ 252 h 1017"/>
                  <a:gd name="T122" fmla="*/ 926 w 1018"/>
                  <a:gd name="T123" fmla="*/ 257 h 1017"/>
                  <a:gd name="T124" fmla="*/ 955 w 1018"/>
                  <a:gd name="T125" fmla="*/ 345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18" h="1017">
                    <a:moveTo>
                      <a:pt x="887" y="148"/>
                    </a:moveTo>
                    <a:lnTo>
                      <a:pt x="887" y="148"/>
                    </a:lnTo>
                    <a:lnTo>
                      <a:pt x="884" y="147"/>
                    </a:lnTo>
                    <a:lnTo>
                      <a:pt x="884" y="147"/>
                    </a:lnTo>
                    <a:lnTo>
                      <a:pt x="887" y="119"/>
                    </a:lnTo>
                    <a:lnTo>
                      <a:pt x="889" y="90"/>
                    </a:lnTo>
                    <a:lnTo>
                      <a:pt x="890" y="61"/>
                    </a:lnTo>
                    <a:lnTo>
                      <a:pt x="890" y="31"/>
                    </a:lnTo>
                    <a:lnTo>
                      <a:pt x="890" y="31"/>
                    </a:lnTo>
                    <a:lnTo>
                      <a:pt x="890" y="26"/>
                    </a:lnTo>
                    <a:lnTo>
                      <a:pt x="888" y="19"/>
                    </a:lnTo>
                    <a:lnTo>
                      <a:pt x="885" y="14"/>
                    </a:lnTo>
                    <a:lnTo>
                      <a:pt x="882" y="10"/>
                    </a:lnTo>
                    <a:lnTo>
                      <a:pt x="876" y="5"/>
                    </a:lnTo>
                    <a:lnTo>
                      <a:pt x="871" y="2"/>
                    </a:lnTo>
                    <a:lnTo>
                      <a:pt x="866" y="0"/>
                    </a:lnTo>
                    <a:lnTo>
                      <a:pt x="859" y="0"/>
                    </a:lnTo>
                    <a:lnTo>
                      <a:pt x="160" y="0"/>
                    </a:lnTo>
                    <a:lnTo>
                      <a:pt x="160" y="0"/>
                    </a:lnTo>
                    <a:lnTo>
                      <a:pt x="153" y="0"/>
                    </a:lnTo>
                    <a:lnTo>
                      <a:pt x="147" y="2"/>
                    </a:lnTo>
                    <a:lnTo>
                      <a:pt x="141" y="5"/>
                    </a:lnTo>
                    <a:lnTo>
                      <a:pt x="137" y="10"/>
                    </a:lnTo>
                    <a:lnTo>
                      <a:pt x="133" y="14"/>
                    </a:lnTo>
                    <a:lnTo>
                      <a:pt x="130" y="19"/>
                    </a:lnTo>
                    <a:lnTo>
                      <a:pt x="129" y="26"/>
                    </a:lnTo>
                    <a:lnTo>
                      <a:pt x="127" y="31"/>
                    </a:lnTo>
                    <a:lnTo>
                      <a:pt x="127" y="31"/>
                    </a:lnTo>
                    <a:lnTo>
                      <a:pt x="127" y="61"/>
                    </a:lnTo>
                    <a:lnTo>
                      <a:pt x="130" y="90"/>
                    </a:lnTo>
                    <a:lnTo>
                      <a:pt x="132" y="119"/>
                    </a:lnTo>
                    <a:lnTo>
                      <a:pt x="134" y="147"/>
                    </a:lnTo>
                    <a:lnTo>
                      <a:pt x="134" y="147"/>
                    </a:lnTo>
                    <a:lnTo>
                      <a:pt x="131" y="148"/>
                    </a:lnTo>
                    <a:lnTo>
                      <a:pt x="131" y="148"/>
                    </a:lnTo>
                    <a:lnTo>
                      <a:pt x="110" y="157"/>
                    </a:lnTo>
                    <a:lnTo>
                      <a:pt x="93" y="168"/>
                    </a:lnTo>
                    <a:lnTo>
                      <a:pt x="76" y="180"/>
                    </a:lnTo>
                    <a:lnTo>
                      <a:pt x="61" y="194"/>
                    </a:lnTo>
                    <a:lnTo>
                      <a:pt x="47" y="210"/>
                    </a:lnTo>
                    <a:lnTo>
                      <a:pt x="35" y="226"/>
                    </a:lnTo>
                    <a:lnTo>
                      <a:pt x="24" y="243"/>
                    </a:lnTo>
                    <a:lnTo>
                      <a:pt x="16" y="263"/>
                    </a:lnTo>
                    <a:lnTo>
                      <a:pt x="8" y="281"/>
                    </a:lnTo>
                    <a:lnTo>
                      <a:pt x="4" y="301"/>
                    </a:lnTo>
                    <a:lnTo>
                      <a:pt x="1" y="322"/>
                    </a:lnTo>
                    <a:lnTo>
                      <a:pt x="0" y="342"/>
                    </a:lnTo>
                    <a:lnTo>
                      <a:pt x="0" y="363"/>
                    </a:lnTo>
                    <a:lnTo>
                      <a:pt x="3" y="383"/>
                    </a:lnTo>
                    <a:lnTo>
                      <a:pt x="8" y="404"/>
                    </a:lnTo>
                    <a:lnTo>
                      <a:pt x="15" y="425"/>
                    </a:lnTo>
                    <a:lnTo>
                      <a:pt x="15" y="425"/>
                    </a:lnTo>
                    <a:lnTo>
                      <a:pt x="24" y="443"/>
                    </a:lnTo>
                    <a:lnTo>
                      <a:pt x="35" y="461"/>
                    </a:lnTo>
                    <a:lnTo>
                      <a:pt x="47" y="478"/>
                    </a:lnTo>
                    <a:lnTo>
                      <a:pt x="61" y="493"/>
                    </a:lnTo>
                    <a:lnTo>
                      <a:pt x="76" y="507"/>
                    </a:lnTo>
                    <a:lnTo>
                      <a:pt x="93" y="519"/>
                    </a:lnTo>
                    <a:lnTo>
                      <a:pt x="110" y="530"/>
                    </a:lnTo>
                    <a:lnTo>
                      <a:pt x="130" y="540"/>
                    </a:lnTo>
                    <a:lnTo>
                      <a:pt x="130" y="540"/>
                    </a:lnTo>
                    <a:lnTo>
                      <a:pt x="150" y="546"/>
                    </a:lnTo>
                    <a:lnTo>
                      <a:pt x="170" y="551"/>
                    </a:lnTo>
                    <a:lnTo>
                      <a:pt x="191" y="555"/>
                    </a:lnTo>
                    <a:lnTo>
                      <a:pt x="211" y="556"/>
                    </a:lnTo>
                    <a:lnTo>
                      <a:pt x="211" y="556"/>
                    </a:lnTo>
                    <a:lnTo>
                      <a:pt x="227" y="555"/>
                    </a:lnTo>
                    <a:lnTo>
                      <a:pt x="243" y="554"/>
                    </a:lnTo>
                    <a:lnTo>
                      <a:pt x="259" y="550"/>
                    </a:lnTo>
                    <a:lnTo>
                      <a:pt x="274" y="546"/>
                    </a:lnTo>
                    <a:lnTo>
                      <a:pt x="274" y="546"/>
                    </a:lnTo>
                    <a:lnTo>
                      <a:pt x="301" y="586"/>
                    </a:lnTo>
                    <a:lnTo>
                      <a:pt x="327" y="621"/>
                    </a:lnTo>
                    <a:lnTo>
                      <a:pt x="353" y="654"/>
                    </a:lnTo>
                    <a:lnTo>
                      <a:pt x="379" y="683"/>
                    </a:lnTo>
                    <a:lnTo>
                      <a:pt x="379" y="683"/>
                    </a:lnTo>
                    <a:lnTo>
                      <a:pt x="382" y="690"/>
                    </a:lnTo>
                    <a:lnTo>
                      <a:pt x="386" y="695"/>
                    </a:lnTo>
                    <a:lnTo>
                      <a:pt x="386" y="695"/>
                    </a:lnTo>
                    <a:lnTo>
                      <a:pt x="393" y="703"/>
                    </a:lnTo>
                    <a:lnTo>
                      <a:pt x="398" y="710"/>
                    </a:lnTo>
                    <a:lnTo>
                      <a:pt x="402" y="718"/>
                    </a:lnTo>
                    <a:lnTo>
                      <a:pt x="406" y="726"/>
                    </a:lnTo>
                    <a:lnTo>
                      <a:pt x="410" y="735"/>
                    </a:lnTo>
                    <a:lnTo>
                      <a:pt x="412" y="744"/>
                    </a:lnTo>
                    <a:lnTo>
                      <a:pt x="413" y="753"/>
                    </a:lnTo>
                    <a:lnTo>
                      <a:pt x="414" y="763"/>
                    </a:lnTo>
                    <a:lnTo>
                      <a:pt x="414" y="763"/>
                    </a:lnTo>
                    <a:lnTo>
                      <a:pt x="413" y="772"/>
                    </a:lnTo>
                    <a:lnTo>
                      <a:pt x="412" y="782"/>
                    </a:lnTo>
                    <a:lnTo>
                      <a:pt x="410" y="791"/>
                    </a:lnTo>
                    <a:lnTo>
                      <a:pt x="406" y="799"/>
                    </a:lnTo>
                    <a:lnTo>
                      <a:pt x="402" y="808"/>
                    </a:lnTo>
                    <a:lnTo>
                      <a:pt x="398" y="816"/>
                    </a:lnTo>
                    <a:lnTo>
                      <a:pt x="393" y="824"/>
                    </a:lnTo>
                    <a:lnTo>
                      <a:pt x="386" y="830"/>
                    </a:lnTo>
                    <a:lnTo>
                      <a:pt x="386" y="830"/>
                    </a:lnTo>
                    <a:lnTo>
                      <a:pt x="379" y="837"/>
                    </a:lnTo>
                    <a:lnTo>
                      <a:pt x="371" y="842"/>
                    </a:lnTo>
                    <a:lnTo>
                      <a:pt x="364" y="847"/>
                    </a:lnTo>
                    <a:lnTo>
                      <a:pt x="355" y="851"/>
                    </a:lnTo>
                    <a:lnTo>
                      <a:pt x="346" y="854"/>
                    </a:lnTo>
                    <a:lnTo>
                      <a:pt x="337" y="856"/>
                    </a:lnTo>
                    <a:lnTo>
                      <a:pt x="328" y="858"/>
                    </a:lnTo>
                    <a:lnTo>
                      <a:pt x="318" y="858"/>
                    </a:lnTo>
                    <a:lnTo>
                      <a:pt x="318" y="858"/>
                    </a:lnTo>
                    <a:lnTo>
                      <a:pt x="306" y="859"/>
                    </a:lnTo>
                    <a:lnTo>
                      <a:pt x="293" y="861"/>
                    </a:lnTo>
                    <a:lnTo>
                      <a:pt x="281" y="865"/>
                    </a:lnTo>
                    <a:lnTo>
                      <a:pt x="269" y="869"/>
                    </a:lnTo>
                    <a:lnTo>
                      <a:pt x="257" y="874"/>
                    </a:lnTo>
                    <a:lnTo>
                      <a:pt x="248" y="880"/>
                    </a:lnTo>
                    <a:lnTo>
                      <a:pt x="237" y="887"/>
                    </a:lnTo>
                    <a:lnTo>
                      <a:pt x="228" y="896"/>
                    </a:lnTo>
                    <a:lnTo>
                      <a:pt x="220" y="904"/>
                    </a:lnTo>
                    <a:lnTo>
                      <a:pt x="212" y="915"/>
                    </a:lnTo>
                    <a:lnTo>
                      <a:pt x="207" y="925"/>
                    </a:lnTo>
                    <a:lnTo>
                      <a:pt x="202" y="937"/>
                    </a:lnTo>
                    <a:lnTo>
                      <a:pt x="197" y="948"/>
                    </a:lnTo>
                    <a:lnTo>
                      <a:pt x="194" y="960"/>
                    </a:lnTo>
                    <a:lnTo>
                      <a:pt x="192" y="973"/>
                    </a:lnTo>
                    <a:lnTo>
                      <a:pt x="191" y="986"/>
                    </a:lnTo>
                    <a:lnTo>
                      <a:pt x="191" y="986"/>
                    </a:lnTo>
                    <a:lnTo>
                      <a:pt x="192" y="992"/>
                    </a:lnTo>
                    <a:lnTo>
                      <a:pt x="194" y="998"/>
                    </a:lnTo>
                    <a:lnTo>
                      <a:pt x="196" y="1003"/>
                    </a:lnTo>
                    <a:lnTo>
                      <a:pt x="200" y="1008"/>
                    </a:lnTo>
                    <a:lnTo>
                      <a:pt x="205" y="1012"/>
                    </a:lnTo>
                    <a:lnTo>
                      <a:pt x="210" y="1015"/>
                    </a:lnTo>
                    <a:lnTo>
                      <a:pt x="217" y="1017"/>
                    </a:lnTo>
                    <a:lnTo>
                      <a:pt x="223" y="1017"/>
                    </a:lnTo>
                    <a:lnTo>
                      <a:pt x="795" y="1017"/>
                    </a:lnTo>
                    <a:lnTo>
                      <a:pt x="795" y="1017"/>
                    </a:lnTo>
                    <a:lnTo>
                      <a:pt x="801" y="1017"/>
                    </a:lnTo>
                    <a:lnTo>
                      <a:pt x="808" y="1015"/>
                    </a:lnTo>
                    <a:lnTo>
                      <a:pt x="813" y="1012"/>
                    </a:lnTo>
                    <a:lnTo>
                      <a:pt x="817" y="1008"/>
                    </a:lnTo>
                    <a:lnTo>
                      <a:pt x="822" y="1003"/>
                    </a:lnTo>
                    <a:lnTo>
                      <a:pt x="825" y="998"/>
                    </a:lnTo>
                    <a:lnTo>
                      <a:pt x="826" y="992"/>
                    </a:lnTo>
                    <a:lnTo>
                      <a:pt x="827" y="986"/>
                    </a:lnTo>
                    <a:lnTo>
                      <a:pt x="827" y="986"/>
                    </a:lnTo>
                    <a:lnTo>
                      <a:pt x="826" y="973"/>
                    </a:lnTo>
                    <a:lnTo>
                      <a:pt x="825" y="960"/>
                    </a:lnTo>
                    <a:lnTo>
                      <a:pt x="822" y="948"/>
                    </a:lnTo>
                    <a:lnTo>
                      <a:pt x="817" y="937"/>
                    </a:lnTo>
                    <a:lnTo>
                      <a:pt x="812" y="925"/>
                    </a:lnTo>
                    <a:lnTo>
                      <a:pt x="806" y="915"/>
                    </a:lnTo>
                    <a:lnTo>
                      <a:pt x="798" y="904"/>
                    </a:lnTo>
                    <a:lnTo>
                      <a:pt x="790" y="896"/>
                    </a:lnTo>
                    <a:lnTo>
                      <a:pt x="781" y="887"/>
                    </a:lnTo>
                    <a:lnTo>
                      <a:pt x="771" y="880"/>
                    </a:lnTo>
                    <a:lnTo>
                      <a:pt x="761" y="874"/>
                    </a:lnTo>
                    <a:lnTo>
                      <a:pt x="750" y="869"/>
                    </a:lnTo>
                    <a:lnTo>
                      <a:pt x="738" y="865"/>
                    </a:lnTo>
                    <a:lnTo>
                      <a:pt x="725" y="861"/>
                    </a:lnTo>
                    <a:lnTo>
                      <a:pt x="713" y="859"/>
                    </a:lnTo>
                    <a:lnTo>
                      <a:pt x="699" y="858"/>
                    </a:lnTo>
                    <a:lnTo>
                      <a:pt x="699" y="858"/>
                    </a:lnTo>
                    <a:lnTo>
                      <a:pt x="691" y="858"/>
                    </a:lnTo>
                    <a:lnTo>
                      <a:pt x="681" y="856"/>
                    </a:lnTo>
                    <a:lnTo>
                      <a:pt x="673" y="854"/>
                    </a:lnTo>
                    <a:lnTo>
                      <a:pt x="663" y="851"/>
                    </a:lnTo>
                    <a:lnTo>
                      <a:pt x="655" y="847"/>
                    </a:lnTo>
                    <a:lnTo>
                      <a:pt x="647" y="842"/>
                    </a:lnTo>
                    <a:lnTo>
                      <a:pt x="639" y="837"/>
                    </a:lnTo>
                    <a:lnTo>
                      <a:pt x="633" y="830"/>
                    </a:lnTo>
                    <a:lnTo>
                      <a:pt x="633" y="830"/>
                    </a:lnTo>
                    <a:lnTo>
                      <a:pt x="626" y="824"/>
                    </a:lnTo>
                    <a:lnTo>
                      <a:pt x="620" y="816"/>
                    </a:lnTo>
                    <a:lnTo>
                      <a:pt x="616" y="808"/>
                    </a:lnTo>
                    <a:lnTo>
                      <a:pt x="611" y="799"/>
                    </a:lnTo>
                    <a:lnTo>
                      <a:pt x="608" y="791"/>
                    </a:lnTo>
                    <a:lnTo>
                      <a:pt x="606" y="782"/>
                    </a:lnTo>
                    <a:lnTo>
                      <a:pt x="605" y="772"/>
                    </a:lnTo>
                    <a:lnTo>
                      <a:pt x="605" y="763"/>
                    </a:lnTo>
                    <a:lnTo>
                      <a:pt x="605" y="763"/>
                    </a:lnTo>
                    <a:lnTo>
                      <a:pt x="605" y="753"/>
                    </a:lnTo>
                    <a:lnTo>
                      <a:pt x="606" y="744"/>
                    </a:lnTo>
                    <a:lnTo>
                      <a:pt x="608" y="735"/>
                    </a:lnTo>
                    <a:lnTo>
                      <a:pt x="611" y="726"/>
                    </a:lnTo>
                    <a:lnTo>
                      <a:pt x="616" y="718"/>
                    </a:lnTo>
                    <a:lnTo>
                      <a:pt x="620" y="710"/>
                    </a:lnTo>
                    <a:lnTo>
                      <a:pt x="626" y="703"/>
                    </a:lnTo>
                    <a:lnTo>
                      <a:pt x="633" y="695"/>
                    </a:lnTo>
                    <a:lnTo>
                      <a:pt x="633" y="695"/>
                    </a:lnTo>
                    <a:lnTo>
                      <a:pt x="637" y="690"/>
                    </a:lnTo>
                    <a:lnTo>
                      <a:pt x="639" y="683"/>
                    </a:lnTo>
                    <a:lnTo>
                      <a:pt x="639" y="683"/>
                    </a:lnTo>
                    <a:lnTo>
                      <a:pt x="665" y="654"/>
                    </a:lnTo>
                    <a:lnTo>
                      <a:pt x="691" y="622"/>
                    </a:lnTo>
                    <a:lnTo>
                      <a:pt x="718" y="586"/>
                    </a:lnTo>
                    <a:lnTo>
                      <a:pt x="743" y="546"/>
                    </a:lnTo>
                    <a:lnTo>
                      <a:pt x="743" y="546"/>
                    </a:lnTo>
                    <a:lnTo>
                      <a:pt x="758" y="550"/>
                    </a:lnTo>
                    <a:lnTo>
                      <a:pt x="774" y="554"/>
                    </a:lnTo>
                    <a:lnTo>
                      <a:pt x="791" y="555"/>
                    </a:lnTo>
                    <a:lnTo>
                      <a:pt x="806" y="556"/>
                    </a:lnTo>
                    <a:lnTo>
                      <a:pt x="806" y="556"/>
                    </a:lnTo>
                    <a:lnTo>
                      <a:pt x="827" y="555"/>
                    </a:lnTo>
                    <a:lnTo>
                      <a:pt x="847" y="551"/>
                    </a:lnTo>
                    <a:lnTo>
                      <a:pt x="868" y="546"/>
                    </a:lnTo>
                    <a:lnTo>
                      <a:pt x="887" y="540"/>
                    </a:lnTo>
                    <a:lnTo>
                      <a:pt x="887" y="540"/>
                    </a:lnTo>
                    <a:lnTo>
                      <a:pt x="906" y="530"/>
                    </a:lnTo>
                    <a:lnTo>
                      <a:pt x="925" y="519"/>
                    </a:lnTo>
                    <a:lnTo>
                      <a:pt x="941" y="507"/>
                    </a:lnTo>
                    <a:lnTo>
                      <a:pt x="956" y="493"/>
                    </a:lnTo>
                    <a:lnTo>
                      <a:pt x="970" y="478"/>
                    </a:lnTo>
                    <a:lnTo>
                      <a:pt x="983" y="461"/>
                    </a:lnTo>
                    <a:lnTo>
                      <a:pt x="993" y="443"/>
                    </a:lnTo>
                    <a:lnTo>
                      <a:pt x="1002" y="425"/>
                    </a:lnTo>
                    <a:lnTo>
                      <a:pt x="1002" y="425"/>
                    </a:lnTo>
                    <a:lnTo>
                      <a:pt x="1009" y="404"/>
                    </a:lnTo>
                    <a:lnTo>
                      <a:pt x="1014" y="383"/>
                    </a:lnTo>
                    <a:lnTo>
                      <a:pt x="1017" y="363"/>
                    </a:lnTo>
                    <a:lnTo>
                      <a:pt x="1018" y="342"/>
                    </a:lnTo>
                    <a:lnTo>
                      <a:pt x="1017" y="322"/>
                    </a:lnTo>
                    <a:lnTo>
                      <a:pt x="1014" y="301"/>
                    </a:lnTo>
                    <a:lnTo>
                      <a:pt x="1008" y="281"/>
                    </a:lnTo>
                    <a:lnTo>
                      <a:pt x="1002" y="263"/>
                    </a:lnTo>
                    <a:lnTo>
                      <a:pt x="993" y="243"/>
                    </a:lnTo>
                    <a:lnTo>
                      <a:pt x="983" y="226"/>
                    </a:lnTo>
                    <a:lnTo>
                      <a:pt x="971" y="210"/>
                    </a:lnTo>
                    <a:lnTo>
                      <a:pt x="957" y="194"/>
                    </a:lnTo>
                    <a:lnTo>
                      <a:pt x="942" y="180"/>
                    </a:lnTo>
                    <a:lnTo>
                      <a:pt x="925" y="168"/>
                    </a:lnTo>
                    <a:lnTo>
                      <a:pt x="906" y="157"/>
                    </a:lnTo>
                    <a:lnTo>
                      <a:pt x="887" y="148"/>
                    </a:lnTo>
                    <a:lnTo>
                      <a:pt x="887" y="148"/>
                    </a:lnTo>
                    <a:close/>
                    <a:moveTo>
                      <a:pt x="154" y="481"/>
                    </a:moveTo>
                    <a:lnTo>
                      <a:pt x="154" y="481"/>
                    </a:lnTo>
                    <a:lnTo>
                      <a:pt x="140" y="474"/>
                    </a:lnTo>
                    <a:lnTo>
                      <a:pt x="129" y="467"/>
                    </a:lnTo>
                    <a:lnTo>
                      <a:pt x="117" y="458"/>
                    </a:lnTo>
                    <a:lnTo>
                      <a:pt x="106" y="448"/>
                    </a:lnTo>
                    <a:lnTo>
                      <a:pt x="96" y="438"/>
                    </a:lnTo>
                    <a:lnTo>
                      <a:pt x="88" y="426"/>
                    </a:lnTo>
                    <a:lnTo>
                      <a:pt x="80" y="413"/>
                    </a:lnTo>
                    <a:lnTo>
                      <a:pt x="74" y="400"/>
                    </a:lnTo>
                    <a:lnTo>
                      <a:pt x="74" y="400"/>
                    </a:lnTo>
                    <a:lnTo>
                      <a:pt x="70" y="386"/>
                    </a:lnTo>
                    <a:lnTo>
                      <a:pt x="66" y="373"/>
                    </a:lnTo>
                    <a:lnTo>
                      <a:pt x="64" y="359"/>
                    </a:lnTo>
                    <a:lnTo>
                      <a:pt x="63" y="345"/>
                    </a:lnTo>
                    <a:lnTo>
                      <a:pt x="63" y="331"/>
                    </a:lnTo>
                    <a:lnTo>
                      <a:pt x="65" y="319"/>
                    </a:lnTo>
                    <a:lnTo>
                      <a:pt x="68" y="305"/>
                    </a:lnTo>
                    <a:lnTo>
                      <a:pt x="73" y="292"/>
                    </a:lnTo>
                    <a:lnTo>
                      <a:pt x="78" y="280"/>
                    </a:lnTo>
                    <a:lnTo>
                      <a:pt x="85" y="268"/>
                    </a:lnTo>
                    <a:lnTo>
                      <a:pt x="92" y="256"/>
                    </a:lnTo>
                    <a:lnTo>
                      <a:pt x="101" y="247"/>
                    </a:lnTo>
                    <a:lnTo>
                      <a:pt x="110" y="236"/>
                    </a:lnTo>
                    <a:lnTo>
                      <a:pt x="120" y="227"/>
                    </a:lnTo>
                    <a:lnTo>
                      <a:pt x="132" y="219"/>
                    </a:lnTo>
                    <a:lnTo>
                      <a:pt x="144" y="212"/>
                    </a:lnTo>
                    <a:lnTo>
                      <a:pt x="144" y="212"/>
                    </a:lnTo>
                    <a:lnTo>
                      <a:pt x="152" y="252"/>
                    </a:lnTo>
                    <a:lnTo>
                      <a:pt x="162" y="290"/>
                    </a:lnTo>
                    <a:lnTo>
                      <a:pt x="173" y="326"/>
                    </a:lnTo>
                    <a:lnTo>
                      <a:pt x="184" y="361"/>
                    </a:lnTo>
                    <a:lnTo>
                      <a:pt x="197" y="395"/>
                    </a:lnTo>
                    <a:lnTo>
                      <a:pt x="211" y="428"/>
                    </a:lnTo>
                    <a:lnTo>
                      <a:pt x="226" y="459"/>
                    </a:lnTo>
                    <a:lnTo>
                      <a:pt x="241" y="488"/>
                    </a:lnTo>
                    <a:lnTo>
                      <a:pt x="241" y="488"/>
                    </a:lnTo>
                    <a:lnTo>
                      <a:pt x="230" y="490"/>
                    </a:lnTo>
                    <a:lnTo>
                      <a:pt x="220" y="491"/>
                    </a:lnTo>
                    <a:lnTo>
                      <a:pt x="209" y="491"/>
                    </a:lnTo>
                    <a:lnTo>
                      <a:pt x="197" y="491"/>
                    </a:lnTo>
                    <a:lnTo>
                      <a:pt x="187" y="490"/>
                    </a:lnTo>
                    <a:lnTo>
                      <a:pt x="176" y="487"/>
                    </a:lnTo>
                    <a:lnTo>
                      <a:pt x="165" y="485"/>
                    </a:lnTo>
                    <a:lnTo>
                      <a:pt x="154" y="481"/>
                    </a:lnTo>
                    <a:lnTo>
                      <a:pt x="154" y="481"/>
                    </a:lnTo>
                    <a:close/>
                    <a:moveTo>
                      <a:pt x="699" y="922"/>
                    </a:moveTo>
                    <a:lnTo>
                      <a:pt x="699" y="922"/>
                    </a:lnTo>
                    <a:lnTo>
                      <a:pt x="709" y="923"/>
                    </a:lnTo>
                    <a:lnTo>
                      <a:pt x="717" y="925"/>
                    </a:lnTo>
                    <a:lnTo>
                      <a:pt x="725" y="927"/>
                    </a:lnTo>
                    <a:lnTo>
                      <a:pt x="733" y="931"/>
                    </a:lnTo>
                    <a:lnTo>
                      <a:pt x="739" y="935"/>
                    </a:lnTo>
                    <a:lnTo>
                      <a:pt x="746" y="941"/>
                    </a:lnTo>
                    <a:lnTo>
                      <a:pt x="751" y="947"/>
                    </a:lnTo>
                    <a:lnTo>
                      <a:pt x="755" y="954"/>
                    </a:lnTo>
                    <a:lnTo>
                      <a:pt x="263" y="954"/>
                    </a:lnTo>
                    <a:lnTo>
                      <a:pt x="263" y="954"/>
                    </a:lnTo>
                    <a:lnTo>
                      <a:pt x="268" y="947"/>
                    </a:lnTo>
                    <a:lnTo>
                      <a:pt x="273" y="941"/>
                    </a:lnTo>
                    <a:lnTo>
                      <a:pt x="279" y="935"/>
                    </a:lnTo>
                    <a:lnTo>
                      <a:pt x="286" y="931"/>
                    </a:lnTo>
                    <a:lnTo>
                      <a:pt x="294" y="927"/>
                    </a:lnTo>
                    <a:lnTo>
                      <a:pt x="301" y="925"/>
                    </a:lnTo>
                    <a:lnTo>
                      <a:pt x="310" y="923"/>
                    </a:lnTo>
                    <a:lnTo>
                      <a:pt x="318" y="922"/>
                    </a:lnTo>
                    <a:lnTo>
                      <a:pt x="318" y="922"/>
                    </a:lnTo>
                    <a:lnTo>
                      <a:pt x="333" y="922"/>
                    </a:lnTo>
                    <a:lnTo>
                      <a:pt x="350" y="919"/>
                    </a:lnTo>
                    <a:lnTo>
                      <a:pt x="365" y="915"/>
                    </a:lnTo>
                    <a:lnTo>
                      <a:pt x="380" y="910"/>
                    </a:lnTo>
                    <a:lnTo>
                      <a:pt x="394" y="903"/>
                    </a:lnTo>
                    <a:lnTo>
                      <a:pt x="406" y="896"/>
                    </a:lnTo>
                    <a:lnTo>
                      <a:pt x="419" y="886"/>
                    </a:lnTo>
                    <a:lnTo>
                      <a:pt x="431" y="875"/>
                    </a:lnTo>
                    <a:lnTo>
                      <a:pt x="431" y="875"/>
                    </a:lnTo>
                    <a:lnTo>
                      <a:pt x="440" y="865"/>
                    </a:lnTo>
                    <a:lnTo>
                      <a:pt x="448" y="854"/>
                    </a:lnTo>
                    <a:lnTo>
                      <a:pt x="456" y="842"/>
                    </a:lnTo>
                    <a:lnTo>
                      <a:pt x="462" y="830"/>
                    </a:lnTo>
                    <a:lnTo>
                      <a:pt x="468" y="817"/>
                    </a:lnTo>
                    <a:lnTo>
                      <a:pt x="471" y="805"/>
                    </a:lnTo>
                    <a:lnTo>
                      <a:pt x="474" y="792"/>
                    </a:lnTo>
                    <a:lnTo>
                      <a:pt x="476" y="778"/>
                    </a:lnTo>
                    <a:lnTo>
                      <a:pt x="476" y="778"/>
                    </a:lnTo>
                    <a:lnTo>
                      <a:pt x="490" y="788"/>
                    </a:lnTo>
                    <a:lnTo>
                      <a:pt x="490" y="788"/>
                    </a:lnTo>
                    <a:lnTo>
                      <a:pt x="494" y="792"/>
                    </a:lnTo>
                    <a:lnTo>
                      <a:pt x="500" y="793"/>
                    </a:lnTo>
                    <a:lnTo>
                      <a:pt x="504" y="795"/>
                    </a:lnTo>
                    <a:lnTo>
                      <a:pt x="509" y="795"/>
                    </a:lnTo>
                    <a:lnTo>
                      <a:pt x="509" y="795"/>
                    </a:lnTo>
                    <a:lnTo>
                      <a:pt x="514" y="795"/>
                    </a:lnTo>
                    <a:lnTo>
                      <a:pt x="519" y="793"/>
                    </a:lnTo>
                    <a:lnTo>
                      <a:pt x="523" y="792"/>
                    </a:lnTo>
                    <a:lnTo>
                      <a:pt x="528" y="788"/>
                    </a:lnTo>
                    <a:lnTo>
                      <a:pt x="528" y="788"/>
                    </a:lnTo>
                    <a:lnTo>
                      <a:pt x="543" y="778"/>
                    </a:lnTo>
                    <a:lnTo>
                      <a:pt x="543" y="778"/>
                    </a:lnTo>
                    <a:lnTo>
                      <a:pt x="544" y="792"/>
                    </a:lnTo>
                    <a:lnTo>
                      <a:pt x="547" y="805"/>
                    </a:lnTo>
                    <a:lnTo>
                      <a:pt x="551" y="817"/>
                    </a:lnTo>
                    <a:lnTo>
                      <a:pt x="557" y="830"/>
                    </a:lnTo>
                    <a:lnTo>
                      <a:pt x="562" y="842"/>
                    </a:lnTo>
                    <a:lnTo>
                      <a:pt x="570" y="854"/>
                    </a:lnTo>
                    <a:lnTo>
                      <a:pt x="578" y="865"/>
                    </a:lnTo>
                    <a:lnTo>
                      <a:pt x="588" y="875"/>
                    </a:lnTo>
                    <a:lnTo>
                      <a:pt x="588" y="875"/>
                    </a:lnTo>
                    <a:lnTo>
                      <a:pt x="600" y="886"/>
                    </a:lnTo>
                    <a:lnTo>
                      <a:pt x="611" y="896"/>
                    </a:lnTo>
                    <a:lnTo>
                      <a:pt x="625" y="903"/>
                    </a:lnTo>
                    <a:lnTo>
                      <a:pt x="639" y="910"/>
                    </a:lnTo>
                    <a:lnTo>
                      <a:pt x="653" y="915"/>
                    </a:lnTo>
                    <a:lnTo>
                      <a:pt x="668" y="919"/>
                    </a:lnTo>
                    <a:lnTo>
                      <a:pt x="684" y="922"/>
                    </a:lnTo>
                    <a:lnTo>
                      <a:pt x="699" y="922"/>
                    </a:lnTo>
                    <a:lnTo>
                      <a:pt x="699" y="922"/>
                    </a:lnTo>
                    <a:close/>
                    <a:moveTo>
                      <a:pt x="509" y="722"/>
                    </a:moveTo>
                    <a:lnTo>
                      <a:pt x="509" y="722"/>
                    </a:lnTo>
                    <a:lnTo>
                      <a:pt x="494" y="709"/>
                    </a:lnTo>
                    <a:lnTo>
                      <a:pt x="476" y="692"/>
                    </a:lnTo>
                    <a:lnTo>
                      <a:pt x="456" y="672"/>
                    </a:lnTo>
                    <a:lnTo>
                      <a:pt x="432" y="647"/>
                    </a:lnTo>
                    <a:lnTo>
                      <a:pt x="408" y="618"/>
                    </a:lnTo>
                    <a:lnTo>
                      <a:pt x="382" y="586"/>
                    </a:lnTo>
                    <a:lnTo>
                      <a:pt x="355" y="550"/>
                    </a:lnTo>
                    <a:lnTo>
                      <a:pt x="329" y="511"/>
                    </a:lnTo>
                    <a:lnTo>
                      <a:pt x="316" y="489"/>
                    </a:lnTo>
                    <a:lnTo>
                      <a:pt x="303" y="467"/>
                    </a:lnTo>
                    <a:lnTo>
                      <a:pt x="292" y="444"/>
                    </a:lnTo>
                    <a:lnTo>
                      <a:pt x="280" y="420"/>
                    </a:lnTo>
                    <a:lnTo>
                      <a:pt x="268" y="395"/>
                    </a:lnTo>
                    <a:lnTo>
                      <a:pt x="257" y="369"/>
                    </a:lnTo>
                    <a:lnTo>
                      <a:pt x="247" y="342"/>
                    </a:lnTo>
                    <a:lnTo>
                      <a:pt x="237" y="315"/>
                    </a:lnTo>
                    <a:lnTo>
                      <a:pt x="228" y="286"/>
                    </a:lnTo>
                    <a:lnTo>
                      <a:pt x="220" y="257"/>
                    </a:lnTo>
                    <a:lnTo>
                      <a:pt x="212" y="227"/>
                    </a:lnTo>
                    <a:lnTo>
                      <a:pt x="206" y="196"/>
                    </a:lnTo>
                    <a:lnTo>
                      <a:pt x="200" y="164"/>
                    </a:lnTo>
                    <a:lnTo>
                      <a:pt x="196" y="132"/>
                    </a:lnTo>
                    <a:lnTo>
                      <a:pt x="193" y="98"/>
                    </a:lnTo>
                    <a:lnTo>
                      <a:pt x="192" y="63"/>
                    </a:lnTo>
                    <a:lnTo>
                      <a:pt x="827" y="63"/>
                    </a:lnTo>
                    <a:lnTo>
                      <a:pt x="827" y="63"/>
                    </a:lnTo>
                    <a:lnTo>
                      <a:pt x="825" y="98"/>
                    </a:lnTo>
                    <a:lnTo>
                      <a:pt x="822" y="132"/>
                    </a:lnTo>
                    <a:lnTo>
                      <a:pt x="817" y="164"/>
                    </a:lnTo>
                    <a:lnTo>
                      <a:pt x="812" y="196"/>
                    </a:lnTo>
                    <a:lnTo>
                      <a:pt x="806" y="227"/>
                    </a:lnTo>
                    <a:lnTo>
                      <a:pt x="798" y="257"/>
                    </a:lnTo>
                    <a:lnTo>
                      <a:pt x="791" y="286"/>
                    </a:lnTo>
                    <a:lnTo>
                      <a:pt x="781" y="315"/>
                    </a:lnTo>
                    <a:lnTo>
                      <a:pt x="771" y="342"/>
                    </a:lnTo>
                    <a:lnTo>
                      <a:pt x="762" y="369"/>
                    </a:lnTo>
                    <a:lnTo>
                      <a:pt x="750" y="395"/>
                    </a:lnTo>
                    <a:lnTo>
                      <a:pt x="739" y="420"/>
                    </a:lnTo>
                    <a:lnTo>
                      <a:pt x="726" y="444"/>
                    </a:lnTo>
                    <a:lnTo>
                      <a:pt x="714" y="467"/>
                    </a:lnTo>
                    <a:lnTo>
                      <a:pt x="702" y="489"/>
                    </a:lnTo>
                    <a:lnTo>
                      <a:pt x="689" y="511"/>
                    </a:lnTo>
                    <a:lnTo>
                      <a:pt x="663" y="550"/>
                    </a:lnTo>
                    <a:lnTo>
                      <a:pt x="636" y="586"/>
                    </a:lnTo>
                    <a:lnTo>
                      <a:pt x="610" y="618"/>
                    </a:lnTo>
                    <a:lnTo>
                      <a:pt x="586" y="647"/>
                    </a:lnTo>
                    <a:lnTo>
                      <a:pt x="563" y="672"/>
                    </a:lnTo>
                    <a:lnTo>
                      <a:pt x="542" y="692"/>
                    </a:lnTo>
                    <a:lnTo>
                      <a:pt x="523" y="709"/>
                    </a:lnTo>
                    <a:lnTo>
                      <a:pt x="509" y="722"/>
                    </a:lnTo>
                    <a:lnTo>
                      <a:pt x="509" y="722"/>
                    </a:lnTo>
                    <a:close/>
                    <a:moveTo>
                      <a:pt x="943" y="400"/>
                    </a:moveTo>
                    <a:lnTo>
                      <a:pt x="943" y="400"/>
                    </a:lnTo>
                    <a:lnTo>
                      <a:pt x="936" y="413"/>
                    </a:lnTo>
                    <a:lnTo>
                      <a:pt x="929" y="426"/>
                    </a:lnTo>
                    <a:lnTo>
                      <a:pt x="920" y="438"/>
                    </a:lnTo>
                    <a:lnTo>
                      <a:pt x="911" y="448"/>
                    </a:lnTo>
                    <a:lnTo>
                      <a:pt x="900" y="458"/>
                    </a:lnTo>
                    <a:lnTo>
                      <a:pt x="889" y="467"/>
                    </a:lnTo>
                    <a:lnTo>
                      <a:pt x="876" y="474"/>
                    </a:lnTo>
                    <a:lnTo>
                      <a:pt x="864" y="481"/>
                    </a:lnTo>
                    <a:lnTo>
                      <a:pt x="864" y="481"/>
                    </a:lnTo>
                    <a:lnTo>
                      <a:pt x="853" y="485"/>
                    </a:lnTo>
                    <a:lnTo>
                      <a:pt x="842" y="487"/>
                    </a:lnTo>
                    <a:lnTo>
                      <a:pt x="831" y="490"/>
                    </a:lnTo>
                    <a:lnTo>
                      <a:pt x="821" y="491"/>
                    </a:lnTo>
                    <a:lnTo>
                      <a:pt x="809" y="491"/>
                    </a:lnTo>
                    <a:lnTo>
                      <a:pt x="798" y="491"/>
                    </a:lnTo>
                    <a:lnTo>
                      <a:pt x="787" y="490"/>
                    </a:lnTo>
                    <a:lnTo>
                      <a:pt x="777" y="489"/>
                    </a:lnTo>
                    <a:lnTo>
                      <a:pt x="777" y="489"/>
                    </a:lnTo>
                    <a:lnTo>
                      <a:pt x="792" y="459"/>
                    </a:lnTo>
                    <a:lnTo>
                      <a:pt x="807" y="428"/>
                    </a:lnTo>
                    <a:lnTo>
                      <a:pt x="821" y="396"/>
                    </a:lnTo>
                    <a:lnTo>
                      <a:pt x="833" y="361"/>
                    </a:lnTo>
                    <a:lnTo>
                      <a:pt x="845" y="326"/>
                    </a:lnTo>
                    <a:lnTo>
                      <a:pt x="856" y="290"/>
                    </a:lnTo>
                    <a:lnTo>
                      <a:pt x="866" y="252"/>
                    </a:lnTo>
                    <a:lnTo>
                      <a:pt x="874" y="212"/>
                    </a:lnTo>
                    <a:lnTo>
                      <a:pt x="874" y="212"/>
                    </a:lnTo>
                    <a:lnTo>
                      <a:pt x="886" y="220"/>
                    </a:lnTo>
                    <a:lnTo>
                      <a:pt x="898" y="227"/>
                    </a:lnTo>
                    <a:lnTo>
                      <a:pt x="908" y="237"/>
                    </a:lnTo>
                    <a:lnTo>
                      <a:pt x="917" y="247"/>
                    </a:lnTo>
                    <a:lnTo>
                      <a:pt x="926" y="257"/>
                    </a:lnTo>
                    <a:lnTo>
                      <a:pt x="933" y="268"/>
                    </a:lnTo>
                    <a:lnTo>
                      <a:pt x="940" y="280"/>
                    </a:lnTo>
                    <a:lnTo>
                      <a:pt x="945" y="293"/>
                    </a:lnTo>
                    <a:lnTo>
                      <a:pt x="949" y="306"/>
                    </a:lnTo>
                    <a:lnTo>
                      <a:pt x="952" y="319"/>
                    </a:lnTo>
                    <a:lnTo>
                      <a:pt x="954" y="332"/>
                    </a:lnTo>
                    <a:lnTo>
                      <a:pt x="955" y="345"/>
                    </a:lnTo>
                    <a:lnTo>
                      <a:pt x="954" y="359"/>
                    </a:lnTo>
                    <a:lnTo>
                      <a:pt x="952" y="373"/>
                    </a:lnTo>
                    <a:lnTo>
                      <a:pt x="948" y="386"/>
                    </a:lnTo>
                    <a:lnTo>
                      <a:pt x="943" y="400"/>
                    </a:lnTo>
                    <a:lnTo>
                      <a:pt x="943" y="40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dirty="0">
                  <a:solidFill>
                    <a:schemeClr val="tx2"/>
                  </a:solidFill>
                  <a:ea typeface="字魂59号-创粗黑" panose="00000500000000000000" pitchFamily="2" charset="-122"/>
                </a:endParaRPr>
              </a:p>
            </p:txBody>
          </p:sp>
        </p:grpSp>
      </p:grpSp>
      <p:grpSp>
        <p:nvGrpSpPr>
          <p:cNvPr id="63" name="组合 62">
            <a:extLst>
              <a:ext uri="{FF2B5EF4-FFF2-40B4-BE49-F238E27FC236}">
                <a16:creationId xmlns:a16="http://schemas.microsoft.com/office/drawing/2014/main" id="{2349B55E-F9D1-E21F-CC80-A0581A0B0696}"/>
              </a:ext>
            </a:extLst>
          </p:cNvPr>
          <p:cNvGrpSpPr/>
          <p:nvPr/>
        </p:nvGrpSpPr>
        <p:grpSpPr>
          <a:xfrm>
            <a:off x="1763911" y="3032760"/>
            <a:ext cx="1669098" cy="1669098"/>
            <a:chOff x="1763911" y="2664460"/>
            <a:chExt cx="1669098" cy="1669098"/>
          </a:xfrm>
        </p:grpSpPr>
        <p:sp>
          <p:nvSpPr>
            <p:cNvPr id="64" name="淘宝-想搞设计PPT(倒卖必究)-64">
              <a:extLst>
                <a:ext uri="{FF2B5EF4-FFF2-40B4-BE49-F238E27FC236}">
                  <a16:creationId xmlns:a16="http://schemas.microsoft.com/office/drawing/2014/main" id="{0DC3FDA6-A5ED-DABE-42AB-C52787B42E2D}"/>
                </a:ext>
              </a:extLst>
            </p:cNvPr>
            <p:cNvSpPr/>
            <p:nvPr/>
          </p:nvSpPr>
          <p:spPr>
            <a:xfrm>
              <a:off x="1763911" y="2664460"/>
              <a:ext cx="1669098" cy="1669098"/>
            </a:xfrm>
            <a:custGeom>
              <a:avLst/>
              <a:gdLst>
                <a:gd name="connsiteX0" fmla="*/ 800633 w 1669098"/>
                <a:gd name="connsiteY0" fmla="*/ 0 h 1669098"/>
                <a:gd name="connsiteX1" fmla="*/ 868465 w 1669098"/>
                <a:gd name="connsiteY1" fmla="*/ 0 h 1669098"/>
                <a:gd name="connsiteX2" fmla="*/ 885423 w 1669098"/>
                <a:gd name="connsiteY2" fmla="*/ 16958 h 1669098"/>
                <a:gd name="connsiteX3" fmla="*/ 885423 w 1669098"/>
                <a:gd name="connsiteY3" fmla="*/ 76706 h 1669098"/>
                <a:gd name="connsiteX4" fmla="*/ 912297 w 1669098"/>
                <a:gd name="connsiteY4" fmla="*/ 78063 h 1669098"/>
                <a:gd name="connsiteX5" fmla="*/ 981741 w 1669098"/>
                <a:gd name="connsiteY5" fmla="*/ 88661 h 1669098"/>
                <a:gd name="connsiteX6" fmla="*/ 997017 w 1669098"/>
                <a:gd name="connsiteY6" fmla="*/ 31650 h 1669098"/>
                <a:gd name="connsiteX7" fmla="*/ 1017786 w 1669098"/>
                <a:gd name="connsiteY7" fmla="*/ 19658 h 1669098"/>
                <a:gd name="connsiteX8" fmla="*/ 1083307 w 1669098"/>
                <a:gd name="connsiteY8" fmla="*/ 37215 h 1669098"/>
                <a:gd name="connsiteX9" fmla="*/ 1095298 w 1669098"/>
                <a:gd name="connsiteY9" fmla="*/ 57984 h 1669098"/>
                <a:gd name="connsiteX10" fmla="*/ 1079226 w 1669098"/>
                <a:gd name="connsiteY10" fmla="*/ 117966 h 1669098"/>
                <a:gd name="connsiteX11" fmla="*/ 1130536 w 1669098"/>
                <a:gd name="connsiteY11" fmla="*/ 133894 h 1669098"/>
                <a:gd name="connsiteX12" fmla="*/ 1168448 w 1669098"/>
                <a:gd name="connsiteY12" fmla="*/ 154472 h 1669098"/>
                <a:gd name="connsiteX13" fmla="*/ 1199286 w 1669098"/>
                <a:gd name="connsiteY13" fmla="*/ 101058 h 1669098"/>
                <a:gd name="connsiteX14" fmla="*/ 1222451 w 1669098"/>
                <a:gd name="connsiteY14" fmla="*/ 94851 h 1669098"/>
                <a:gd name="connsiteX15" fmla="*/ 1281196 w 1669098"/>
                <a:gd name="connsiteY15" fmla="*/ 128766 h 1669098"/>
                <a:gd name="connsiteX16" fmla="*/ 1287403 w 1669098"/>
                <a:gd name="connsiteY16" fmla="*/ 151932 h 1669098"/>
                <a:gd name="connsiteX17" fmla="*/ 1257903 w 1669098"/>
                <a:gd name="connsiteY17" fmla="*/ 203027 h 1669098"/>
                <a:gd name="connsiteX18" fmla="*/ 1259703 w 1669098"/>
                <a:gd name="connsiteY18" fmla="*/ 204003 h 1669098"/>
                <a:gd name="connsiteX19" fmla="*/ 1332821 w 1669098"/>
                <a:gd name="connsiteY19" fmla="*/ 264331 h 1669098"/>
                <a:gd name="connsiteX20" fmla="*/ 1376700 w 1669098"/>
                <a:gd name="connsiteY20" fmla="*/ 220452 h 1669098"/>
                <a:gd name="connsiteX21" fmla="*/ 1400682 w 1669098"/>
                <a:gd name="connsiteY21" fmla="*/ 220452 h 1669098"/>
                <a:gd name="connsiteX22" fmla="*/ 1448646 w 1669098"/>
                <a:gd name="connsiteY22" fmla="*/ 268416 h 1669098"/>
                <a:gd name="connsiteX23" fmla="*/ 1448646 w 1669098"/>
                <a:gd name="connsiteY23" fmla="*/ 292398 h 1669098"/>
                <a:gd name="connsiteX24" fmla="*/ 1404767 w 1669098"/>
                <a:gd name="connsiteY24" fmla="*/ 336277 h 1669098"/>
                <a:gd name="connsiteX25" fmla="*/ 1465095 w 1669098"/>
                <a:gd name="connsiteY25" fmla="*/ 409395 h 1669098"/>
                <a:gd name="connsiteX26" fmla="*/ 1466071 w 1669098"/>
                <a:gd name="connsiteY26" fmla="*/ 411195 h 1669098"/>
                <a:gd name="connsiteX27" fmla="*/ 1517167 w 1669098"/>
                <a:gd name="connsiteY27" fmla="*/ 381695 h 1669098"/>
                <a:gd name="connsiteX28" fmla="*/ 1540332 w 1669098"/>
                <a:gd name="connsiteY28" fmla="*/ 387902 h 1669098"/>
                <a:gd name="connsiteX29" fmla="*/ 1574248 w 1669098"/>
                <a:gd name="connsiteY29" fmla="*/ 446647 h 1669098"/>
                <a:gd name="connsiteX30" fmla="*/ 1568041 w 1669098"/>
                <a:gd name="connsiteY30" fmla="*/ 469812 h 1669098"/>
                <a:gd name="connsiteX31" fmla="*/ 1514626 w 1669098"/>
                <a:gd name="connsiteY31" fmla="*/ 500651 h 1669098"/>
                <a:gd name="connsiteX32" fmla="*/ 1535204 w 1669098"/>
                <a:gd name="connsiteY32" fmla="*/ 538562 h 1669098"/>
                <a:gd name="connsiteX33" fmla="*/ 1551132 w 1669098"/>
                <a:gd name="connsiteY33" fmla="*/ 589872 h 1669098"/>
                <a:gd name="connsiteX34" fmla="*/ 1611114 w 1669098"/>
                <a:gd name="connsiteY34" fmla="*/ 573800 h 1669098"/>
                <a:gd name="connsiteX35" fmla="*/ 1631883 w 1669098"/>
                <a:gd name="connsiteY35" fmla="*/ 585792 h 1669098"/>
                <a:gd name="connsiteX36" fmla="*/ 1649440 w 1669098"/>
                <a:gd name="connsiteY36" fmla="*/ 651312 h 1669098"/>
                <a:gd name="connsiteX37" fmla="*/ 1637448 w 1669098"/>
                <a:gd name="connsiteY37" fmla="*/ 672081 h 1669098"/>
                <a:gd name="connsiteX38" fmla="*/ 1580437 w 1669098"/>
                <a:gd name="connsiteY38" fmla="*/ 687357 h 1669098"/>
                <a:gd name="connsiteX39" fmla="*/ 1591035 w 1669098"/>
                <a:gd name="connsiteY39" fmla="*/ 756801 h 1669098"/>
                <a:gd name="connsiteX40" fmla="*/ 1592392 w 1669098"/>
                <a:gd name="connsiteY40" fmla="*/ 783675 h 1669098"/>
                <a:gd name="connsiteX41" fmla="*/ 1652140 w 1669098"/>
                <a:gd name="connsiteY41" fmla="*/ 783675 h 1669098"/>
                <a:gd name="connsiteX42" fmla="*/ 1669098 w 1669098"/>
                <a:gd name="connsiteY42" fmla="*/ 800633 h 1669098"/>
                <a:gd name="connsiteX43" fmla="*/ 1669098 w 1669098"/>
                <a:gd name="connsiteY43" fmla="*/ 868465 h 1669098"/>
                <a:gd name="connsiteX44" fmla="*/ 1652140 w 1669098"/>
                <a:gd name="connsiteY44" fmla="*/ 885423 h 1669098"/>
                <a:gd name="connsiteX45" fmla="*/ 1592392 w 1669098"/>
                <a:gd name="connsiteY45" fmla="*/ 885423 h 1669098"/>
                <a:gd name="connsiteX46" fmla="*/ 1591035 w 1669098"/>
                <a:gd name="connsiteY46" fmla="*/ 912297 h 1669098"/>
                <a:gd name="connsiteX47" fmla="*/ 1580437 w 1669098"/>
                <a:gd name="connsiteY47" fmla="*/ 981741 h 1669098"/>
                <a:gd name="connsiteX48" fmla="*/ 1637448 w 1669098"/>
                <a:gd name="connsiteY48" fmla="*/ 997017 h 1669098"/>
                <a:gd name="connsiteX49" fmla="*/ 1649440 w 1669098"/>
                <a:gd name="connsiteY49" fmla="*/ 1017786 h 1669098"/>
                <a:gd name="connsiteX50" fmla="*/ 1631883 w 1669098"/>
                <a:gd name="connsiteY50" fmla="*/ 1083307 h 1669098"/>
                <a:gd name="connsiteX51" fmla="*/ 1611114 w 1669098"/>
                <a:gd name="connsiteY51" fmla="*/ 1095298 h 1669098"/>
                <a:gd name="connsiteX52" fmla="*/ 1551132 w 1669098"/>
                <a:gd name="connsiteY52" fmla="*/ 1079226 h 1669098"/>
                <a:gd name="connsiteX53" fmla="*/ 1535204 w 1669098"/>
                <a:gd name="connsiteY53" fmla="*/ 1130536 h 1669098"/>
                <a:gd name="connsiteX54" fmla="*/ 1514626 w 1669098"/>
                <a:gd name="connsiteY54" fmla="*/ 1168447 h 1669098"/>
                <a:gd name="connsiteX55" fmla="*/ 1568041 w 1669098"/>
                <a:gd name="connsiteY55" fmla="*/ 1199286 h 1669098"/>
                <a:gd name="connsiteX56" fmla="*/ 1574248 w 1669098"/>
                <a:gd name="connsiteY56" fmla="*/ 1222451 h 1669098"/>
                <a:gd name="connsiteX57" fmla="*/ 1540332 w 1669098"/>
                <a:gd name="connsiteY57" fmla="*/ 1281196 h 1669098"/>
                <a:gd name="connsiteX58" fmla="*/ 1517167 w 1669098"/>
                <a:gd name="connsiteY58" fmla="*/ 1287403 h 1669098"/>
                <a:gd name="connsiteX59" fmla="*/ 1466071 w 1669098"/>
                <a:gd name="connsiteY59" fmla="*/ 1257903 h 1669098"/>
                <a:gd name="connsiteX60" fmla="*/ 1465095 w 1669098"/>
                <a:gd name="connsiteY60" fmla="*/ 1259703 h 1669098"/>
                <a:gd name="connsiteX61" fmla="*/ 1404767 w 1669098"/>
                <a:gd name="connsiteY61" fmla="*/ 1332821 h 1669098"/>
                <a:gd name="connsiteX62" fmla="*/ 1448646 w 1669098"/>
                <a:gd name="connsiteY62" fmla="*/ 1376700 h 1669098"/>
                <a:gd name="connsiteX63" fmla="*/ 1448646 w 1669098"/>
                <a:gd name="connsiteY63" fmla="*/ 1400682 h 1669098"/>
                <a:gd name="connsiteX64" fmla="*/ 1400682 w 1669098"/>
                <a:gd name="connsiteY64" fmla="*/ 1448647 h 1669098"/>
                <a:gd name="connsiteX65" fmla="*/ 1376700 w 1669098"/>
                <a:gd name="connsiteY65" fmla="*/ 1448647 h 1669098"/>
                <a:gd name="connsiteX66" fmla="*/ 1332820 w 1669098"/>
                <a:gd name="connsiteY66" fmla="*/ 1404767 h 1669098"/>
                <a:gd name="connsiteX67" fmla="*/ 1259703 w 1669098"/>
                <a:gd name="connsiteY67" fmla="*/ 1465095 h 1669098"/>
                <a:gd name="connsiteX68" fmla="*/ 1257903 w 1669098"/>
                <a:gd name="connsiteY68" fmla="*/ 1466071 h 1669098"/>
                <a:gd name="connsiteX69" fmla="*/ 1287403 w 1669098"/>
                <a:gd name="connsiteY69" fmla="*/ 1517167 h 1669098"/>
                <a:gd name="connsiteX70" fmla="*/ 1281196 w 1669098"/>
                <a:gd name="connsiteY70" fmla="*/ 1540332 h 1669098"/>
                <a:gd name="connsiteX71" fmla="*/ 1222451 w 1669098"/>
                <a:gd name="connsiteY71" fmla="*/ 1574248 h 1669098"/>
                <a:gd name="connsiteX72" fmla="*/ 1199286 w 1669098"/>
                <a:gd name="connsiteY72" fmla="*/ 1568041 h 1669098"/>
                <a:gd name="connsiteX73" fmla="*/ 1168447 w 1669098"/>
                <a:gd name="connsiteY73" fmla="*/ 1514626 h 1669098"/>
                <a:gd name="connsiteX74" fmla="*/ 1130536 w 1669098"/>
                <a:gd name="connsiteY74" fmla="*/ 1535204 h 1669098"/>
                <a:gd name="connsiteX75" fmla="*/ 1079226 w 1669098"/>
                <a:gd name="connsiteY75" fmla="*/ 1551132 h 1669098"/>
                <a:gd name="connsiteX76" fmla="*/ 1095298 w 1669098"/>
                <a:gd name="connsiteY76" fmla="*/ 1611114 h 1669098"/>
                <a:gd name="connsiteX77" fmla="*/ 1083307 w 1669098"/>
                <a:gd name="connsiteY77" fmla="*/ 1631883 h 1669098"/>
                <a:gd name="connsiteX78" fmla="*/ 1017786 w 1669098"/>
                <a:gd name="connsiteY78" fmla="*/ 1649440 h 1669098"/>
                <a:gd name="connsiteX79" fmla="*/ 997017 w 1669098"/>
                <a:gd name="connsiteY79" fmla="*/ 1637448 h 1669098"/>
                <a:gd name="connsiteX80" fmla="*/ 981741 w 1669098"/>
                <a:gd name="connsiteY80" fmla="*/ 1580437 h 1669098"/>
                <a:gd name="connsiteX81" fmla="*/ 912297 w 1669098"/>
                <a:gd name="connsiteY81" fmla="*/ 1591035 h 1669098"/>
                <a:gd name="connsiteX82" fmla="*/ 885423 w 1669098"/>
                <a:gd name="connsiteY82" fmla="*/ 1592392 h 1669098"/>
                <a:gd name="connsiteX83" fmla="*/ 885423 w 1669098"/>
                <a:gd name="connsiteY83" fmla="*/ 1652140 h 1669098"/>
                <a:gd name="connsiteX84" fmla="*/ 868465 w 1669098"/>
                <a:gd name="connsiteY84" fmla="*/ 1669098 h 1669098"/>
                <a:gd name="connsiteX85" fmla="*/ 800633 w 1669098"/>
                <a:gd name="connsiteY85" fmla="*/ 1669098 h 1669098"/>
                <a:gd name="connsiteX86" fmla="*/ 783675 w 1669098"/>
                <a:gd name="connsiteY86" fmla="*/ 1652140 h 1669098"/>
                <a:gd name="connsiteX87" fmla="*/ 783675 w 1669098"/>
                <a:gd name="connsiteY87" fmla="*/ 1592392 h 1669098"/>
                <a:gd name="connsiteX88" fmla="*/ 756801 w 1669098"/>
                <a:gd name="connsiteY88" fmla="*/ 1591035 h 1669098"/>
                <a:gd name="connsiteX89" fmla="*/ 687357 w 1669098"/>
                <a:gd name="connsiteY89" fmla="*/ 1580437 h 1669098"/>
                <a:gd name="connsiteX90" fmla="*/ 672081 w 1669098"/>
                <a:gd name="connsiteY90" fmla="*/ 1637448 h 1669098"/>
                <a:gd name="connsiteX91" fmla="*/ 651312 w 1669098"/>
                <a:gd name="connsiteY91" fmla="*/ 1649440 h 1669098"/>
                <a:gd name="connsiteX92" fmla="*/ 585791 w 1669098"/>
                <a:gd name="connsiteY92" fmla="*/ 1631883 h 1669098"/>
                <a:gd name="connsiteX93" fmla="*/ 573800 w 1669098"/>
                <a:gd name="connsiteY93" fmla="*/ 1611114 h 1669098"/>
                <a:gd name="connsiteX94" fmla="*/ 589872 w 1669098"/>
                <a:gd name="connsiteY94" fmla="*/ 1551132 h 1669098"/>
                <a:gd name="connsiteX95" fmla="*/ 538562 w 1669098"/>
                <a:gd name="connsiteY95" fmla="*/ 1535204 h 1669098"/>
                <a:gd name="connsiteX96" fmla="*/ 500651 w 1669098"/>
                <a:gd name="connsiteY96" fmla="*/ 1514626 h 1669098"/>
                <a:gd name="connsiteX97" fmla="*/ 469812 w 1669098"/>
                <a:gd name="connsiteY97" fmla="*/ 1568041 h 1669098"/>
                <a:gd name="connsiteX98" fmla="*/ 446647 w 1669098"/>
                <a:gd name="connsiteY98" fmla="*/ 1574248 h 1669098"/>
                <a:gd name="connsiteX99" fmla="*/ 387902 w 1669098"/>
                <a:gd name="connsiteY99" fmla="*/ 1540332 h 1669098"/>
                <a:gd name="connsiteX100" fmla="*/ 381695 w 1669098"/>
                <a:gd name="connsiteY100" fmla="*/ 1517167 h 1669098"/>
                <a:gd name="connsiteX101" fmla="*/ 411195 w 1669098"/>
                <a:gd name="connsiteY101" fmla="*/ 1466071 h 1669098"/>
                <a:gd name="connsiteX102" fmla="*/ 409395 w 1669098"/>
                <a:gd name="connsiteY102" fmla="*/ 1465095 h 1669098"/>
                <a:gd name="connsiteX103" fmla="*/ 336278 w 1669098"/>
                <a:gd name="connsiteY103" fmla="*/ 1404767 h 1669098"/>
                <a:gd name="connsiteX104" fmla="*/ 292398 w 1669098"/>
                <a:gd name="connsiteY104" fmla="*/ 1448647 h 1669098"/>
                <a:gd name="connsiteX105" fmla="*/ 268416 w 1669098"/>
                <a:gd name="connsiteY105" fmla="*/ 1448647 h 1669098"/>
                <a:gd name="connsiteX106" fmla="*/ 220452 w 1669098"/>
                <a:gd name="connsiteY106" fmla="*/ 1400682 h 1669098"/>
                <a:gd name="connsiteX107" fmla="*/ 220452 w 1669098"/>
                <a:gd name="connsiteY107" fmla="*/ 1376700 h 1669098"/>
                <a:gd name="connsiteX108" fmla="*/ 264331 w 1669098"/>
                <a:gd name="connsiteY108" fmla="*/ 1332821 h 1669098"/>
                <a:gd name="connsiteX109" fmla="*/ 204003 w 1669098"/>
                <a:gd name="connsiteY109" fmla="*/ 1259703 h 1669098"/>
                <a:gd name="connsiteX110" fmla="*/ 203027 w 1669098"/>
                <a:gd name="connsiteY110" fmla="*/ 1257903 h 1669098"/>
                <a:gd name="connsiteX111" fmla="*/ 151931 w 1669098"/>
                <a:gd name="connsiteY111" fmla="*/ 1287403 h 1669098"/>
                <a:gd name="connsiteX112" fmla="*/ 128766 w 1669098"/>
                <a:gd name="connsiteY112" fmla="*/ 1281196 h 1669098"/>
                <a:gd name="connsiteX113" fmla="*/ 94850 w 1669098"/>
                <a:gd name="connsiteY113" fmla="*/ 1222451 h 1669098"/>
                <a:gd name="connsiteX114" fmla="*/ 101057 w 1669098"/>
                <a:gd name="connsiteY114" fmla="*/ 1199286 h 1669098"/>
                <a:gd name="connsiteX115" fmla="*/ 154472 w 1669098"/>
                <a:gd name="connsiteY115" fmla="*/ 1168447 h 1669098"/>
                <a:gd name="connsiteX116" fmla="*/ 133894 w 1669098"/>
                <a:gd name="connsiteY116" fmla="*/ 1130536 h 1669098"/>
                <a:gd name="connsiteX117" fmla="*/ 117966 w 1669098"/>
                <a:gd name="connsiteY117" fmla="*/ 1079226 h 1669098"/>
                <a:gd name="connsiteX118" fmla="*/ 57984 w 1669098"/>
                <a:gd name="connsiteY118" fmla="*/ 1095298 h 1669098"/>
                <a:gd name="connsiteX119" fmla="*/ 37215 w 1669098"/>
                <a:gd name="connsiteY119" fmla="*/ 1083307 h 1669098"/>
                <a:gd name="connsiteX120" fmla="*/ 19658 w 1669098"/>
                <a:gd name="connsiteY120" fmla="*/ 1017786 h 1669098"/>
                <a:gd name="connsiteX121" fmla="*/ 31650 w 1669098"/>
                <a:gd name="connsiteY121" fmla="*/ 997017 h 1669098"/>
                <a:gd name="connsiteX122" fmla="*/ 88661 w 1669098"/>
                <a:gd name="connsiteY122" fmla="*/ 981741 h 1669098"/>
                <a:gd name="connsiteX123" fmla="*/ 78063 w 1669098"/>
                <a:gd name="connsiteY123" fmla="*/ 912297 h 1669098"/>
                <a:gd name="connsiteX124" fmla="*/ 76706 w 1669098"/>
                <a:gd name="connsiteY124" fmla="*/ 885423 h 1669098"/>
                <a:gd name="connsiteX125" fmla="*/ 16958 w 1669098"/>
                <a:gd name="connsiteY125" fmla="*/ 885423 h 1669098"/>
                <a:gd name="connsiteX126" fmla="*/ 0 w 1669098"/>
                <a:gd name="connsiteY126" fmla="*/ 868465 h 1669098"/>
                <a:gd name="connsiteX127" fmla="*/ 0 w 1669098"/>
                <a:gd name="connsiteY127" fmla="*/ 800633 h 1669098"/>
                <a:gd name="connsiteX128" fmla="*/ 16958 w 1669098"/>
                <a:gd name="connsiteY128" fmla="*/ 783675 h 1669098"/>
                <a:gd name="connsiteX129" fmla="*/ 76706 w 1669098"/>
                <a:gd name="connsiteY129" fmla="*/ 783675 h 1669098"/>
                <a:gd name="connsiteX130" fmla="*/ 78063 w 1669098"/>
                <a:gd name="connsiteY130" fmla="*/ 756801 h 1669098"/>
                <a:gd name="connsiteX131" fmla="*/ 88661 w 1669098"/>
                <a:gd name="connsiteY131" fmla="*/ 687357 h 1669098"/>
                <a:gd name="connsiteX132" fmla="*/ 31650 w 1669098"/>
                <a:gd name="connsiteY132" fmla="*/ 672081 h 1669098"/>
                <a:gd name="connsiteX133" fmla="*/ 19658 w 1669098"/>
                <a:gd name="connsiteY133" fmla="*/ 651312 h 1669098"/>
                <a:gd name="connsiteX134" fmla="*/ 37215 w 1669098"/>
                <a:gd name="connsiteY134" fmla="*/ 585792 h 1669098"/>
                <a:gd name="connsiteX135" fmla="*/ 57984 w 1669098"/>
                <a:gd name="connsiteY135" fmla="*/ 573800 h 1669098"/>
                <a:gd name="connsiteX136" fmla="*/ 117966 w 1669098"/>
                <a:gd name="connsiteY136" fmla="*/ 589872 h 1669098"/>
                <a:gd name="connsiteX137" fmla="*/ 133894 w 1669098"/>
                <a:gd name="connsiteY137" fmla="*/ 538562 h 1669098"/>
                <a:gd name="connsiteX138" fmla="*/ 154472 w 1669098"/>
                <a:gd name="connsiteY138" fmla="*/ 500651 h 1669098"/>
                <a:gd name="connsiteX139" fmla="*/ 101057 w 1669098"/>
                <a:gd name="connsiteY139" fmla="*/ 469812 h 1669098"/>
                <a:gd name="connsiteX140" fmla="*/ 94850 w 1669098"/>
                <a:gd name="connsiteY140" fmla="*/ 446647 h 1669098"/>
                <a:gd name="connsiteX141" fmla="*/ 128766 w 1669098"/>
                <a:gd name="connsiteY141" fmla="*/ 387902 h 1669098"/>
                <a:gd name="connsiteX142" fmla="*/ 151931 w 1669098"/>
                <a:gd name="connsiteY142" fmla="*/ 381695 h 1669098"/>
                <a:gd name="connsiteX143" fmla="*/ 203027 w 1669098"/>
                <a:gd name="connsiteY143" fmla="*/ 411195 h 1669098"/>
                <a:gd name="connsiteX144" fmla="*/ 204003 w 1669098"/>
                <a:gd name="connsiteY144" fmla="*/ 409395 h 1669098"/>
                <a:gd name="connsiteX145" fmla="*/ 264331 w 1669098"/>
                <a:gd name="connsiteY145" fmla="*/ 336277 h 1669098"/>
                <a:gd name="connsiteX146" fmla="*/ 220452 w 1669098"/>
                <a:gd name="connsiteY146" fmla="*/ 292398 h 1669098"/>
                <a:gd name="connsiteX147" fmla="*/ 220452 w 1669098"/>
                <a:gd name="connsiteY147" fmla="*/ 268416 h 1669098"/>
                <a:gd name="connsiteX148" fmla="*/ 268416 w 1669098"/>
                <a:gd name="connsiteY148" fmla="*/ 220452 h 1669098"/>
                <a:gd name="connsiteX149" fmla="*/ 292398 w 1669098"/>
                <a:gd name="connsiteY149" fmla="*/ 220452 h 1669098"/>
                <a:gd name="connsiteX150" fmla="*/ 336277 w 1669098"/>
                <a:gd name="connsiteY150" fmla="*/ 264331 h 1669098"/>
                <a:gd name="connsiteX151" fmla="*/ 409395 w 1669098"/>
                <a:gd name="connsiteY151" fmla="*/ 204003 h 1669098"/>
                <a:gd name="connsiteX152" fmla="*/ 411195 w 1669098"/>
                <a:gd name="connsiteY152" fmla="*/ 203027 h 1669098"/>
                <a:gd name="connsiteX153" fmla="*/ 381695 w 1669098"/>
                <a:gd name="connsiteY153" fmla="*/ 151932 h 1669098"/>
                <a:gd name="connsiteX154" fmla="*/ 387902 w 1669098"/>
                <a:gd name="connsiteY154" fmla="*/ 128766 h 1669098"/>
                <a:gd name="connsiteX155" fmla="*/ 446647 w 1669098"/>
                <a:gd name="connsiteY155" fmla="*/ 94850 h 1669098"/>
                <a:gd name="connsiteX156" fmla="*/ 469812 w 1669098"/>
                <a:gd name="connsiteY156" fmla="*/ 101057 h 1669098"/>
                <a:gd name="connsiteX157" fmla="*/ 500651 w 1669098"/>
                <a:gd name="connsiteY157" fmla="*/ 154472 h 1669098"/>
                <a:gd name="connsiteX158" fmla="*/ 538562 w 1669098"/>
                <a:gd name="connsiteY158" fmla="*/ 133894 h 1669098"/>
                <a:gd name="connsiteX159" fmla="*/ 589872 w 1669098"/>
                <a:gd name="connsiteY159" fmla="*/ 117966 h 1669098"/>
                <a:gd name="connsiteX160" fmla="*/ 573800 w 1669098"/>
                <a:gd name="connsiteY160" fmla="*/ 57984 h 1669098"/>
                <a:gd name="connsiteX161" fmla="*/ 585791 w 1669098"/>
                <a:gd name="connsiteY161" fmla="*/ 37215 h 1669098"/>
                <a:gd name="connsiteX162" fmla="*/ 651312 w 1669098"/>
                <a:gd name="connsiteY162" fmla="*/ 19658 h 1669098"/>
                <a:gd name="connsiteX163" fmla="*/ 672081 w 1669098"/>
                <a:gd name="connsiteY163" fmla="*/ 31650 h 1669098"/>
                <a:gd name="connsiteX164" fmla="*/ 687357 w 1669098"/>
                <a:gd name="connsiteY164" fmla="*/ 88661 h 1669098"/>
                <a:gd name="connsiteX165" fmla="*/ 756801 w 1669098"/>
                <a:gd name="connsiteY165" fmla="*/ 78063 h 1669098"/>
                <a:gd name="connsiteX166" fmla="*/ 783675 w 1669098"/>
                <a:gd name="connsiteY166" fmla="*/ 76706 h 1669098"/>
                <a:gd name="connsiteX167" fmla="*/ 783675 w 1669098"/>
                <a:gd name="connsiteY167" fmla="*/ 16958 h 1669098"/>
                <a:gd name="connsiteX168" fmla="*/ 800633 w 1669098"/>
                <a:gd name="connsiteY168" fmla="*/ 0 h 1669098"/>
                <a:gd name="connsiteX169" fmla="*/ 834549 w 1669098"/>
                <a:gd name="connsiteY169" fmla="*/ 187960 h 1669098"/>
                <a:gd name="connsiteX170" fmla="*/ 187960 w 1669098"/>
                <a:gd name="connsiteY170" fmla="*/ 834549 h 1669098"/>
                <a:gd name="connsiteX171" fmla="*/ 834549 w 1669098"/>
                <a:gd name="connsiteY171" fmla="*/ 1481138 h 1669098"/>
                <a:gd name="connsiteX172" fmla="*/ 1481138 w 1669098"/>
                <a:gd name="connsiteY172" fmla="*/ 834549 h 1669098"/>
                <a:gd name="connsiteX173" fmla="*/ 834549 w 1669098"/>
                <a:gd name="connsiteY173" fmla="*/ 187960 h 1669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Lst>
              <a:rect l="l" t="t" r="r" b="b"/>
              <a:pathLst>
                <a:path w="1669098" h="1669098">
                  <a:moveTo>
                    <a:pt x="800633" y="0"/>
                  </a:moveTo>
                  <a:lnTo>
                    <a:pt x="868465" y="0"/>
                  </a:lnTo>
                  <a:cubicBezTo>
                    <a:pt x="877831" y="0"/>
                    <a:pt x="885423" y="7592"/>
                    <a:pt x="885423" y="16958"/>
                  </a:cubicBezTo>
                  <a:lnTo>
                    <a:pt x="885423" y="76706"/>
                  </a:lnTo>
                  <a:lnTo>
                    <a:pt x="912297" y="78063"/>
                  </a:lnTo>
                  <a:lnTo>
                    <a:pt x="981741" y="88661"/>
                  </a:lnTo>
                  <a:lnTo>
                    <a:pt x="997017" y="31650"/>
                  </a:lnTo>
                  <a:cubicBezTo>
                    <a:pt x="999441" y="22603"/>
                    <a:pt x="1008739" y="17235"/>
                    <a:pt x="1017786" y="19658"/>
                  </a:cubicBezTo>
                  <a:lnTo>
                    <a:pt x="1083307" y="37215"/>
                  </a:lnTo>
                  <a:cubicBezTo>
                    <a:pt x="1092353" y="39639"/>
                    <a:pt x="1097722" y="48937"/>
                    <a:pt x="1095298" y="57984"/>
                  </a:cubicBezTo>
                  <a:lnTo>
                    <a:pt x="1079226" y="117966"/>
                  </a:lnTo>
                  <a:lnTo>
                    <a:pt x="1130536" y="133894"/>
                  </a:lnTo>
                  <a:lnTo>
                    <a:pt x="1168448" y="154472"/>
                  </a:lnTo>
                  <a:lnTo>
                    <a:pt x="1199286" y="101058"/>
                  </a:lnTo>
                  <a:cubicBezTo>
                    <a:pt x="1203969" y="92946"/>
                    <a:pt x="1214340" y="90168"/>
                    <a:pt x="1222451" y="94851"/>
                  </a:cubicBezTo>
                  <a:lnTo>
                    <a:pt x="1281196" y="128766"/>
                  </a:lnTo>
                  <a:cubicBezTo>
                    <a:pt x="1289307" y="133449"/>
                    <a:pt x="1292086" y="143820"/>
                    <a:pt x="1287403" y="151932"/>
                  </a:cubicBezTo>
                  <a:lnTo>
                    <a:pt x="1257903" y="203027"/>
                  </a:lnTo>
                  <a:lnTo>
                    <a:pt x="1259703" y="204003"/>
                  </a:lnTo>
                  <a:lnTo>
                    <a:pt x="1332821" y="264331"/>
                  </a:lnTo>
                  <a:lnTo>
                    <a:pt x="1376700" y="220452"/>
                  </a:lnTo>
                  <a:cubicBezTo>
                    <a:pt x="1383323" y="213829"/>
                    <a:pt x="1394059" y="213829"/>
                    <a:pt x="1400682" y="220452"/>
                  </a:cubicBezTo>
                  <a:lnTo>
                    <a:pt x="1448646" y="268416"/>
                  </a:lnTo>
                  <a:cubicBezTo>
                    <a:pt x="1455269" y="275039"/>
                    <a:pt x="1455269" y="285776"/>
                    <a:pt x="1448646" y="292398"/>
                  </a:cubicBezTo>
                  <a:lnTo>
                    <a:pt x="1404767" y="336277"/>
                  </a:lnTo>
                  <a:lnTo>
                    <a:pt x="1465095" y="409395"/>
                  </a:lnTo>
                  <a:lnTo>
                    <a:pt x="1466071" y="411195"/>
                  </a:lnTo>
                  <a:lnTo>
                    <a:pt x="1517167" y="381695"/>
                  </a:lnTo>
                  <a:cubicBezTo>
                    <a:pt x="1525278" y="377012"/>
                    <a:pt x="1535649" y="379791"/>
                    <a:pt x="1540332" y="387902"/>
                  </a:cubicBezTo>
                  <a:lnTo>
                    <a:pt x="1574248" y="446647"/>
                  </a:lnTo>
                  <a:cubicBezTo>
                    <a:pt x="1578931" y="454758"/>
                    <a:pt x="1576152" y="465129"/>
                    <a:pt x="1568041" y="469812"/>
                  </a:cubicBezTo>
                  <a:lnTo>
                    <a:pt x="1514626" y="500651"/>
                  </a:lnTo>
                  <a:lnTo>
                    <a:pt x="1535204" y="538562"/>
                  </a:lnTo>
                  <a:lnTo>
                    <a:pt x="1551132" y="589872"/>
                  </a:lnTo>
                  <a:lnTo>
                    <a:pt x="1611114" y="573800"/>
                  </a:lnTo>
                  <a:cubicBezTo>
                    <a:pt x="1620161" y="571376"/>
                    <a:pt x="1629459" y="576745"/>
                    <a:pt x="1631883" y="585792"/>
                  </a:cubicBezTo>
                  <a:lnTo>
                    <a:pt x="1649440" y="651312"/>
                  </a:lnTo>
                  <a:cubicBezTo>
                    <a:pt x="1651864" y="660359"/>
                    <a:pt x="1646495" y="669657"/>
                    <a:pt x="1637448" y="672081"/>
                  </a:cubicBezTo>
                  <a:lnTo>
                    <a:pt x="1580437" y="687357"/>
                  </a:lnTo>
                  <a:lnTo>
                    <a:pt x="1591035" y="756801"/>
                  </a:lnTo>
                  <a:lnTo>
                    <a:pt x="1592392" y="783675"/>
                  </a:lnTo>
                  <a:lnTo>
                    <a:pt x="1652140" y="783675"/>
                  </a:lnTo>
                  <a:cubicBezTo>
                    <a:pt x="1661506" y="783675"/>
                    <a:pt x="1669098" y="791267"/>
                    <a:pt x="1669098" y="800633"/>
                  </a:cubicBezTo>
                  <a:lnTo>
                    <a:pt x="1669098" y="868465"/>
                  </a:lnTo>
                  <a:cubicBezTo>
                    <a:pt x="1669098" y="877831"/>
                    <a:pt x="1661506" y="885423"/>
                    <a:pt x="1652140" y="885423"/>
                  </a:cubicBezTo>
                  <a:lnTo>
                    <a:pt x="1592392" y="885423"/>
                  </a:lnTo>
                  <a:lnTo>
                    <a:pt x="1591035" y="912297"/>
                  </a:lnTo>
                  <a:lnTo>
                    <a:pt x="1580437" y="981741"/>
                  </a:lnTo>
                  <a:lnTo>
                    <a:pt x="1637448" y="997017"/>
                  </a:lnTo>
                  <a:cubicBezTo>
                    <a:pt x="1646495" y="999441"/>
                    <a:pt x="1651864" y="1008739"/>
                    <a:pt x="1649440" y="1017786"/>
                  </a:cubicBezTo>
                  <a:lnTo>
                    <a:pt x="1631883" y="1083307"/>
                  </a:lnTo>
                  <a:cubicBezTo>
                    <a:pt x="1629459" y="1092353"/>
                    <a:pt x="1620161" y="1097722"/>
                    <a:pt x="1611114" y="1095298"/>
                  </a:cubicBezTo>
                  <a:lnTo>
                    <a:pt x="1551132" y="1079226"/>
                  </a:lnTo>
                  <a:lnTo>
                    <a:pt x="1535204" y="1130536"/>
                  </a:lnTo>
                  <a:lnTo>
                    <a:pt x="1514626" y="1168447"/>
                  </a:lnTo>
                  <a:lnTo>
                    <a:pt x="1568041" y="1199286"/>
                  </a:lnTo>
                  <a:cubicBezTo>
                    <a:pt x="1576152" y="1203969"/>
                    <a:pt x="1578931" y="1214340"/>
                    <a:pt x="1574248" y="1222451"/>
                  </a:cubicBezTo>
                  <a:lnTo>
                    <a:pt x="1540332" y="1281196"/>
                  </a:lnTo>
                  <a:cubicBezTo>
                    <a:pt x="1535649" y="1289307"/>
                    <a:pt x="1525278" y="1292086"/>
                    <a:pt x="1517167" y="1287403"/>
                  </a:cubicBezTo>
                  <a:lnTo>
                    <a:pt x="1466071" y="1257903"/>
                  </a:lnTo>
                  <a:lnTo>
                    <a:pt x="1465095" y="1259703"/>
                  </a:lnTo>
                  <a:lnTo>
                    <a:pt x="1404767" y="1332821"/>
                  </a:lnTo>
                  <a:lnTo>
                    <a:pt x="1448646" y="1376700"/>
                  </a:lnTo>
                  <a:cubicBezTo>
                    <a:pt x="1455269" y="1383323"/>
                    <a:pt x="1455269" y="1394059"/>
                    <a:pt x="1448646" y="1400682"/>
                  </a:cubicBezTo>
                  <a:lnTo>
                    <a:pt x="1400682" y="1448647"/>
                  </a:lnTo>
                  <a:cubicBezTo>
                    <a:pt x="1394059" y="1455269"/>
                    <a:pt x="1383323" y="1455269"/>
                    <a:pt x="1376700" y="1448647"/>
                  </a:cubicBezTo>
                  <a:lnTo>
                    <a:pt x="1332820" y="1404767"/>
                  </a:lnTo>
                  <a:lnTo>
                    <a:pt x="1259703" y="1465095"/>
                  </a:lnTo>
                  <a:lnTo>
                    <a:pt x="1257903" y="1466071"/>
                  </a:lnTo>
                  <a:lnTo>
                    <a:pt x="1287403" y="1517167"/>
                  </a:lnTo>
                  <a:cubicBezTo>
                    <a:pt x="1292086" y="1525278"/>
                    <a:pt x="1289307" y="1535649"/>
                    <a:pt x="1281196" y="1540332"/>
                  </a:cubicBezTo>
                  <a:lnTo>
                    <a:pt x="1222451" y="1574248"/>
                  </a:lnTo>
                  <a:cubicBezTo>
                    <a:pt x="1214340" y="1578931"/>
                    <a:pt x="1203969" y="1576152"/>
                    <a:pt x="1199286" y="1568041"/>
                  </a:cubicBezTo>
                  <a:lnTo>
                    <a:pt x="1168447" y="1514626"/>
                  </a:lnTo>
                  <a:lnTo>
                    <a:pt x="1130536" y="1535204"/>
                  </a:lnTo>
                  <a:lnTo>
                    <a:pt x="1079226" y="1551132"/>
                  </a:lnTo>
                  <a:lnTo>
                    <a:pt x="1095298" y="1611114"/>
                  </a:lnTo>
                  <a:cubicBezTo>
                    <a:pt x="1097722" y="1620161"/>
                    <a:pt x="1092353" y="1629459"/>
                    <a:pt x="1083307" y="1631883"/>
                  </a:cubicBezTo>
                  <a:lnTo>
                    <a:pt x="1017786" y="1649440"/>
                  </a:lnTo>
                  <a:cubicBezTo>
                    <a:pt x="1008739" y="1651864"/>
                    <a:pt x="999441" y="1646495"/>
                    <a:pt x="997017" y="1637448"/>
                  </a:cubicBezTo>
                  <a:lnTo>
                    <a:pt x="981741" y="1580437"/>
                  </a:lnTo>
                  <a:lnTo>
                    <a:pt x="912297" y="1591035"/>
                  </a:lnTo>
                  <a:lnTo>
                    <a:pt x="885423" y="1592392"/>
                  </a:lnTo>
                  <a:lnTo>
                    <a:pt x="885423" y="1652140"/>
                  </a:lnTo>
                  <a:cubicBezTo>
                    <a:pt x="885423" y="1661506"/>
                    <a:pt x="877831" y="1669098"/>
                    <a:pt x="868465" y="1669098"/>
                  </a:cubicBezTo>
                  <a:lnTo>
                    <a:pt x="800633" y="1669098"/>
                  </a:lnTo>
                  <a:cubicBezTo>
                    <a:pt x="791267" y="1669098"/>
                    <a:pt x="783675" y="1661506"/>
                    <a:pt x="783675" y="1652140"/>
                  </a:cubicBezTo>
                  <a:lnTo>
                    <a:pt x="783675" y="1592392"/>
                  </a:lnTo>
                  <a:lnTo>
                    <a:pt x="756801" y="1591035"/>
                  </a:lnTo>
                  <a:lnTo>
                    <a:pt x="687357" y="1580437"/>
                  </a:lnTo>
                  <a:lnTo>
                    <a:pt x="672081" y="1637448"/>
                  </a:lnTo>
                  <a:cubicBezTo>
                    <a:pt x="669657" y="1646495"/>
                    <a:pt x="660359" y="1651864"/>
                    <a:pt x="651312" y="1649440"/>
                  </a:cubicBezTo>
                  <a:lnTo>
                    <a:pt x="585791" y="1631883"/>
                  </a:lnTo>
                  <a:cubicBezTo>
                    <a:pt x="576745" y="1629459"/>
                    <a:pt x="571376" y="1620161"/>
                    <a:pt x="573800" y="1611114"/>
                  </a:cubicBezTo>
                  <a:lnTo>
                    <a:pt x="589872" y="1551132"/>
                  </a:lnTo>
                  <a:lnTo>
                    <a:pt x="538562" y="1535204"/>
                  </a:lnTo>
                  <a:lnTo>
                    <a:pt x="500651" y="1514626"/>
                  </a:lnTo>
                  <a:lnTo>
                    <a:pt x="469812" y="1568041"/>
                  </a:lnTo>
                  <a:cubicBezTo>
                    <a:pt x="465129" y="1576152"/>
                    <a:pt x="454758" y="1578931"/>
                    <a:pt x="446647" y="1574248"/>
                  </a:cubicBezTo>
                  <a:lnTo>
                    <a:pt x="387902" y="1540332"/>
                  </a:lnTo>
                  <a:cubicBezTo>
                    <a:pt x="379791" y="1535649"/>
                    <a:pt x="377012" y="1525278"/>
                    <a:pt x="381695" y="1517167"/>
                  </a:cubicBezTo>
                  <a:lnTo>
                    <a:pt x="411195" y="1466071"/>
                  </a:lnTo>
                  <a:lnTo>
                    <a:pt x="409395" y="1465095"/>
                  </a:lnTo>
                  <a:lnTo>
                    <a:pt x="336278" y="1404767"/>
                  </a:lnTo>
                  <a:lnTo>
                    <a:pt x="292398" y="1448647"/>
                  </a:lnTo>
                  <a:cubicBezTo>
                    <a:pt x="285775" y="1455269"/>
                    <a:pt x="275039" y="1455269"/>
                    <a:pt x="268416" y="1448647"/>
                  </a:cubicBezTo>
                  <a:lnTo>
                    <a:pt x="220452" y="1400682"/>
                  </a:lnTo>
                  <a:cubicBezTo>
                    <a:pt x="213829" y="1394059"/>
                    <a:pt x="213829" y="1383323"/>
                    <a:pt x="220452" y="1376700"/>
                  </a:cubicBezTo>
                  <a:lnTo>
                    <a:pt x="264331" y="1332821"/>
                  </a:lnTo>
                  <a:lnTo>
                    <a:pt x="204003" y="1259703"/>
                  </a:lnTo>
                  <a:lnTo>
                    <a:pt x="203027" y="1257903"/>
                  </a:lnTo>
                  <a:lnTo>
                    <a:pt x="151931" y="1287403"/>
                  </a:lnTo>
                  <a:cubicBezTo>
                    <a:pt x="143820" y="1292086"/>
                    <a:pt x="133449" y="1289307"/>
                    <a:pt x="128766" y="1281196"/>
                  </a:cubicBezTo>
                  <a:lnTo>
                    <a:pt x="94850" y="1222451"/>
                  </a:lnTo>
                  <a:cubicBezTo>
                    <a:pt x="90167" y="1214340"/>
                    <a:pt x="92946" y="1203969"/>
                    <a:pt x="101057" y="1199286"/>
                  </a:cubicBezTo>
                  <a:lnTo>
                    <a:pt x="154472" y="1168447"/>
                  </a:lnTo>
                  <a:lnTo>
                    <a:pt x="133894" y="1130536"/>
                  </a:lnTo>
                  <a:lnTo>
                    <a:pt x="117966" y="1079226"/>
                  </a:lnTo>
                  <a:lnTo>
                    <a:pt x="57984" y="1095298"/>
                  </a:lnTo>
                  <a:cubicBezTo>
                    <a:pt x="48937" y="1097722"/>
                    <a:pt x="39639" y="1092353"/>
                    <a:pt x="37215" y="1083307"/>
                  </a:cubicBezTo>
                  <a:lnTo>
                    <a:pt x="19658" y="1017786"/>
                  </a:lnTo>
                  <a:cubicBezTo>
                    <a:pt x="17234" y="1008739"/>
                    <a:pt x="22603" y="999441"/>
                    <a:pt x="31650" y="997017"/>
                  </a:cubicBezTo>
                  <a:lnTo>
                    <a:pt x="88661" y="981741"/>
                  </a:lnTo>
                  <a:lnTo>
                    <a:pt x="78063" y="912297"/>
                  </a:lnTo>
                  <a:lnTo>
                    <a:pt x="76706" y="885423"/>
                  </a:lnTo>
                  <a:lnTo>
                    <a:pt x="16958" y="885423"/>
                  </a:lnTo>
                  <a:cubicBezTo>
                    <a:pt x="7592" y="885423"/>
                    <a:pt x="0" y="877831"/>
                    <a:pt x="0" y="868465"/>
                  </a:cubicBezTo>
                  <a:lnTo>
                    <a:pt x="0" y="800633"/>
                  </a:lnTo>
                  <a:cubicBezTo>
                    <a:pt x="0" y="791267"/>
                    <a:pt x="7592" y="783675"/>
                    <a:pt x="16958" y="783675"/>
                  </a:cubicBezTo>
                  <a:lnTo>
                    <a:pt x="76706" y="783675"/>
                  </a:lnTo>
                  <a:lnTo>
                    <a:pt x="78063" y="756801"/>
                  </a:lnTo>
                  <a:lnTo>
                    <a:pt x="88661" y="687357"/>
                  </a:lnTo>
                  <a:lnTo>
                    <a:pt x="31650" y="672081"/>
                  </a:lnTo>
                  <a:cubicBezTo>
                    <a:pt x="22603" y="669657"/>
                    <a:pt x="17234" y="660359"/>
                    <a:pt x="19658" y="651312"/>
                  </a:cubicBezTo>
                  <a:lnTo>
                    <a:pt x="37215" y="585792"/>
                  </a:lnTo>
                  <a:cubicBezTo>
                    <a:pt x="39639" y="576745"/>
                    <a:pt x="48937" y="571376"/>
                    <a:pt x="57984" y="573800"/>
                  </a:cubicBezTo>
                  <a:lnTo>
                    <a:pt x="117966" y="589872"/>
                  </a:lnTo>
                  <a:lnTo>
                    <a:pt x="133894" y="538562"/>
                  </a:lnTo>
                  <a:lnTo>
                    <a:pt x="154472" y="500651"/>
                  </a:lnTo>
                  <a:lnTo>
                    <a:pt x="101057" y="469812"/>
                  </a:lnTo>
                  <a:cubicBezTo>
                    <a:pt x="92946" y="465129"/>
                    <a:pt x="90167" y="454758"/>
                    <a:pt x="94850" y="446647"/>
                  </a:cubicBezTo>
                  <a:lnTo>
                    <a:pt x="128766" y="387902"/>
                  </a:lnTo>
                  <a:cubicBezTo>
                    <a:pt x="133449" y="379791"/>
                    <a:pt x="143820" y="377012"/>
                    <a:pt x="151931" y="381695"/>
                  </a:cubicBezTo>
                  <a:lnTo>
                    <a:pt x="203027" y="411195"/>
                  </a:lnTo>
                  <a:lnTo>
                    <a:pt x="204003" y="409395"/>
                  </a:lnTo>
                  <a:lnTo>
                    <a:pt x="264331" y="336277"/>
                  </a:lnTo>
                  <a:lnTo>
                    <a:pt x="220452" y="292398"/>
                  </a:lnTo>
                  <a:cubicBezTo>
                    <a:pt x="213829" y="285776"/>
                    <a:pt x="213829" y="275039"/>
                    <a:pt x="220452" y="268416"/>
                  </a:cubicBezTo>
                  <a:lnTo>
                    <a:pt x="268416" y="220452"/>
                  </a:lnTo>
                  <a:cubicBezTo>
                    <a:pt x="275039" y="213829"/>
                    <a:pt x="285775" y="213829"/>
                    <a:pt x="292398" y="220452"/>
                  </a:cubicBezTo>
                  <a:lnTo>
                    <a:pt x="336277" y="264331"/>
                  </a:lnTo>
                  <a:lnTo>
                    <a:pt x="409395" y="204003"/>
                  </a:lnTo>
                  <a:lnTo>
                    <a:pt x="411195" y="203027"/>
                  </a:lnTo>
                  <a:lnTo>
                    <a:pt x="381695" y="151932"/>
                  </a:lnTo>
                  <a:cubicBezTo>
                    <a:pt x="377012" y="143820"/>
                    <a:pt x="379791" y="133449"/>
                    <a:pt x="387902" y="128766"/>
                  </a:cubicBezTo>
                  <a:lnTo>
                    <a:pt x="446647" y="94850"/>
                  </a:lnTo>
                  <a:cubicBezTo>
                    <a:pt x="454758" y="90167"/>
                    <a:pt x="465129" y="92946"/>
                    <a:pt x="469812" y="101057"/>
                  </a:cubicBezTo>
                  <a:lnTo>
                    <a:pt x="500651" y="154472"/>
                  </a:lnTo>
                  <a:lnTo>
                    <a:pt x="538562" y="133894"/>
                  </a:lnTo>
                  <a:lnTo>
                    <a:pt x="589872" y="117966"/>
                  </a:lnTo>
                  <a:lnTo>
                    <a:pt x="573800" y="57984"/>
                  </a:lnTo>
                  <a:cubicBezTo>
                    <a:pt x="571376" y="48937"/>
                    <a:pt x="576745" y="39639"/>
                    <a:pt x="585791" y="37215"/>
                  </a:cubicBezTo>
                  <a:lnTo>
                    <a:pt x="651312" y="19658"/>
                  </a:lnTo>
                  <a:cubicBezTo>
                    <a:pt x="660359" y="17235"/>
                    <a:pt x="669657" y="22603"/>
                    <a:pt x="672081" y="31650"/>
                  </a:cubicBezTo>
                  <a:lnTo>
                    <a:pt x="687357" y="88661"/>
                  </a:lnTo>
                  <a:lnTo>
                    <a:pt x="756801" y="78063"/>
                  </a:lnTo>
                  <a:lnTo>
                    <a:pt x="783675" y="76706"/>
                  </a:lnTo>
                  <a:lnTo>
                    <a:pt x="783675" y="16958"/>
                  </a:lnTo>
                  <a:cubicBezTo>
                    <a:pt x="783675" y="7592"/>
                    <a:pt x="791267" y="0"/>
                    <a:pt x="800633" y="0"/>
                  </a:cubicBezTo>
                  <a:close/>
                  <a:moveTo>
                    <a:pt x="834549" y="187960"/>
                  </a:moveTo>
                  <a:cubicBezTo>
                    <a:pt x="477448" y="187960"/>
                    <a:pt x="187960" y="477448"/>
                    <a:pt x="187960" y="834549"/>
                  </a:cubicBezTo>
                  <a:cubicBezTo>
                    <a:pt x="187960" y="1191650"/>
                    <a:pt x="477448" y="1481138"/>
                    <a:pt x="834549" y="1481138"/>
                  </a:cubicBezTo>
                  <a:cubicBezTo>
                    <a:pt x="1191650" y="1481138"/>
                    <a:pt x="1481138" y="1191650"/>
                    <a:pt x="1481138" y="834549"/>
                  </a:cubicBezTo>
                  <a:cubicBezTo>
                    <a:pt x="1481138" y="477448"/>
                    <a:pt x="1191650" y="187960"/>
                    <a:pt x="834549" y="187960"/>
                  </a:cubicBezTo>
                  <a:close/>
                </a:path>
              </a:pathLst>
            </a:custGeom>
            <a:solidFill>
              <a:srgbClr val="47A5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字魂59号-创粗黑" panose="00000500000000000000" pitchFamily="2" charset="-122"/>
              </a:endParaRPr>
            </a:p>
          </p:txBody>
        </p:sp>
        <p:grpSp>
          <p:nvGrpSpPr>
            <p:cNvPr id="65" name="组合 64">
              <a:extLst>
                <a:ext uri="{FF2B5EF4-FFF2-40B4-BE49-F238E27FC236}">
                  <a16:creationId xmlns:a16="http://schemas.microsoft.com/office/drawing/2014/main" id="{7E19163A-CA9D-D852-275A-BE618781E886}"/>
                </a:ext>
              </a:extLst>
            </p:cNvPr>
            <p:cNvGrpSpPr/>
            <p:nvPr/>
          </p:nvGrpSpPr>
          <p:grpSpPr>
            <a:xfrm>
              <a:off x="2023150" y="2923699"/>
              <a:ext cx="1150620" cy="1150620"/>
              <a:chOff x="2023150" y="2923699"/>
              <a:chExt cx="1150620" cy="1150620"/>
            </a:xfrm>
          </p:grpSpPr>
          <p:sp>
            <p:nvSpPr>
              <p:cNvPr id="66" name="淘宝-想搞设计PPT(倒卖必究)-66">
                <a:extLst>
                  <a:ext uri="{FF2B5EF4-FFF2-40B4-BE49-F238E27FC236}">
                    <a16:creationId xmlns:a16="http://schemas.microsoft.com/office/drawing/2014/main" id="{6BF91308-B799-AD6D-A0D3-BB541E088586}"/>
                  </a:ext>
                </a:extLst>
              </p:cNvPr>
              <p:cNvSpPr/>
              <p:nvPr/>
            </p:nvSpPr>
            <p:spPr>
              <a:xfrm>
                <a:off x="2023150" y="2923699"/>
                <a:ext cx="1150620" cy="115062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字魂59号-创粗黑" panose="00000500000000000000" pitchFamily="2" charset="-122"/>
                </a:endParaRPr>
              </a:p>
            </p:txBody>
          </p:sp>
          <p:sp>
            <p:nvSpPr>
              <p:cNvPr id="67" name="淘宝-想搞设计PPT(倒卖必究)-67">
                <a:extLst>
                  <a:ext uri="{FF2B5EF4-FFF2-40B4-BE49-F238E27FC236}">
                    <a16:creationId xmlns:a16="http://schemas.microsoft.com/office/drawing/2014/main" id="{89D12A3F-CB90-9FF9-C2FE-C2CD9C777932}"/>
                  </a:ext>
                </a:extLst>
              </p:cNvPr>
              <p:cNvSpPr>
                <a:spLocks noEditPoints="1"/>
              </p:cNvSpPr>
              <p:nvPr/>
            </p:nvSpPr>
            <p:spPr bwMode="auto">
              <a:xfrm>
                <a:off x="2487335" y="3337878"/>
                <a:ext cx="222250" cy="322263"/>
              </a:xfrm>
              <a:custGeom>
                <a:avLst/>
                <a:gdLst>
                  <a:gd name="T0" fmla="*/ 695 w 700"/>
                  <a:gd name="T1" fmla="*/ 430 h 1017"/>
                  <a:gd name="T2" fmla="*/ 685 w 700"/>
                  <a:gd name="T3" fmla="*/ 418 h 1017"/>
                  <a:gd name="T4" fmla="*/ 667 w 700"/>
                  <a:gd name="T5" fmla="*/ 413 h 1017"/>
                  <a:gd name="T6" fmla="*/ 445 w 700"/>
                  <a:gd name="T7" fmla="*/ 31 h 1017"/>
                  <a:gd name="T8" fmla="*/ 444 w 700"/>
                  <a:gd name="T9" fmla="*/ 27 h 1017"/>
                  <a:gd name="T10" fmla="*/ 441 w 700"/>
                  <a:gd name="T11" fmla="*/ 17 h 1017"/>
                  <a:gd name="T12" fmla="*/ 436 w 700"/>
                  <a:gd name="T13" fmla="*/ 8 h 1017"/>
                  <a:gd name="T14" fmla="*/ 427 w 700"/>
                  <a:gd name="T15" fmla="*/ 3 h 1017"/>
                  <a:gd name="T16" fmla="*/ 423 w 700"/>
                  <a:gd name="T17" fmla="*/ 1 h 1017"/>
                  <a:gd name="T18" fmla="*/ 413 w 700"/>
                  <a:gd name="T19" fmla="*/ 0 h 1017"/>
                  <a:gd name="T20" fmla="*/ 403 w 700"/>
                  <a:gd name="T21" fmla="*/ 1 h 1017"/>
                  <a:gd name="T22" fmla="*/ 394 w 700"/>
                  <a:gd name="T23" fmla="*/ 6 h 1017"/>
                  <a:gd name="T24" fmla="*/ 387 w 700"/>
                  <a:gd name="T25" fmla="*/ 13 h 1017"/>
                  <a:gd name="T26" fmla="*/ 5 w 700"/>
                  <a:gd name="T27" fmla="*/ 554 h 1017"/>
                  <a:gd name="T28" fmla="*/ 0 w 700"/>
                  <a:gd name="T29" fmla="*/ 570 h 1017"/>
                  <a:gd name="T30" fmla="*/ 3 w 700"/>
                  <a:gd name="T31" fmla="*/ 587 h 1017"/>
                  <a:gd name="T32" fmla="*/ 9 w 700"/>
                  <a:gd name="T33" fmla="*/ 594 h 1017"/>
                  <a:gd name="T34" fmla="*/ 23 w 700"/>
                  <a:gd name="T35" fmla="*/ 603 h 1017"/>
                  <a:gd name="T36" fmla="*/ 254 w 700"/>
                  <a:gd name="T37" fmla="*/ 604 h 1017"/>
                  <a:gd name="T38" fmla="*/ 254 w 700"/>
                  <a:gd name="T39" fmla="*/ 986 h 1017"/>
                  <a:gd name="T40" fmla="*/ 255 w 700"/>
                  <a:gd name="T41" fmla="*/ 996 h 1017"/>
                  <a:gd name="T42" fmla="*/ 261 w 700"/>
                  <a:gd name="T43" fmla="*/ 1004 h 1017"/>
                  <a:gd name="T44" fmla="*/ 267 w 700"/>
                  <a:gd name="T45" fmla="*/ 1012 h 1017"/>
                  <a:gd name="T46" fmla="*/ 276 w 700"/>
                  <a:gd name="T47" fmla="*/ 1016 h 1017"/>
                  <a:gd name="T48" fmla="*/ 281 w 700"/>
                  <a:gd name="T49" fmla="*/ 1017 h 1017"/>
                  <a:gd name="T50" fmla="*/ 285 w 700"/>
                  <a:gd name="T51" fmla="*/ 1017 h 1017"/>
                  <a:gd name="T52" fmla="*/ 300 w 700"/>
                  <a:gd name="T53" fmla="*/ 1014 h 1017"/>
                  <a:gd name="T54" fmla="*/ 312 w 700"/>
                  <a:gd name="T55" fmla="*/ 1004 h 1017"/>
                  <a:gd name="T56" fmla="*/ 693 w 700"/>
                  <a:gd name="T57" fmla="*/ 463 h 1017"/>
                  <a:gd name="T58" fmla="*/ 700 w 700"/>
                  <a:gd name="T59" fmla="*/ 447 h 1017"/>
                  <a:gd name="T60" fmla="*/ 695 w 700"/>
                  <a:gd name="T61" fmla="*/ 430 h 1017"/>
                  <a:gd name="T62" fmla="*/ 318 w 700"/>
                  <a:gd name="T63" fmla="*/ 885 h 1017"/>
                  <a:gd name="T64" fmla="*/ 318 w 700"/>
                  <a:gd name="T65" fmla="*/ 572 h 1017"/>
                  <a:gd name="T66" fmla="*/ 315 w 700"/>
                  <a:gd name="T67" fmla="*/ 560 h 1017"/>
                  <a:gd name="T68" fmla="*/ 308 w 700"/>
                  <a:gd name="T69" fmla="*/ 549 h 1017"/>
                  <a:gd name="T70" fmla="*/ 298 w 700"/>
                  <a:gd name="T71" fmla="*/ 543 h 1017"/>
                  <a:gd name="T72" fmla="*/ 285 w 700"/>
                  <a:gd name="T73" fmla="*/ 541 h 1017"/>
                  <a:gd name="T74" fmla="*/ 381 w 700"/>
                  <a:gd name="T75" fmla="*/ 132 h 1017"/>
                  <a:gd name="T76" fmla="*/ 381 w 700"/>
                  <a:gd name="T77" fmla="*/ 445 h 1017"/>
                  <a:gd name="T78" fmla="*/ 384 w 700"/>
                  <a:gd name="T79" fmla="*/ 457 h 1017"/>
                  <a:gd name="T80" fmla="*/ 391 w 700"/>
                  <a:gd name="T81" fmla="*/ 468 h 1017"/>
                  <a:gd name="T82" fmla="*/ 400 w 700"/>
                  <a:gd name="T83" fmla="*/ 474 h 1017"/>
                  <a:gd name="T84" fmla="*/ 413 w 700"/>
                  <a:gd name="T85" fmla="*/ 476 h 1017"/>
                  <a:gd name="T86" fmla="*/ 318 w 700"/>
                  <a:gd name="T87" fmla="*/ 885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700" h="1017">
                    <a:moveTo>
                      <a:pt x="695" y="430"/>
                    </a:moveTo>
                    <a:lnTo>
                      <a:pt x="695" y="430"/>
                    </a:lnTo>
                    <a:lnTo>
                      <a:pt x="691" y="424"/>
                    </a:lnTo>
                    <a:lnTo>
                      <a:pt x="685" y="418"/>
                    </a:lnTo>
                    <a:lnTo>
                      <a:pt x="676" y="414"/>
                    </a:lnTo>
                    <a:lnTo>
                      <a:pt x="667" y="413"/>
                    </a:lnTo>
                    <a:lnTo>
                      <a:pt x="445" y="413"/>
                    </a:lnTo>
                    <a:lnTo>
                      <a:pt x="445" y="31"/>
                    </a:lnTo>
                    <a:lnTo>
                      <a:pt x="445" y="31"/>
                    </a:lnTo>
                    <a:lnTo>
                      <a:pt x="444" y="27"/>
                    </a:lnTo>
                    <a:lnTo>
                      <a:pt x="443" y="21"/>
                    </a:lnTo>
                    <a:lnTo>
                      <a:pt x="441" y="17"/>
                    </a:lnTo>
                    <a:lnTo>
                      <a:pt x="439" y="13"/>
                    </a:lnTo>
                    <a:lnTo>
                      <a:pt x="436" y="8"/>
                    </a:lnTo>
                    <a:lnTo>
                      <a:pt x="431" y="5"/>
                    </a:lnTo>
                    <a:lnTo>
                      <a:pt x="427" y="3"/>
                    </a:lnTo>
                    <a:lnTo>
                      <a:pt x="423" y="1"/>
                    </a:lnTo>
                    <a:lnTo>
                      <a:pt x="423" y="1"/>
                    </a:lnTo>
                    <a:lnTo>
                      <a:pt x="417" y="0"/>
                    </a:lnTo>
                    <a:lnTo>
                      <a:pt x="413" y="0"/>
                    </a:lnTo>
                    <a:lnTo>
                      <a:pt x="408" y="0"/>
                    </a:lnTo>
                    <a:lnTo>
                      <a:pt x="403" y="1"/>
                    </a:lnTo>
                    <a:lnTo>
                      <a:pt x="398" y="3"/>
                    </a:lnTo>
                    <a:lnTo>
                      <a:pt x="394" y="6"/>
                    </a:lnTo>
                    <a:lnTo>
                      <a:pt x="391" y="10"/>
                    </a:lnTo>
                    <a:lnTo>
                      <a:pt x="387" y="13"/>
                    </a:lnTo>
                    <a:lnTo>
                      <a:pt x="5" y="554"/>
                    </a:lnTo>
                    <a:lnTo>
                      <a:pt x="5" y="554"/>
                    </a:lnTo>
                    <a:lnTo>
                      <a:pt x="1" y="562"/>
                    </a:lnTo>
                    <a:lnTo>
                      <a:pt x="0" y="570"/>
                    </a:lnTo>
                    <a:lnTo>
                      <a:pt x="0" y="578"/>
                    </a:lnTo>
                    <a:lnTo>
                      <a:pt x="3" y="587"/>
                    </a:lnTo>
                    <a:lnTo>
                      <a:pt x="3" y="587"/>
                    </a:lnTo>
                    <a:lnTo>
                      <a:pt x="9" y="594"/>
                    </a:lnTo>
                    <a:lnTo>
                      <a:pt x="15" y="600"/>
                    </a:lnTo>
                    <a:lnTo>
                      <a:pt x="23" y="603"/>
                    </a:lnTo>
                    <a:lnTo>
                      <a:pt x="31" y="604"/>
                    </a:lnTo>
                    <a:lnTo>
                      <a:pt x="254" y="604"/>
                    </a:lnTo>
                    <a:lnTo>
                      <a:pt x="254" y="986"/>
                    </a:lnTo>
                    <a:lnTo>
                      <a:pt x="254" y="986"/>
                    </a:lnTo>
                    <a:lnTo>
                      <a:pt x="254" y="991"/>
                    </a:lnTo>
                    <a:lnTo>
                      <a:pt x="255" y="996"/>
                    </a:lnTo>
                    <a:lnTo>
                      <a:pt x="258" y="1000"/>
                    </a:lnTo>
                    <a:lnTo>
                      <a:pt x="261" y="1004"/>
                    </a:lnTo>
                    <a:lnTo>
                      <a:pt x="264" y="1008"/>
                    </a:lnTo>
                    <a:lnTo>
                      <a:pt x="267" y="1012"/>
                    </a:lnTo>
                    <a:lnTo>
                      <a:pt x="272" y="1014"/>
                    </a:lnTo>
                    <a:lnTo>
                      <a:pt x="276" y="1016"/>
                    </a:lnTo>
                    <a:lnTo>
                      <a:pt x="276" y="1016"/>
                    </a:lnTo>
                    <a:lnTo>
                      <a:pt x="281" y="1017"/>
                    </a:lnTo>
                    <a:lnTo>
                      <a:pt x="285" y="1017"/>
                    </a:lnTo>
                    <a:lnTo>
                      <a:pt x="285" y="1017"/>
                    </a:lnTo>
                    <a:lnTo>
                      <a:pt x="293" y="1017"/>
                    </a:lnTo>
                    <a:lnTo>
                      <a:pt x="300" y="1014"/>
                    </a:lnTo>
                    <a:lnTo>
                      <a:pt x="307" y="1009"/>
                    </a:lnTo>
                    <a:lnTo>
                      <a:pt x="312" y="1004"/>
                    </a:lnTo>
                    <a:lnTo>
                      <a:pt x="693" y="463"/>
                    </a:lnTo>
                    <a:lnTo>
                      <a:pt x="693" y="463"/>
                    </a:lnTo>
                    <a:lnTo>
                      <a:pt x="697" y="456"/>
                    </a:lnTo>
                    <a:lnTo>
                      <a:pt x="700" y="447"/>
                    </a:lnTo>
                    <a:lnTo>
                      <a:pt x="699" y="439"/>
                    </a:lnTo>
                    <a:lnTo>
                      <a:pt x="695" y="430"/>
                    </a:lnTo>
                    <a:lnTo>
                      <a:pt x="695" y="430"/>
                    </a:lnTo>
                    <a:close/>
                    <a:moveTo>
                      <a:pt x="318" y="885"/>
                    </a:moveTo>
                    <a:lnTo>
                      <a:pt x="318" y="572"/>
                    </a:lnTo>
                    <a:lnTo>
                      <a:pt x="318" y="572"/>
                    </a:lnTo>
                    <a:lnTo>
                      <a:pt x="318" y="565"/>
                    </a:lnTo>
                    <a:lnTo>
                      <a:pt x="315" y="560"/>
                    </a:lnTo>
                    <a:lnTo>
                      <a:pt x="312" y="555"/>
                    </a:lnTo>
                    <a:lnTo>
                      <a:pt x="308" y="549"/>
                    </a:lnTo>
                    <a:lnTo>
                      <a:pt x="304" y="546"/>
                    </a:lnTo>
                    <a:lnTo>
                      <a:pt x="298" y="543"/>
                    </a:lnTo>
                    <a:lnTo>
                      <a:pt x="292" y="541"/>
                    </a:lnTo>
                    <a:lnTo>
                      <a:pt x="285" y="541"/>
                    </a:lnTo>
                    <a:lnTo>
                      <a:pt x="93" y="541"/>
                    </a:lnTo>
                    <a:lnTo>
                      <a:pt x="381" y="132"/>
                    </a:lnTo>
                    <a:lnTo>
                      <a:pt x="381" y="445"/>
                    </a:lnTo>
                    <a:lnTo>
                      <a:pt x="381" y="445"/>
                    </a:lnTo>
                    <a:lnTo>
                      <a:pt x="382" y="452"/>
                    </a:lnTo>
                    <a:lnTo>
                      <a:pt x="384" y="457"/>
                    </a:lnTo>
                    <a:lnTo>
                      <a:pt x="386" y="462"/>
                    </a:lnTo>
                    <a:lnTo>
                      <a:pt x="391" y="468"/>
                    </a:lnTo>
                    <a:lnTo>
                      <a:pt x="395" y="471"/>
                    </a:lnTo>
                    <a:lnTo>
                      <a:pt x="400" y="474"/>
                    </a:lnTo>
                    <a:lnTo>
                      <a:pt x="407" y="476"/>
                    </a:lnTo>
                    <a:lnTo>
                      <a:pt x="413" y="476"/>
                    </a:lnTo>
                    <a:lnTo>
                      <a:pt x="606" y="476"/>
                    </a:lnTo>
                    <a:lnTo>
                      <a:pt x="318" y="885"/>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dirty="0">
                  <a:solidFill>
                    <a:schemeClr val="tx2"/>
                  </a:solidFill>
                  <a:ea typeface="字魂59号-创粗黑" panose="00000500000000000000" pitchFamily="2" charset="-122"/>
                </a:endParaRPr>
              </a:p>
            </p:txBody>
          </p:sp>
        </p:grpSp>
      </p:grpSp>
      <p:grpSp>
        <p:nvGrpSpPr>
          <p:cNvPr id="68" name="组合 67">
            <a:extLst>
              <a:ext uri="{FF2B5EF4-FFF2-40B4-BE49-F238E27FC236}">
                <a16:creationId xmlns:a16="http://schemas.microsoft.com/office/drawing/2014/main" id="{C77CDFA4-5B60-2F42-D75C-2EACB990D946}"/>
              </a:ext>
            </a:extLst>
          </p:cNvPr>
          <p:cNvGrpSpPr/>
          <p:nvPr/>
        </p:nvGrpSpPr>
        <p:grpSpPr>
          <a:xfrm>
            <a:off x="7010221" y="3032760"/>
            <a:ext cx="1669098" cy="1669098"/>
            <a:chOff x="7010221" y="2664460"/>
            <a:chExt cx="1669098" cy="1669098"/>
          </a:xfrm>
        </p:grpSpPr>
        <p:sp>
          <p:nvSpPr>
            <p:cNvPr id="69" name="淘宝-想搞设计PPT(倒卖必究)-69">
              <a:extLst>
                <a:ext uri="{FF2B5EF4-FFF2-40B4-BE49-F238E27FC236}">
                  <a16:creationId xmlns:a16="http://schemas.microsoft.com/office/drawing/2014/main" id="{1E57668E-2821-E7D0-C89F-78E8D77D0B64}"/>
                </a:ext>
              </a:extLst>
            </p:cNvPr>
            <p:cNvSpPr/>
            <p:nvPr/>
          </p:nvSpPr>
          <p:spPr>
            <a:xfrm>
              <a:off x="7010221" y="2664460"/>
              <a:ext cx="1669098" cy="1669098"/>
            </a:xfrm>
            <a:custGeom>
              <a:avLst/>
              <a:gdLst>
                <a:gd name="connsiteX0" fmla="*/ 800633 w 1669098"/>
                <a:gd name="connsiteY0" fmla="*/ 0 h 1669098"/>
                <a:gd name="connsiteX1" fmla="*/ 868465 w 1669098"/>
                <a:gd name="connsiteY1" fmla="*/ 0 h 1669098"/>
                <a:gd name="connsiteX2" fmla="*/ 885423 w 1669098"/>
                <a:gd name="connsiteY2" fmla="*/ 16958 h 1669098"/>
                <a:gd name="connsiteX3" fmla="*/ 885423 w 1669098"/>
                <a:gd name="connsiteY3" fmla="*/ 76706 h 1669098"/>
                <a:gd name="connsiteX4" fmla="*/ 912297 w 1669098"/>
                <a:gd name="connsiteY4" fmla="*/ 78063 h 1669098"/>
                <a:gd name="connsiteX5" fmla="*/ 981741 w 1669098"/>
                <a:gd name="connsiteY5" fmla="*/ 88661 h 1669098"/>
                <a:gd name="connsiteX6" fmla="*/ 997017 w 1669098"/>
                <a:gd name="connsiteY6" fmla="*/ 31650 h 1669098"/>
                <a:gd name="connsiteX7" fmla="*/ 1017786 w 1669098"/>
                <a:gd name="connsiteY7" fmla="*/ 19658 h 1669098"/>
                <a:gd name="connsiteX8" fmla="*/ 1083307 w 1669098"/>
                <a:gd name="connsiteY8" fmla="*/ 37215 h 1669098"/>
                <a:gd name="connsiteX9" fmla="*/ 1095298 w 1669098"/>
                <a:gd name="connsiteY9" fmla="*/ 57984 h 1669098"/>
                <a:gd name="connsiteX10" fmla="*/ 1079226 w 1669098"/>
                <a:gd name="connsiteY10" fmla="*/ 117966 h 1669098"/>
                <a:gd name="connsiteX11" fmla="*/ 1130536 w 1669098"/>
                <a:gd name="connsiteY11" fmla="*/ 133894 h 1669098"/>
                <a:gd name="connsiteX12" fmla="*/ 1168448 w 1669098"/>
                <a:gd name="connsiteY12" fmla="*/ 154472 h 1669098"/>
                <a:gd name="connsiteX13" fmla="*/ 1199286 w 1669098"/>
                <a:gd name="connsiteY13" fmla="*/ 101058 h 1669098"/>
                <a:gd name="connsiteX14" fmla="*/ 1222451 w 1669098"/>
                <a:gd name="connsiteY14" fmla="*/ 94851 h 1669098"/>
                <a:gd name="connsiteX15" fmla="*/ 1281196 w 1669098"/>
                <a:gd name="connsiteY15" fmla="*/ 128766 h 1669098"/>
                <a:gd name="connsiteX16" fmla="*/ 1287403 w 1669098"/>
                <a:gd name="connsiteY16" fmla="*/ 151932 h 1669098"/>
                <a:gd name="connsiteX17" fmla="*/ 1257903 w 1669098"/>
                <a:gd name="connsiteY17" fmla="*/ 203027 h 1669098"/>
                <a:gd name="connsiteX18" fmla="*/ 1259703 w 1669098"/>
                <a:gd name="connsiteY18" fmla="*/ 204003 h 1669098"/>
                <a:gd name="connsiteX19" fmla="*/ 1332821 w 1669098"/>
                <a:gd name="connsiteY19" fmla="*/ 264331 h 1669098"/>
                <a:gd name="connsiteX20" fmla="*/ 1376700 w 1669098"/>
                <a:gd name="connsiteY20" fmla="*/ 220452 h 1669098"/>
                <a:gd name="connsiteX21" fmla="*/ 1400682 w 1669098"/>
                <a:gd name="connsiteY21" fmla="*/ 220452 h 1669098"/>
                <a:gd name="connsiteX22" fmla="*/ 1448646 w 1669098"/>
                <a:gd name="connsiteY22" fmla="*/ 268416 h 1669098"/>
                <a:gd name="connsiteX23" fmla="*/ 1448646 w 1669098"/>
                <a:gd name="connsiteY23" fmla="*/ 292398 h 1669098"/>
                <a:gd name="connsiteX24" fmla="*/ 1404767 w 1669098"/>
                <a:gd name="connsiteY24" fmla="*/ 336277 h 1669098"/>
                <a:gd name="connsiteX25" fmla="*/ 1465095 w 1669098"/>
                <a:gd name="connsiteY25" fmla="*/ 409395 h 1669098"/>
                <a:gd name="connsiteX26" fmla="*/ 1466071 w 1669098"/>
                <a:gd name="connsiteY26" fmla="*/ 411195 h 1669098"/>
                <a:gd name="connsiteX27" fmla="*/ 1517167 w 1669098"/>
                <a:gd name="connsiteY27" fmla="*/ 381695 h 1669098"/>
                <a:gd name="connsiteX28" fmla="*/ 1540332 w 1669098"/>
                <a:gd name="connsiteY28" fmla="*/ 387902 h 1669098"/>
                <a:gd name="connsiteX29" fmla="*/ 1574248 w 1669098"/>
                <a:gd name="connsiteY29" fmla="*/ 446647 h 1669098"/>
                <a:gd name="connsiteX30" fmla="*/ 1568041 w 1669098"/>
                <a:gd name="connsiteY30" fmla="*/ 469812 h 1669098"/>
                <a:gd name="connsiteX31" fmla="*/ 1514626 w 1669098"/>
                <a:gd name="connsiteY31" fmla="*/ 500651 h 1669098"/>
                <a:gd name="connsiteX32" fmla="*/ 1535204 w 1669098"/>
                <a:gd name="connsiteY32" fmla="*/ 538562 h 1669098"/>
                <a:gd name="connsiteX33" fmla="*/ 1551132 w 1669098"/>
                <a:gd name="connsiteY33" fmla="*/ 589872 h 1669098"/>
                <a:gd name="connsiteX34" fmla="*/ 1611114 w 1669098"/>
                <a:gd name="connsiteY34" fmla="*/ 573800 h 1669098"/>
                <a:gd name="connsiteX35" fmla="*/ 1631883 w 1669098"/>
                <a:gd name="connsiteY35" fmla="*/ 585792 h 1669098"/>
                <a:gd name="connsiteX36" fmla="*/ 1649440 w 1669098"/>
                <a:gd name="connsiteY36" fmla="*/ 651312 h 1669098"/>
                <a:gd name="connsiteX37" fmla="*/ 1637448 w 1669098"/>
                <a:gd name="connsiteY37" fmla="*/ 672081 h 1669098"/>
                <a:gd name="connsiteX38" fmla="*/ 1580437 w 1669098"/>
                <a:gd name="connsiteY38" fmla="*/ 687357 h 1669098"/>
                <a:gd name="connsiteX39" fmla="*/ 1591035 w 1669098"/>
                <a:gd name="connsiteY39" fmla="*/ 756801 h 1669098"/>
                <a:gd name="connsiteX40" fmla="*/ 1592392 w 1669098"/>
                <a:gd name="connsiteY40" fmla="*/ 783675 h 1669098"/>
                <a:gd name="connsiteX41" fmla="*/ 1652140 w 1669098"/>
                <a:gd name="connsiteY41" fmla="*/ 783675 h 1669098"/>
                <a:gd name="connsiteX42" fmla="*/ 1669098 w 1669098"/>
                <a:gd name="connsiteY42" fmla="*/ 800633 h 1669098"/>
                <a:gd name="connsiteX43" fmla="*/ 1669098 w 1669098"/>
                <a:gd name="connsiteY43" fmla="*/ 868465 h 1669098"/>
                <a:gd name="connsiteX44" fmla="*/ 1652140 w 1669098"/>
                <a:gd name="connsiteY44" fmla="*/ 885423 h 1669098"/>
                <a:gd name="connsiteX45" fmla="*/ 1592392 w 1669098"/>
                <a:gd name="connsiteY45" fmla="*/ 885423 h 1669098"/>
                <a:gd name="connsiteX46" fmla="*/ 1591035 w 1669098"/>
                <a:gd name="connsiteY46" fmla="*/ 912297 h 1669098"/>
                <a:gd name="connsiteX47" fmla="*/ 1580437 w 1669098"/>
                <a:gd name="connsiteY47" fmla="*/ 981741 h 1669098"/>
                <a:gd name="connsiteX48" fmla="*/ 1637448 w 1669098"/>
                <a:gd name="connsiteY48" fmla="*/ 997017 h 1669098"/>
                <a:gd name="connsiteX49" fmla="*/ 1649440 w 1669098"/>
                <a:gd name="connsiteY49" fmla="*/ 1017786 h 1669098"/>
                <a:gd name="connsiteX50" fmla="*/ 1631883 w 1669098"/>
                <a:gd name="connsiteY50" fmla="*/ 1083307 h 1669098"/>
                <a:gd name="connsiteX51" fmla="*/ 1611114 w 1669098"/>
                <a:gd name="connsiteY51" fmla="*/ 1095298 h 1669098"/>
                <a:gd name="connsiteX52" fmla="*/ 1551132 w 1669098"/>
                <a:gd name="connsiteY52" fmla="*/ 1079226 h 1669098"/>
                <a:gd name="connsiteX53" fmla="*/ 1535204 w 1669098"/>
                <a:gd name="connsiteY53" fmla="*/ 1130536 h 1669098"/>
                <a:gd name="connsiteX54" fmla="*/ 1514626 w 1669098"/>
                <a:gd name="connsiteY54" fmla="*/ 1168447 h 1669098"/>
                <a:gd name="connsiteX55" fmla="*/ 1568041 w 1669098"/>
                <a:gd name="connsiteY55" fmla="*/ 1199286 h 1669098"/>
                <a:gd name="connsiteX56" fmla="*/ 1574248 w 1669098"/>
                <a:gd name="connsiteY56" fmla="*/ 1222451 h 1669098"/>
                <a:gd name="connsiteX57" fmla="*/ 1540332 w 1669098"/>
                <a:gd name="connsiteY57" fmla="*/ 1281196 h 1669098"/>
                <a:gd name="connsiteX58" fmla="*/ 1517167 w 1669098"/>
                <a:gd name="connsiteY58" fmla="*/ 1287403 h 1669098"/>
                <a:gd name="connsiteX59" fmla="*/ 1466071 w 1669098"/>
                <a:gd name="connsiteY59" fmla="*/ 1257903 h 1669098"/>
                <a:gd name="connsiteX60" fmla="*/ 1465095 w 1669098"/>
                <a:gd name="connsiteY60" fmla="*/ 1259703 h 1669098"/>
                <a:gd name="connsiteX61" fmla="*/ 1404767 w 1669098"/>
                <a:gd name="connsiteY61" fmla="*/ 1332821 h 1669098"/>
                <a:gd name="connsiteX62" fmla="*/ 1448646 w 1669098"/>
                <a:gd name="connsiteY62" fmla="*/ 1376700 h 1669098"/>
                <a:gd name="connsiteX63" fmla="*/ 1448646 w 1669098"/>
                <a:gd name="connsiteY63" fmla="*/ 1400682 h 1669098"/>
                <a:gd name="connsiteX64" fmla="*/ 1400682 w 1669098"/>
                <a:gd name="connsiteY64" fmla="*/ 1448647 h 1669098"/>
                <a:gd name="connsiteX65" fmla="*/ 1376700 w 1669098"/>
                <a:gd name="connsiteY65" fmla="*/ 1448647 h 1669098"/>
                <a:gd name="connsiteX66" fmla="*/ 1332820 w 1669098"/>
                <a:gd name="connsiteY66" fmla="*/ 1404767 h 1669098"/>
                <a:gd name="connsiteX67" fmla="*/ 1259703 w 1669098"/>
                <a:gd name="connsiteY67" fmla="*/ 1465095 h 1669098"/>
                <a:gd name="connsiteX68" fmla="*/ 1257903 w 1669098"/>
                <a:gd name="connsiteY68" fmla="*/ 1466071 h 1669098"/>
                <a:gd name="connsiteX69" fmla="*/ 1287403 w 1669098"/>
                <a:gd name="connsiteY69" fmla="*/ 1517167 h 1669098"/>
                <a:gd name="connsiteX70" fmla="*/ 1281196 w 1669098"/>
                <a:gd name="connsiteY70" fmla="*/ 1540332 h 1669098"/>
                <a:gd name="connsiteX71" fmla="*/ 1222451 w 1669098"/>
                <a:gd name="connsiteY71" fmla="*/ 1574248 h 1669098"/>
                <a:gd name="connsiteX72" fmla="*/ 1199286 w 1669098"/>
                <a:gd name="connsiteY72" fmla="*/ 1568041 h 1669098"/>
                <a:gd name="connsiteX73" fmla="*/ 1168447 w 1669098"/>
                <a:gd name="connsiteY73" fmla="*/ 1514626 h 1669098"/>
                <a:gd name="connsiteX74" fmla="*/ 1130536 w 1669098"/>
                <a:gd name="connsiteY74" fmla="*/ 1535204 h 1669098"/>
                <a:gd name="connsiteX75" fmla="*/ 1079226 w 1669098"/>
                <a:gd name="connsiteY75" fmla="*/ 1551132 h 1669098"/>
                <a:gd name="connsiteX76" fmla="*/ 1095298 w 1669098"/>
                <a:gd name="connsiteY76" fmla="*/ 1611114 h 1669098"/>
                <a:gd name="connsiteX77" fmla="*/ 1083307 w 1669098"/>
                <a:gd name="connsiteY77" fmla="*/ 1631883 h 1669098"/>
                <a:gd name="connsiteX78" fmla="*/ 1017786 w 1669098"/>
                <a:gd name="connsiteY78" fmla="*/ 1649440 h 1669098"/>
                <a:gd name="connsiteX79" fmla="*/ 997017 w 1669098"/>
                <a:gd name="connsiteY79" fmla="*/ 1637448 h 1669098"/>
                <a:gd name="connsiteX80" fmla="*/ 981741 w 1669098"/>
                <a:gd name="connsiteY80" fmla="*/ 1580437 h 1669098"/>
                <a:gd name="connsiteX81" fmla="*/ 912297 w 1669098"/>
                <a:gd name="connsiteY81" fmla="*/ 1591035 h 1669098"/>
                <a:gd name="connsiteX82" fmla="*/ 885423 w 1669098"/>
                <a:gd name="connsiteY82" fmla="*/ 1592392 h 1669098"/>
                <a:gd name="connsiteX83" fmla="*/ 885423 w 1669098"/>
                <a:gd name="connsiteY83" fmla="*/ 1652140 h 1669098"/>
                <a:gd name="connsiteX84" fmla="*/ 868465 w 1669098"/>
                <a:gd name="connsiteY84" fmla="*/ 1669098 h 1669098"/>
                <a:gd name="connsiteX85" fmla="*/ 800633 w 1669098"/>
                <a:gd name="connsiteY85" fmla="*/ 1669098 h 1669098"/>
                <a:gd name="connsiteX86" fmla="*/ 783675 w 1669098"/>
                <a:gd name="connsiteY86" fmla="*/ 1652140 h 1669098"/>
                <a:gd name="connsiteX87" fmla="*/ 783675 w 1669098"/>
                <a:gd name="connsiteY87" fmla="*/ 1592392 h 1669098"/>
                <a:gd name="connsiteX88" fmla="*/ 756801 w 1669098"/>
                <a:gd name="connsiteY88" fmla="*/ 1591035 h 1669098"/>
                <a:gd name="connsiteX89" fmla="*/ 687357 w 1669098"/>
                <a:gd name="connsiteY89" fmla="*/ 1580437 h 1669098"/>
                <a:gd name="connsiteX90" fmla="*/ 672081 w 1669098"/>
                <a:gd name="connsiteY90" fmla="*/ 1637448 h 1669098"/>
                <a:gd name="connsiteX91" fmla="*/ 651312 w 1669098"/>
                <a:gd name="connsiteY91" fmla="*/ 1649440 h 1669098"/>
                <a:gd name="connsiteX92" fmla="*/ 585791 w 1669098"/>
                <a:gd name="connsiteY92" fmla="*/ 1631883 h 1669098"/>
                <a:gd name="connsiteX93" fmla="*/ 573800 w 1669098"/>
                <a:gd name="connsiteY93" fmla="*/ 1611114 h 1669098"/>
                <a:gd name="connsiteX94" fmla="*/ 589872 w 1669098"/>
                <a:gd name="connsiteY94" fmla="*/ 1551132 h 1669098"/>
                <a:gd name="connsiteX95" fmla="*/ 538562 w 1669098"/>
                <a:gd name="connsiteY95" fmla="*/ 1535204 h 1669098"/>
                <a:gd name="connsiteX96" fmla="*/ 500651 w 1669098"/>
                <a:gd name="connsiteY96" fmla="*/ 1514626 h 1669098"/>
                <a:gd name="connsiteX97" fmla="*/ 469812 w 1669098"/>
                <a:gd name="connsiteY97" fmla="*/ 1568041 h 1669098"/>
                <a:gd name="connsiteX98" fmla="*/ 446647 w 1669098"/>
                <a:gd name="connsiteY98" fmla="*/ 1574248 h 1669098"/>
                <a:gd name="connsiteX99" fmla="*/ 387902 w 1669098"/>
                <a:gd name="connsiteY99" fmla="*/ 1540332 h 1669098"/>
                <a:gd name="connsiteX100" fmla="*/ 381695 w 1669098"/>
                <a:gd name="connsiteY100" fmla="*/ 1517167 h 1669098"/>
                <a:gd name="connsiteX101" fmla="*/ 411195 w 1669098"/>
                <a:gd name="connsiteY101" fmla="*/ 1466071 h 1669098"/>
                <a:gd name="connsiteX102" fmla="*/ 409395 w 1669098"/>
                <a:gd name="connsiteY102" fmla="*/ 1465095 h 1669098"/>
                <a:gd name="connsiteX103" fmla="*/ 336278 w 1669098"/>
                <a:gd name="connsiteY103" fmla="*/ 1404767 h 1669098"/>
                <a:gd name="connsiteX104" fmla="*/ 292398 w 1669098"/>
                <a:gd name="connsiteY104" fmla="*/ 1448647 h 1669098"/>
                <a:gd name="connsiteX105" fmla="*/ 268416 w 1669098"/>
                <a:gd name="connsiteY105" fmla="*/ 1448647 h 1669098"/>
                <a:gd name="connsiteX106" fmla="*/ 220452 w 1669098"/>
                <a:gd name="connsiteY106" fmla="*/ 1400682 h 1669098"/>
                <a:gd name="connsiteX107" fmla="*/ 220452 w 1669098"/>
                <a:gd name="connsiteY107" fmla="*/ 1376700 h 1669098"/>
                <a:gd name="connsiteX108" fmla="*/ 264331 w 1669098"/>
                <a:gd name="connsiteY108" fmla="*/ 1332821 h 1669098"/>
                <a:gd name="connsiteX109" fmla="*/ 204003 w 1669098"/>
                <a:gd name="connsiteY109" fmla="*/ 1259703 h 1669098"/>
                <a:gd name="connsiteX110" fmla="*/ 203027 w 1669098"/>
                <a:gd name="connsiteY110" fmla="*/ 1257903 h 1669098"/>
                <a:gd name="connsiteX111" fmla="*/ 151931 w 1669098"/>
                <a:gd name="connsiteY111" fmla="*/ 1287403 h 1669098"/>
                <a:gd name="connsiteX112" fmla="*/ 128766 w 1669098"/>
                <a:gd name="connsiteY112" fmla="*/ 1281196 h 1669098"/>
                <a:gd name="connsiteX113" fmla="*/ 94850 w 1669098"/>
                <a:gd name="connsiteY113" fmla="*/ 1222451 h 1669098"/>
                <a:gd name="connsiteX114" fmla="*/ 101057 w 1669098"/>
                <a:gd name="connsiteY114" fmla="*/ 1199286 h 1669098"/>
                <a:gd name="connsiteX115" fmla="*/ 154472 w 1669098"/>
                <a:gd name="connsiteY115" fmla="*/ 1168447 h 1669098"/>
                <a:gd name="connsiteX116" fmla="*/ 133894 w 1669098"/>
                <a:gd name="connsiteY116" fmla="*/ 1130536 h 1669098"/>
                <a:gd name="connsiteX117" fmla="*/ 117966 w 1669098"/>
                <a:gd name="connsiteY117" fmla="*/ 1079226 h 1669098"/>
                <a:gd name="connsiteX118" fmla="*/ 57984 w 1669098"/>
                <a:gd name="connsiteY118" fmla="*/ 1095298 h 1669098"/>
                <a:gd name="connsiteX119" fmla="*/ 37215 w 1669098"/>
                <a:gd name="connsiteY119" fmla="*/ 1083307 h 1669098"/>
                <a:gd name="connsiteX120" fmla="*/ 19658 w 1669098"/>
                <a:gd name="connsiteY120" fmla="*/ 1017786 h 1669098"/>
                <a:gd name="connsiteX121" fmla="*/ 31650 w 1669098"/>
                <a:gd name="connsiteY121" fmla="*/ 997017 h 1669098"/>
                <a:gd name="connsiteX122" fmla="*/ 88661 w 1669098"/>
                <a:gd name="connsiteY122" fmla="*/ 981741 h 1669098"/>
                <a:gd name="connsiteX123" fmla="*/ 78063 w 1669098"/>
                <a:gd name="connsiteY123" fmla="*/ 912297 h 1669098"/>
                <a:gd name="connsiteX124" fmla="*/ 76706 w 1669098"/>
                <a:gd name="connsiteY124" fmla="*/ 885423 h 1669098"/>
                <a:gd name="connsiteX125" fmla="*/ 16958 w 1669098"/>
                <a:gd name="connsiteY125" fmla="*/ 885423 h 1669098"/>
                <a:gd name="connsiteX126" fmla="*/ 0 w 1669098"/>
                <a:gd name="connsiteY126" fmla="*/ 868465 h 1669098"/>
                <a:gd name="connsiteX127" fmla="*/ 0 w 1669098"/>
                <a:gd name="connsiteY127" fmla="*/ 800633 h 1669098"/>
                <a:gd name="connsiteX128" fmla="*/ 16958 w 1669098"/>
                <a:gd name="connsiteY128" fmla="*/ 783675 h 1669098"/>
                <a:gd name="connsiteX129" fmla="*/ 76706 w 1669098"/>
                <a:gd name="connsiteY129" fmla="*/ 783675 h 1669098"/>
                <a:gd name="connsiteX130" fmla="*/ 78063 w 1669098"/>
                <a:gd name="connsiteY130" fmla="*/ 756801 h 1669098"/>
                <a:gd name="connsiteX131" fmla="*/ 88661 w 1669098"/>
                <a:gd name="connsiteY131" fmla="*/ 687357 h 1669098"/>
                <a:gd name="connsiteX132" fmla="*/ 31650 w 1669098"/>
                <a:gd name="connsiteY132" fmla="*/ 672081 h 1669098"/>
                <a:gd name="connsiteX133" fmla="*/ 19658 w 1669098"/>
                <a:gd name="connsiteY133" fmla="*/ 651312 h 1669098"/>
                <a:gd name="connsiteX134" fmla="*/ 37215 w 1669098"/>
                <a:gd name="connsiteY134" fmla="*/ 585792 h 1669098"/>
                <a:gd name="connsiteX135" fmla="*/ 57984 w 1669098"/>
                <a:gd name="connsiteY135" fmla="*/ 573800 h 1669098"/>
                <a:gd name="connsiteX136" fmla="*/ 117966 w 1669098"/>
                <a:gd name="connsiteY136" fmla="*/ 589872 h 1669098"/>
                <a:gd name="connsiteX137" fmla="*/ 133894 w 1669098"/>
                <a:gd name="connsiteY137" fmla="*/ 538562 h 1669098"/>
                <a:gd name="connsiteX138" fmla="*/ 154472 w 1669098"/>
                <a:gd name="connsiteY138" fmla="*/ 500651 h 1669098"/>
                <a:gd name="connsiteX139" fmla="*/ 101057 w 1669098"/>
                <a:gd name="connsiteY139" fmla="*/ 469812 h 1669098"/>
                <a:gd name="connsiteX140" fmla="*/ 94850 w 1669098"/>
                <a:gd name="connsiteY140" fmla="*/ 446647 h 1669098"/>
                <a:gd name="connsiteX141" fmla="*/ 128766 w 1669098"/>
                <a:gd name="connsiteY141" fmla="*/ 387902 h 1669098"/>
                <a:gd name="connsiteX142" fmla="*/ 151931 w 1669098"/>
                <a:gd name="connsiteY142" fmla="*/ 381695 h 1669098"/>
                <a:gd name="connsiteX143" fmla="*/ 203027 w 1669098"/>
                <a:gd name="connsiteY143" fmla="*/ 411195 h 1669098"/>
                <a:gd name="connsiteX144" fmla="*/ 204003 w 1669098"/>
                <a:gd name="connsiteY144" fmla="*/ 409395 h 1669098"/>
                <a:gd name="connsiteX145" fmla="*/ 264331 w 1669098"/>
                <a:gd name="connsiteY145" fmla="*/ 336277 h 1669098"/>
                <a:gd name="connsiteX146" fmla="*/ 220452 w 1669098"/>
                <a:gd name="connsiteY146" fmla="*/ 292398 h 1669098"/>
                <a:gd name="connsiteX147" fmla="*/ 220452 w 1669098"/>
                <a:gd name="connsiteY147" fmla="*/ 268416 h 1669098"/>
                <a:gd name="connsiteX148" fmla="*/ 268416 w 1669098"/>
                <a:gd name="connsiteY148" fmla="*/ 220452 h 1669098"/>
                <a:gd name="connsiteX149" fmla="*/ 292398 w 1669098"/>
                <a:gd name="connsiteY149" fmla="*/ 220452 h 1669098"/>
                <a:gd name="connsiteX150" fmla="*/ 336277 w 1669098"/>
                <a:gd name="connsiteY150" fmla="*/ 264331 h 1669098"/>
                <a:gd name="connsiteX151" fmla="*/ 409395 w 1669098"/>
                <a:gd name="connsiteY151" fmla="*/ 204003 h 1669098"/>
                <a:gd name="connsiteX152" fmla="*/ 411195 w 1669098"/>
                <a:gd name="connsiteY152" fmla="*/ 203027 h 1669098"/>
                <a:gd name="connsiteX153" fmla="*/ 381695 w 1669098"/>
                <a:gd name="connsiteY153" fmla="*/ 151932 h 1669098"/>
                <a:gd name="connsiteX154" fmla="*/ 387902 w 1669098"/>
                <a:gd name="connsiteY154" fmla="*/ 128766 h 1669098"/>
                <a:gd name="connsiteX155" fmla="*/ 446647 w 1669098"/>
                <a:gd name="connsiteY155" fmla="*/ 94850 h 1669098"/>
                <a:gd name="connsiteX156" fmla="*/ 469812 w 1669098"/>
                <a:gd name="connsiteY156" fmla="*/ 101057 h 1669098"/>
                <a:gd name="connsiteX157" fmla="*/ 500651 w 1669098"/>
                <a:gd name="connsiteY157" fmla="*/ 154472 h 1669098"/>
                <a:gd name="connsiteX158" fmla="*/ 538562 w 1669098"/>
                <a:gd name="connsiteY158" fmla="*/ 133894 h 1669098"/>
                <a:gd name="connsiteX159" fmla="*/ 589872 w 1669098"/>
                <a:gd name="connsiteY159" fmla="*/ 117966 h 1669098"/>
                <a:gd name="connsiteX160" fmla="*/ 573800 w 1669098"/>
                <a:gd name="connsiteY160" fmla="*/ 57984 h 1669098"/>
                <a:gd name="connsiteX161" fmla="*/ 585791 w 1669098"/>
                <a:gd name="connsiteY161" fmla="*/ 37215 h 1669098"/>
                <a:gd name="connsiteX162" fmla="*/ 651312 w 1669098"/>
                <a:gd name="connsiteY162" fmla="*/ 19658 h 1669098"/>
                <a:gd name="connsiteX163" fmla="*/ 672081 w 1669098"/>
                <a:gd name="connsiteY163" fmla="*/ 31650 h 1669098"/>
                <a:gd name="connsiteX164" fmla="*/ 687357 w 1669098"/>
                <a:gd name="connsiteY164" fmla="*/ 88661 h 1669098"/>
                <a:gd name="connsiteX165" fmla="*/ 756801 w 1669098"/>
                <a:gd name="connsiteY165" fmla="*/ 78063 h 1669098"/>
                <a:gd name="connsiteX166" fmla="*/ 783675 w 1669098"/>
                <a:gd name="connsiteY166" fmla="*/ 76706 h 1669098"/>
                <a:gd name="connsiteX167" fmla="*/ 783675 w 1669098"/>
                <a:gd name="connsiteY167" fmla="*/ 16958 h 1669098"/>
                <a:gd name="connsiteX168" fmla="*/ 800633 w 1669098"/>
                <a:gd name="connsiteY168" fmla="*/ 0 h 1669098"/>
                <a:gd name="connsiteX169" fmla="*/ 834549 w 1669098"/>
                <a:gd name="connsiteY169" fmla="*/ 187960 h 1669098"/>
                <a:gd name="connsiteX170" fmla="*/ 187960 w 1669098"/>
                <a:gd name="connsiteY170" fmla="*/ 834549 h 1669098"/>
                <a:gd name="connsiteX171" fmla="*/ 834549 w 1669098"/>
                <a:gd name="connsiteY171" fmla="*/ 1481138 h 1669098"/>
                <a:gd name="connsiteX172" fmla="*/ 1481138 w 1669098"/>
                <a:gd name="connsiteY172" fmla="*/ 834549 h 1669098"/>
                <a:gd name="connsiteX173" fmla="*/ 834549 w 1669098"/>
                <a:gd name="connsiteY173" fmla="*/ 187960 h 1669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Lst>
              <a:rect l="l" t="t" r="r" b="b"/>
              <a:pathLst>
                <a:path w="1669098" h="1669098">
                  <a:moveTo>
                    <a:pt x="800633" y="0"/>
                  </a:moveTo>
                  <a:lnTo>
                    <a:pt x="868465" y="0"/>
                  </a:lnTo>
                  <a:cubicBezTo>
                    <a:pt x="877831" y="0"/>
                    <a:pt x="885423" y="7592"/>
                    <a:pt x="885423" y="16958"/>
                  </a:cubicBezTo>
                  <a:lnTo>
                    <a:pt x="885423" y="76706"/>
                  </a:lnTo>
                  <a:lnTo>
                    <a:pt x="912297" y="78063"/>
                  </a:lnTo>
                  <a:lnTo>
                    <a:pt x="981741" y="88661"/>
                  </a:lnTo>
                  <a:lnTo>
                    <a:pt x="997017" y="31650"/>
                  </a:lnTo>
                  <a:cubicBezTo>
                    <a:pt x="999441" y="22603"/>
                    <a:pt x="1008739" y="17235"/>
                    <a:pt x="1017786" y="19658"/>
                  </a:cubicBezTo>
                  <a:lnTo>
                    <a:pt x="1083307" y="37215"/>
                  </a:lnTo>
                  <a:cubicBezTo>
                    <a:pt x="1092353" y="39639"/>
                    <a:pt x="1097722" y="48937"/>
                    <a:pt x="1095298" y="57984"/>
                  </a:cubicBezTo>
                  <a:lnTo>
                    <a:pt x="1079226" y="117966"/>
                  </a:lnTo>
                  <a:lnTo>
                    <a:pt x="1130536" y="133894"/>
                  </a:lnTo>
                  <a:lnTo>
                    <a:pt x="1168448" y="154472"/>
                  </a:lnTo>
                  <a:lnTo>
                    <a:pt x="1199286" y="101058"/>
                  </a:lnTo>
                  <a:cubicBezTo>
                    <a:pt x="1203969" y="92946"/>
                    <a:pt x="1214340" y="90168"/>
                    <a:pt x="1222451" y="94851"/>
                  </a:cubicBezTo>
                  <a:lnTo>
                    <a:pt x="1281196" y="128766"/>
                  </a:lnTo>
                  <a:cubicBezTo>
                    <a:pt x="1289307" y="133449"/>
                    <a:pt x="1292086" y="143820"/>
                    <a:pt x="1287403" y="151932"/>
                  </a:cubicBezTo>
                  <a:lnTo>
                    <a:pt x="1257903" y="203027"/>
                  </a:lnTo>
                  <a:lnTo>
                    <a:pt x="1259703" y="204003"/>
                  </a:lnTo>
                  <a:lnTo>
                    <a:pt x="1332821" y="264331"/>
                  </a:lnTo>
                  <a:lnTo>
                    <a:pt x="1376700" y="220452"/>
                  </a:lnTo>
                  <a:cubicBezTo>
                    <a:pt x="1383323" y="213829"/>
                    <a:pt x="1394059" y="213829"/>
                    <a:pt x="1400682" y="220452"/>
                  </a:cubicBezTo>
                  <a:lnTo>
                    <a:pt x="1448646" y="268416"/>
                  </a:lnTo>
                  <a:cubicBezTo>
                    <a:pt x="1455269" y="275039"/>
                    <a:pt x="1455269" y="285776"/>
                    <a:pt x="1448646" y="292398"/>
                  </a:cubicBezTo>
                  <a:lnTo>
                    <a:pt x="1404767" y="336277"/>
                  </a:lnTo>
                  <a:lnTo>
                    <a:pt x="1465095" y="409395"/>
                  </a:lnTo>
                  <a:lnTo>
                    <a:pt x="1466071" y="411195"/>
                  </a:lnTo>
                  <a:lnTo>
                    <a:pt x="1517167" y="381695"/>
                  </a:lnTo>
                  <a:cubicBezTo>
                    <a:pt x="1525278" y="377012"/>
                    <a:pt x="1535649" y="379791"/>
                    <a:pt x="1540332" y="387902"/>
                  </a:cubicBezTo>
                  <a:lnTo>
                    <a:pt x="1574248" y="446647"/>
                  </a:lnTo>
                  <a:cubicBezTo>
                    <a:pt x="1578931" y="454758"/>
                    <a:pt x="1576152" y="465129"/>
                    <a:pt x="1568041" y="469812"/>
                  </a:cubicBezTo>
                  <a:lnTo>
                    <a:pt x="1514626" y="500651"/>
                  </a:lnTo>
                  <a:lnTo>
                    <a:pt x="1535204" y="538562"/>
                  </a:lnTo>
                  <a:lnTo>
                    <a:pt x="1551132" y="589872"/>
                  </a:lnTo>
                  <a:lnTo>
                    <a:pt x="1611114" y="573800"/>
                  </a:lnTo>
                  <a:cubicBezTo>
                    <a:pt x="1620161" y="571376"/>
                    <a:pt x="1629459" y="576745"/>
                    <a:pt x="1631883" y="585792"/>
                  </a:cubicBezTo>
                  <a:lnTo>
                    <a:pt x="1649440" y="651312"/>
                  </a:lnTo>
                  <a:cubicBezTo>
                    <a:pt x="1651864" y="660359"/>
                    <a:pt x="1646495" y="669657"/>
                    <a:pt x="1637448" y="672081"/>
                  </a:cubicBezTo>
                  <a:lnTo>
                    <a:pt x="1580437" y="687357"/>
                  </a:lnTo>
                  <a:lnTo>
                    <a:pt x="1591035" y="756801"/>
                  </a:lnTo>
                  <a:lnTo>
                    <a:pt x="1592392" y="783675"/>
                  </a:lnTo>
                  <a:lnTo>
                    <a:pt x="1652140" y="783675"/>
                  </a:lnTo>
                  <a:cubicBezTo>
                    <a:pt x="1661506" y="783675"/>
                    <a:pt x="1669098" y="791267"/>
                    <a:pt x="1669098" y="800633"/>
                  </a:cubicBezTo>
                  <a:lnTo>
                    <a:pt x="1669098" y="868465"/>
                  </a:lnTo>
                  <a:cubicBezTo>
                    <a:pt x="1669098" y="877831"/>
                    <a:pt x="1661506" y="885423"/>
                    <a:pt x="1652140" y="885423"/>
                  </a:cubicBezTo>
                  <a:lnTo>
                    <a:pt x="1592392" y="885423"/>
                  </a:lnTo>
                  <a:lnTo>
                    <a:pt x="1591035" y="912297"/>
                  </a:lnTo>
                  <a:lnTo>
                    <a:pt x="1580437" y="981741"/>
                  </a:lnTo>
                  <a:lnTo>
                    <a:pt x="1637448" y="997017"/>
                  </a:lnTo>
                  <a:cubicBezTo>
                    <a:pt x="1646495" y="999441"/>
                    <a:pt x="1651864" y="1008739"/>
                    <a:pt x="1649440" y="1017786"/>
                  </a:cubicBezTo>
                  <a:lnTo>
                    <a:pt x="1631883" y="1083307"/>
                  </a:lnTo>
                  <a:cubicBezTo>
                    <a:pt x="1629459" y="1092353"/>
                    <a:pt x="1620161" y="1097722"/>
                    <a:pt x="1611114" y="1095298"/>
                  </a:cubicBezTo>
                  <a:lnTo>
                    <a:pt x="1551132" y="1079226"/>
                  </a:lnTo>
                  <a:lnTo>
                    <a:pt x="1535204" y="1130536"/>
                  </a:lnTo>
                  <a:lnTo>
                    <a:pt x="1514626" y="1168447"/>
                  </a:lnTo>
                  <a:lnTo>
                    <a:pt x="1568041" y="1199286"/>
                  </a:lnTo>
                  <a:cubicBezTo>
                    <a:pt x="1576152" y="1203969"/>
                    <a:pt x="1578931" y="1214340"/>
                    <a:pt x="1574248" y="1222451"/>
                  </a:cubicBezTo>
                  <a:lnTo>
                    <a:pt x="1540332" y="1281196"/>
                  </a:lnTo>
                  <a:cubicBezTo>
                    <a:pt x="1535649" y="1289307"/>
                    <a:pt x="1525278" y="1292086"/>
                    <a:pt x="1517167" y="1287403"/>
                  </a:cubicBezTo>
                  <a:lnTo>
                    <a:pt x="1466071" y="1257903"/>
                  </a:lnTo>
                  <a:lnTo>
                    <a:pt x="1465095" y="1259703"/>
                  </a:lnTo>
                  <a:lnTo>
                    <a:pt x="1404767" y="1332821"/>
                  </a:lnTo>
                  <a:lnTo>
                    <a:pt x="1448646" y="1376700"/>
                  </a:lnTo>
                  <a:cubicBezTo>
                    <a:pt x="1455269" y="1383323"/>
                    <a:pt x="1455269" y="1394059"/>
                    <a:pt x="1448646" y="1400682"/>
                  </a:cubicBezTo>
                  <a:lnTo>
                    <a:pt x="1400682" y="1448647"/>
                  </a:lnTo>
                  <a:cubicBezTo>
                    <a:pt x="1394059" y="1455269"/>
                    <a:pt x="1383323" y="1455269"/>
                    <a:pt x="1376700" y="1448647"/>
                  </a:cubicBezTo>
                  <a:lnTo>
                    <a:pt x="1332820" y="1404767"/>
                  </a:lnTo>
                  <a:lnTo>
                    <a:pt x="1259703" y="1465095"/>
                  </a:lnTo>
                  <a:lnTo>
                    <a:pt x="1257903" y="1466071"/>
                  </a:lnTo>
                  <a:lnTo>
                    <a:pt x="1287403" y="1517167"/>
                  </a:lnTo>
                  <a:cubicBezTo>
                    <a:pt x="1292086" y="1525278"/>
                    <a:pt x="1289307" y="1535649"/>
                    <a:pt x="1281196" y="1540332"/>
                  </a:cubicBezTo>
                  <a:lnTo>
                    <a:pt x="1222451" y="1574248"/>
                  </a:lnTo>
                  <a:cubicBezTo>
                    <a:pt x="1214340" y="1578931"/>
                    <a:pt x="1203969" y="1576152"/>
                    <a:pt x="1199286" y="1568041"/>
                  </a:cubicBezTo>
                  <a:lnTo>
                    <a:pt x="1168447" y="1514626"/>
                  </a:lnTo>
                  <a:lnTo>
                    <a:pt x="1130536" y="1535204"/>
                  </a:lnTo>
                  <a:lnTo>
                    <a:pt x="1079226" y="1551132"/>
                  </a:lnTo>
                  <a:lnTo>
                    <a:pt x="1095298" y="1611114"/>
                  </a:lnTo>
                  <a:cubicBezTo>
                    <a:pt x="1097722" y="1620161"/>
                    <a:pt x="1092353" y="1629459"/>
                    <a:pt x="1083307" y="1631883"/>
                  </a:cubicBezTo>
                  <a:lnTo>
                    <a:pt x="1017786" y="1649440"/>
                  </a:lnTo>
                  <a:cubicBezTo>
                    <a:pt x="1008739" y="1651864"/>
                    <a:pt x="999441" y="1646495"/>
                    <a:pt x="997017" y="1637448"/>
                  </a:cubicBezTo>
                  <a:lnTo>
                    <a:pt x="981741" y="1580437"/>
                  </a:lnTo>
                  <a:lnTo>
                    <a:pt x="912297" y="1591035"/>
                  </a:lnTo>
                  <a:lnTo>
                    <a:pt x="885423" y="1592392"/>
                  </a:lnTo>
                  <a:lnTo>
                    <a:pt x="885423" y="1652140"/>
                  </a:lnTo>
                  <a:cubicBezTo>
                    <a:pt x="885423" y="1661506"/>
                    <a:pt x="877831" y="1669098"/>
                    <a:pt x="868465" y="1669098"/>
                  </a:cubicBezTo>
                  <a:lnTo>
                    <a:pt x="800633" y="1669098"/>
                  </a:lnTo>
                  <a:cubicBezTo>
                    <a:pt x="791267" y="1669098"/>
                    <a:pt x="783675" y="1661506"/>
                    <a:pt x="783675" y="1652140"/>
                  </a:cubicBezTo>
                  <a:lnTo>
                    <a:pt x="783675" y="1592392"/>
                  </a:lnTo>
                  <a:lnTo>
                    <a:pt x="756801" y="1591035"/>
                  </a:lnTo>
                  <a:lnTo>
                    <a:pt x="687357" y="1580437"/>
                  </a:lnTo>
                  <a:lnTo>
                    <a:pt x="672081" y="1637448"/>
                  </a:lnTo>
                  <a:cubicBezTo>
                    <a:pt x="669657" y="1646495"/>
                    <a:pt x="660359" y="1651864"/>
                    <a:pt x="651312" y="1649440"/>
                  </a:cubicBezTo>
                  <a:lnTo>
                    <a:pt x="585791" y="1631883"/>
                  </a:lnTo>
                  <a:cubicBezTo>
                    <a:pt x="576745" y="1629459"/>
                    <a:pt x="571376" y="1620161"/>
                    <a:pt x="573800" y="1611114"/>
                  </a:cubicBezTo>
                  <a:lnTo>
                    <a:pt x="589872" y="1551132"/>
                  </a:lnTo>
                  <a:lnTo>
                    <a:pt x="538562" y="1535204"/>
                  </a:lnTo>
                  <a:lnTo>
                    <a:pt x="500651" y="1514626"/>
                  </a:lnTo>
                  <a:lnTo>
                    <a:pt x="469812" y="1568041"/>
                  </a:lnTo>
                  <a:cubicBezTo>
                    <a:pt x="465129" y="1576152"/>
                    <a:pt x="454758" y="1578931"/>
                    <a:pt x="446647" y="1574248"/>
                  </a:cubicBezTo>
                  <a:lnTo>
                    <a:pt x="387902" y="1540332"/>
                  </a:lnTo>
                  <a:cubicBezTo>
                    <a:pt x="379791" y="1535649"/>
                    <a:pt x="377012" y="1525278"/>
                    <a:pt x="381695" y="1517167"/>
                  </a:cubicBezTo>
                  <a:lnTo>
                    <a:pt x="411195" y="1466071"/>
                  </a:lnTo>
                  <a:lnTo>
                    <a:pt x="409395" y="1465095"/>
                  </a:lnTo>
                  <a:lnTo>
                    <a:pt x="336278" y="1404767"/>
                  </a:lnTo>
                  <a:lnTo>
                    <a:pt x="292398" y="1448647"/>
                  </a:lnTo>
                  <a:cubicBezTo>
                    <a:pt x="285775" y="1455269"/>
                    <a:pt x="275039" y="1455269"/>
                    <a:pt x="268416" y="1448647"/>
                  </a:cubicBezTo>
                  <a:lnTo>
                    <a:pt x="220452" y="1400682"/>
                  </a:lnTo>
                  <a:cubicBezTo>
                    <a:pt x="213829" y="1394059"/>
                    <a:pt x="213829" y="1383323"/>
                    <a:pt x="220452" y="1376700"/>
                  </a:cubicBezTo>
                  <a:lnTo>
                    <a:pt x="264331" y="1332821"/>
                  </a:lnTo>
                  <a:lnTo>
                    <a:pt x="204003" y="1259703"/>
                  </a:lnTo>
                  <a:lnTo>
                    <a:pt x="203027" y="1257903"/>
                  </a:lnTo>
                  <a:lnTo>
                    <a:pt x="151931" y="1287403"/>
                  </a:lnTo>
                  <a:cubicBezTo>
                    <a:pt x="143820" y="1292086"/>
                    <a:pt x="133449" y="1289307"/>
                    <a:pt x="128766" y="1281196"/>
                  </a:cubicBezTo>
                  <a:lnTo>
                    <a:pt x="94850" y="1222451"/>
                  </a:lnTo>
                  <a:cubicBezTo>
                    <a:pt x="90167" y="1214340"/>
                    <a:pt x="92946" y="1203969"/>
                    <a:pt x="101057" y="1199286"/>
                  </a:cubicBezTo>
                  <a:lnTo>
                    <a:pt x="154472" y="1168447"/>
                  </a:lnTo>
                  <a:lnTo>
                    <a:pt x="133894" y="1130536"/>
                  </a:lnTo>
                  <a:lnTo>
                    <a:pt x="117966" y="1079226"/>
                  </a:lnTo>
                  <a:lnTo>
                    <a:pt x="57984" y="1095298"/>
                  </a:lnTo>
                  <a:cubicBezTo>
                    <a:pt x="48937" y="1097722"/>
                    <a:pt x="39639" y="1092353"/>
                    <a:pt x="37215" y="1083307"/>
                  </a:cubicBezTo>
                  <a:lnTo>
                    <a:pt x="19658" y="1017786"/>
                  </a:lnTo>
                  <a:cubicBezTo>
                    <a:pt x="17234" y="1008739"/>
                    <a:pt x="22603" y="999441"/>
                    <a:pt x="31650" y="997017"/>
                  </a:cubicBezTo>
                  <a:lnTo>
                    <a:pt x="88661" y="981741"/>
                  </a:lnTo>
                  <a:lnTo>
                    <a:pt x="78063" y="912297"/>
                  </a:lnTo>
                  <a:lnTo>
                    <a:pt x="76706" y="885423"/>
                  </a:lnTo>
                  <a:lnTo>
                    <a:pt x="16958" y="885423"/>
                  </a:lnTo>
                  <a:cubicBezTo>
                    <a:pt x="7592" y="885423"/>
                    <a:pt x="0" y="877831"/>
                    <a:pt x="0" y="868465"/>
                  </a:cubicBezTo>
                  <a:lnTo>
                    <a:pt x="0" y="800633"/>
                  </a:lnTo>
                  <a:cubicBezTo>
                    <a:pt x="0" y="791267"/>
                    <a:pt x="7592" y="783675"/>
                    <a:pt x="16958" y="783675"/>
                  </a:cubicBezTo>
                  <a:lnTo>
                    <a:pt x="76706" y="783675"/>
                  </a:lnTo>
                  <a:lnTo>
                    <a:pt x="78063" y="756801"/>
                  </a:lnTo>
                  <a:lnTo>
                    <a:pt x="88661" y="687357"/>
                  </a:lnTo>
                  <a:lnTo>
                    <a:pt x="31650" y="672081"/>
                  </a:lnTo>
                  <a:cubicBezTo>
                    <a:pt x="22603" y="669657"/>
                    <a:pt x="17234" y="660359"/>
                    <a:pt x="19658" y="651312"/>
                  </a:cubicBezTo>
                  <a:lnTo>
                    <a:pt x="37215" y="585792"/>
                  </a:lnTo>
                  <a:cubicBezTo>
                    <a:pt x="39639" y="576745"/>
                    <a:pt x="48937" y="571376"/>
                    <a:pt x="57984" y="573800"/>
                  </a:cubicBezTo>
                  <a:lnTo>
                    <a:pt x="117966" y="589872"/>
                  </a:lnTo>
                  <a:lnTo>
                    <a:pt x="133894" y="538562"/>
                  </a:lnTo>
                  <a:lnTo>
                    <a:pt x="154472" y="500651"/>
                  </a:lnTo>
                  <a:lnTo>
                    <a:pt x="101057" y="469812"/>
                  </a:lnTo>
                  <a:cubicBezTo>
                    <a:pt x="92946" y="465129"/>
                    <a:pt x="90167" y="454758"/>
                    <a:pt x="94850" y="446647"/>
                  </a:cubicBezTo>
                  <a:lnTo>
                    <a:pt x="128766" y="387902"/>
                  </a:lnTo>
                  <a:cubicBezTo>
                    <a:pt x="133449" y="379791"/>
                    <a:pt x="143820" y="377012"/>
                    <a:pt x="151931" y="381695"/>
                  </a:cubicBezTo>
                  <a:lnTo>
                    <a:pt x="203027" y="411195"/>
                  </a:lnTo>
                  <a:lnTo>
                    <a:pt x="204003" y="409395"/>
                  </a:lnTo>
                  <a:lnTo>
                    <a:pt x="264331" y="336277"/>
                  </a:lnTo>
                  <a:lnTo>
                    <a:pt x="220452" y="292398"/>
                  </a:lnTo>
                  <a:cubicBezTo>
                    <a:pt x="213829" y="285776"/>
                    <a:pt x="213829" y="275039"/>
                    <a:pt x="220452" y="268416"/>
                  </a:cubicBezTo>
                  <a:lnTo>
                    <a:pt x="268416" y="220452"/>
                  </a:lnTo>
                  <a:cubicBezTo>
                    <a:pt x="275039" y="213829"/>
                    <a:pt x="285775" y="213829"/>
                    <a:pt x="292398" y="220452"/>
                  </a:cubicBezTo>
                  <a:lnTo>
                    <a:pt x="336277" y="264331"/>
                  </a:lnTo>
                  <a:lnTo>
                    <a:pt x="409395" y="204003"/>
                  </a:lnTo>
                  <a:lnTo>
                    <a:pt x="411195" y="203027"/>
                  </a:lnTo>
                  <a:lnTo>
                    <a:pt x="381695" y="151932"/>
                  </a:lnTo>
                  <a:cubicBezTo>
                    <a:pt x="377012" y="143820"/>
                    <a:pt x="379791" y="133449"/>
                    <a:pt x="387902" y="128766"/>
                  </a:cubicBezTo>
                  <a:lnTo>
                    <a:pt x="446647" y="94850"/>
                  </a:lnTo>
                  <a:cubicBezTo>
                    <a:pt x="454758" y="90167"/>
                    <a:pt x="465129" y="92946"/>
                    <a:pt x="469812" y="101057"/>
                  </a:cubicBezTo>
                  <a:lnTo>
                    <a:pt x="500651" y="154472"/>
                  </a:lnTo>
                  <a:lnTo>
                    <a:pt x="538562" y="133894"/>
                  </a:lnTo>
                  <a:lnTo>
                    <a:pt x="589872" y="117966"/>
                  </a:lnTo>
                  <a:lnTo>
                    <a:pt x="573800" y="57984"/>
                  </a:lnTo>
                  <a:cubicBezTo>
                    <a:pt x="571376" y="48937"/>
                    <a:pt x="576745" y="39639"/>
                    <a:pt x="585791" y="37215"/>
                  </a:cubicBezTo>
                  <a:lnTo>
                    <a:pt x="651312" y="19658"/>
                  </a:lnTo>
                  <a:cubicBezTo>
                    <a:pt x="660359" y="17235"/>
                    <a:pt x="669657" y="22603"/>
                    <a:pt x="672081" y="31650"/>
                  </a:cubicBezTo>
                  <a:lnTo>
                    <a:pt x="687357" y="88661"/>
                  </a:lnTo>
                  <a:lnTo>
                    <a:pt x="756801" y="78063"/>
                  </a:lnTo>
                  <a:lnTo>
                    <a:pt x="783675" y="76706"/>
                  </a:lnTo>
                  <a:lnTo>
                    <a:pt x="783675" y="16958"/>
                  </a:lnTo>
                  <a:cubicBezTo>
                    <a:pt x="783675" y="7592"/>
                    <a:pt x="791267" y="0"/>
                    <a:pt x="800633" y="0"/>
                  </a:cubicBezTo>
                  <a:close/>
                  <a:moveTo>
                    <a:pt x="834549" y="187960"/>
                  </a:moveTo>
                  <a:cubicBezTo>
                    <a:pt x="477448" y="187960"/>
                    <a:pt x="187960" y="477448"/>
                    <a:pt x="187960" y="834549"/>
                  </a:cubicBezTo>
                  <a:cubicBezTo>
                    <a:pt x="187960" y="1191650"/>
                    <a:pt x="477448" y="1481138"/>
                    <a:pt x="834549" y="1481138"/>
                  </a:cubicBezTo>
                  <a:cubicBezTo>
                    <a:pt x="1191650" y="1481138"/>
                    <a:pt x="1481138" y="1191650"/>
                    <a:pt x="1481138" y="834549"/>
                  </a:cubicBezTo>
                  <a:cubicBezTo>
                    <a:pt x="1481138" y="477448"/>
                    <a:pt x="1191650" y="187960"/>
                    <a:pt x="834549" y="187960"/>
                  </a:cubicBezTo>
                  <a:close/>
                </a:path>
              </a:pathLst>
            </a:custGeom>
            <a:solidFill>
              <a:srgbClr val="47A5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字魂59号-创粗黑" panose="00000500000000000000" pitchFamily="2" charset="-122"/>
              </a:endParaRPr>
            </a:p>
          </p:txBody>
        </p:sp>
        <p:grpSp>
          <p:nvGrpSpPr>
            <p:cNvPr id="70" name="组合 69">
              <a:extLst>
                <a:ext uri="{FF2B5EF4-FFF2-40B4-BE49-F238E27FC236}">
                  <a16:creationId xmlns:a16="http://schemas.microsoft.com/office/drawing/2014/main" id="{6E754964-CCFE-0D01-8BA6-ECDB64303C21}"/>
                </a:ext>
              </a:extLst>
            </p:cNvPr>
            <p:cNvGrpSpPr/>
            <p:nvPr/>
          </p:nvGrpSpPr>
          <p:grpSpPr>
            <a:xfrm>
              <a:off x="7269460" y="2923699"/>
              <a:ext cx="1150620" cy="1150620"/>
              <a:chOff x="7269460" y="2923699"/>
              <a:chExt cx="1150620" cy="1150620"/>
            </a:xfrm>
          </p:grpSpPr>
          <p:sp>
            <p:nvSpPr>
              <p:cNvPr id="71" name="淘宝-想搞设计PPT(倒卖必究)-71">
                <a:extLst>
                  <a:ext uri="{FF2B5EF4-FFF2-40B4-BE49-F238E27FC236}">
                    <a16:creationId xmlns:a16="http://schemas.microsoft.com/office/drawing/2014/main" id="{A7661D30-2769-62F9-584F-56FD30C9FF0A}"/>
                  </a:ext>
                </a:extLst>
              </p:cNvPr>
              <p:cNvSpPr/>
              <p:nvPr/>
            </p:nvSpPr>
            <p:spPr>
              <a:xfrm>
                <a:off x="7269460" y="2923699"/>
                <a:ext cx="1150620" cy="115062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字魂59号-创粗黑" panose="00000500000000000000" pitchFamily="2" charset="-122"/>
                </a:endParaRPr>
              </a:p>
            </p:txBody>
          </p:sp>
          <p:sp>
            <p:nvSpPr>
              <p:cNvPr id="72" name="淘宝-想搞设计PPT(倒卖必究)-72">
                <a:extLst>
                  <a:ext uri="{FF2B5EF4-FFF2-40B4-BE49-F238E27FC236}">
                    <a16:creationId xmlns:a16="http://schemas.microsoft.com/office/drawing/2014/main" id="{8DDFC845-B2EC-B12D-7725-02507EE1B8B9}"/>
                  </a:ext>
                </a:extLst>
              </p:cNvPr>
              <p:cNvSpPr>
                <a:spLocks noEditPoints="1"/>
              </p:cNvSpPr>
              <p:nvPr/>
            </p:nvSpPr>
            <p:spPr bwMode="auto">
              <a:xfrm>
                <a:off x="7683639" y="3337878"/>
                <a:ext cx="322263" cy="322263"/>
              </a:xfrm>
              <a:custGeom>
                <a:avLst/>
                <a:gdLst>
                  <a:gd name="T0" fmla="*/ 1017 w 1019"/>
                  <a:gd name="T1" fmla="*/ 375 h 1017"/>
                  <a:gd name="T2" fmla="*/ 1014 w 1019"/>
                  <a:gd name="T3" fmla="*/ 366 h 1017"/>
                  <a:gd name="T4" fmla="*/ 757 w 1019"/>
                  <a:gd name="T5" fmla="*/ 13 h 1017"/>
                  <a:gd name="T6" fmla="*/ 750 w 1019"/>
                  <a:gd name="T7" fmla="*/ 6 h 1017"/>
                  <a:gd name="T8" fmla="*/ 749 w 1019"/>
                  <a:gd name="T9" fmla="*/ 5 h 1017"/>
                  <a:gd name="T10" fmla="*/ 739 w 1019"/>
                  <a:gd name="T11" fmla="*/ 1 h 1017"/>
                  <a:gd name="T12" fmla="*/ 739 w 1019"/>
                  <a:gd name="T13" fmla="*/ 1 h 1017"/>
                  <a:gd name="T14" fmla="*/ 286 w 1019"/>
                  <a:gd name="T15" fmla="*/ 0 h 1017"/>
                  <a:gd name="T16" fmla="*/ 279 w 1019"/>
                  <a:gd name="T17" fmla="*/ 1 h 1017"/>
                  <a:gd name="T18" fmla="*/ 278 w 1019"/>
                  <a:gd name="T19" fmla="*/ 1 h 1017"/>
                  <a:gd name="T20" fmla="*/ 269 w 1019"/>
                  <a:gd name="T21" fmla="*/ 5 h 1017"/>
                  <a:gd name="T22" fmla="*/ 267 w 1019"/>
                  <a:gd name="T23" fmla="*/ 6 h 1017"/>
                  <a:gd name="T24" fmla="*/ 6 w 1019"/>
                  <a:gd name="T25" fmla="*/ 363 h 1017"/>
                  <a:gd name="T26" fmla="*/ 5 w 1019"/>
                  <a:gd name="T27" fmla="*/ 365 h 1017"/>
                  <a:gd name="T28" fmla="*/ 3 w 1019"/>
                  <a:gd name="T29" fmla="*/ 369 h 1017"/>
                  <a:gd name="T30" fmla="*/ 1 w 1019"/>
                  <a:gd name="T31" fmla="*/ 373 h 1017"/>
                  <a:gd name="T32" fmla="*/ 0 w 1019"/>
                  <a:gd name="T33" fmla="*/ 382 h 1017"/>
                  <a:gd name="T34" fmla="*/ 0 w 1019"/>
                  <a:gd name="T35" fmla="*/ 386 h 1017"/>
                  <a:gd name="T36" fmla="*/ 3 w 1019"/>
                  <a:gd name="T37" fmla="*/ 395 h 1017"/>
                  <a:gd name="T38" fmla="*/ 4 w 1019"/>
                  <a:gd name="T39" fmla="*/ 396 h 1017"/>
                  <a:gd name="T40" fmla="*/ 7 w 1019"/>
                  <a:gd name="T41" fmla="*/ 401 h 1017"/>
                  <a:gd name="T42" fmla="*/ 485 w 1019"/>
                  <a:gd name="T43" fmla="*/ 1007 h 1017"/>
                  <a:gd name="T44" fmla="*/ 490 w 1019"/>
                  <a:gd name="T45" fmla="*/ 1011 h 1017"/>
                  <a:gd name="T46" fmla="*/ 493 w 1019"/>
                  <a:gd name="T47" fmla="*/ 1013 h 1017"/>
                  <a:gd name="T48" fmla="*/ 496 w 1019"/>
                  <a:gd name="T49" fmla="*/ 1015 h 1017"/>
                  <a:gd name="T50" fmla="*/ 501 w 1019"/>
                  <a:gd name="T51" fmla="*/ 1017 h 1017"/>
                  <a:gd name="T52" fmla="*/ 509 w 1019"/>
                  <a:gd name="T53" fmla="*/ 1017 h 1017"/>
                  <a:gd name="T54" fmla="*/ 509 w 1019"/>
                  <a:gd name="T55" fmla="*/ 1017 h 1017"/>
                  <a:gd name="T56" fmla="*/ 515 w 1019"/>
                  <a:gd name="T57" fmla="*/ 1017 h 1017"/>
                  <a:gd name="T58" fmla="*/ 518 w 1019"/>
                  <a:gd name="T59" fmla="*/ 1016 h 1017"/>
                  <a:gd name="T60" fmla="*/ 524 w 1019"/>
                  <a:gd name="T61" fmla="*/ 1013 h 1017"/>
                  <a:gd name="T62" fmla="*/ 525 w 1019"/>
                  <a:gd name="T63" fmla="*/ 1013 h 1017"/>
                  <a:gd name="T64" fmla="*/ 532 w 1019"/>
                  <a:gd name="T65" fmla="*/ 1007 h 1017"/>
                  <a:gd name="T66" fmla="*/ 1008 w 1019"/>
                  <a:gd name="T67" fmla="*/ 404 h 1017"/>
                  <a:gd name="T68" fmla="*/ 1015 w 1019"/>
                  <a:gd name="T69" fmla="*/ 394 h 1017"/>
                  <a:gd name="T70" fmla="*/ 1019 w 1019"/>
                  <a:gd name="T71" fmla="*/ 382 h 1017"/>
                  <a:gd name="T72" fmla="*/ 691 w 1019"/>
                  <a:gd name="T73" fmla="*/ 63 h 1017"/>
                  <a:gd name="T74" fmla="*/ 327 w 1019"/>
                  <a:gd name="T75" fmla="*/ 63 h 1017"/>
                  <a:gd name="T76" fmla="*/ 328 w 1019"/>
                  <a:gd name="T77" fmla="*/ 350 h 1017"/>
                  <a:gd name="T78" fmla="*/ 97 w 1019"/>
                  <a:gd name="T79" fmla="*/ 413 h 1017"/>
                  <a:gd name="T80" fmla="*/ 97 w 1019"/>
                  <a:gd name="T81" fmla="*/ 413 h 1017"/>
                  <a:gd name="T82" fmla="*/ 610 w 1019"/>
                  <a:gd name="T83" fmla="*/ 413 h 1017"/>
                  <a:gd name="T84" fmla="*/ 675 w 1019"/>
                  <a:gd name="T85" fmla="*/ 413 h 1017"/>
                  <a:gd name="T86" fmla="*/ 689 w 1019"/>
                  <a:gd name="T87" fmla="*/ 350 h 1017"/>
                  <a:gd name="T88" fmla="*/ 689 w 1019"/>
                  <a:gd name="T89" fmla="*/ 350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019" h="1017">
                    <a:moveTo>
                      <a:pt x="1018" y="376"/>
                    </a:moveTo>
                    <a:lnTo>
                      <a:pt x="1018" y="376"/>
                    </a:lnTo>
                    <a:lnTo>
                      <a:pt x="1017" y="375"/>
                    </a:lnTo>
                    <a:lnTo>
                      <a:pt x="1017" y="375"/>
                    </a:lnTo>
                    <a:lnTo>
                      <a:pt x="1015" y="371"/>
                    </a:lnTo>
                    <a:lnTo>
                      <a:pt x="1014" y="366"/>
                    </a:lnTo>
                    <a:lnTo>
                      <a:pt x="1011" y="363"/>
                    </a:lnTo>
                    <a:lnTo>
                      <a:pt x="1008" y="358"/>
                    </a:lnTo>
                    <a:lnTo>
                      <a:pt x="757" y="13"/>
                    </a:lnTo>
                    <a:lnTo>
                      <a:pt x="757" y="13"/>
                    </a:lnTo>
                    <a:lnTo>
                      <a:pt x="754" y="10"/>
                    </a:lnTo>
                    <a:lnTo>
                      <a:pt x="750" y="6"/>
                    </a:lnTo>
                    <a:lnTo>
                      <a:pt x="750" y="6"/>
                    </a:lnTo>
                    <a:lnTo>
                      <a:pt x="749" y="5"/>
                    </a:lnTo>
                    <a:lnTo>
                      <a:pt x="749" y="5"/>
                    </a:lnTo>
                    <a:lnTo>
                      <a:pt x="744" y="2"/>
                    </a:lnTo>
                    <a:lnTo>
                      <a:pt x="739" y="1"/>
                    </a:lnTo>
                    <a:lnTo>
                      <a:pt x="739" y="1"/>
                    </a:lnTo>
                    <a:lnTo>
                      <a:pt x="739" y="1"/>
                    </a:lnTo>
                    <a:lnTo>
                      <a:pt x="739" y="1"/>
                    </a:lnTo>
                    <a:lnTo>
                      <a:pt x="739" y="1"/>
                    </a:lnTo>
                    <a:lnTo>
                      <a:pt x="739" y="1"/>
                    </a:lnTo>
                    <a:lnTo>
                      <a:pt x="731" y="0"/>
                    </a:lnTo>
                    <a:lnTo>
                      <a:pt x="286" y="0"/>
                    </a:lnTo>
                    <a:lnTo>
                      <a:pt x="286" y="0"/>
                    </a:lnTo>
                    <a:lnTo>
                      <a:pt x="279" y="1"/>
                    </a:lnTo>
                    <a:lnTo>
                      <a:pt x="279" y="1"/>
                    </a:lnTo>
                    <a:lnTo>
                      <a:pt x="278" y="1"/>
                    </a:lnTo>
                    <a:lnTo>
                      <a:pt x="278" y="1"/>
                    </a:lnTo>
                    <a:lnTo>
                      <a:pt x="278" y="1"/>
                    </a:lnTo>
                    <a:lnTo>
                      <a:pt x="278" y="1"/>
                    </a:lnTo>
                    <a:lnTo>
                      <a:pt x="273" y="2"/>
                    </a:lnTo>
                    <a:lnTo>
                      <a:pt x="269" y="5"/>
                    </a:lnTo>
                    <a:lnTo>
                      <a:pt x="269" y="5"/>
                    </a:lnTo>
                    <a:lnTo>
                      <a:pt x="267" y="6"/>
                    </a:lnTo>
                    <a:lnTo>
                      <a:pt x="267" y="6"/>
                    </a:lnTo>
                    <a:lnTo>
                      <a:pt x="263" y="10"/>
                    </a:lnTo>
                    <a:lnTo>
                      <a:pt x="260" y="13"/>
                    </a:lnTo>
                    <a:lnTo>
                      <a:pt x="6" y="363"/>
                    </a:lnTo>
                    <a:lnTo>
                      <a:pt x="6" y="363"/>
                    </a:lnTo>
                    <a:lnTo>
                      <a:pt x="5" y="365"/>
                    </a:lnTo>
                    <a:lnTo>
                      <a:pt x="5" y="365"/>
                    </a:lnTo>
                    <a:lnTo>
                      <a:pt x="3" y="368"/>
                    </a:lnTo>
                    <a:lnTo>
                      <a:pt x="3" y="368"/>
                    </a:lnTo>
                    <a:lnTo>
                      <a:pt x="3" y="369"/>
                    </a:lnTo>
                    <a:lnTo>
                      <a:pt x="3" y="369"/>
                    </a:lnTo>
                    <a:lnTo>
                      <a:pt x="1" y="373"/>
                    </a:lnTo>
                    <a:lnTo>
                      <a:pt x="1" y="373"/>
                    </a:lnTo>
                    <a:lnTo>
                      <a:pt x="0" y="378"/>
                    </a:lnTo>
                    <a:lnTo>
                      <a:pt x="0" y="378"/>
                    </a:lnTo>
                    <a:lnTo>
                      <a:pt x="0" y="382"/>
                    </a:lnTo>
                    <a:lnTo>
                      <a:pt x="0" y="382"/>
                    </a:lnTo>
                    <a:lnTo>
                      <a:pt x="0" y="386"/>
                    </a:lnTo>
                    <a:lnTo>
                      <a:pt x="0" y="386"/>
                    </a:lnTo>
                    <a:lnTo>
                      <a:pt x="1" y="390"/>
                    </a:lnTo>
                    <a:lnTo>
                      <a:pt x="1" y="390"/>
                    </a:lnTo>
                    <a:lnTo>
                      <a:pt x="3" y="395"/>
                    </a:lnTo>
                    <a:lnTo>
                      <a:pt x="3" y="395"/>
                    </a:lnTo>
                    <a:lnTo>
                      <a:pt x="4" y="396"/>
                    </a:lnTo>
                    <a:lnTo>
                      <a:pt x="4" y="396"/>
                    </a:lnTo>
                    <a:lnTo>
                      <a:pt x="5" y="398"/>
                    </a:lnTo>
                    <a:lnTo>
                      <a:pt x="5" y="398"/>
                    </a:lnTo>
                    <a:lnTo>
                      <a:pt x="7" y="401"/>
                    </a:lnTo>
                    <a:lnTo>
                      <a:pt x="483" y="1005"/>
                    </a:lnTo>
                    <a:lnTo>
                      <a:pt x="483" y="1005"/>
                    </a:lnTo>
                    <a:lnTo>
                      <a:pt x="485" y="1007"/>
                    </a:lnTo>
                    <a:lnTo>
                      <a:pt x="485" y="1007"/>
                    </a:lnTo>
                    <a:lnTo>
                      <a:pt x="490" y="1011"/>
                    </a:lnTo>
                    <a:lnTo>
                      <a:pt x="490" y="1011"/>
                    </a:lnTo>
                    <a:lnTo>
                      <a:pt x="492" y="1013"/>
                    </a:lnTo>
                    <a:lnTo>
                      <a:pt x="492" y="1013"/>
                    </a:lnTo>
                    <a:lnTo>
                      <a:pt x="493" y="1013"/>
                    </a:lnTo>
                    <a:lnTo>
                      <a:pt x="493" y="1013"/>
                    </a:lnTo>
                    <a:lnTo>
                      <a:pt x="496" y="1015"/>
                    </a:lnTo>
                    <a:lnTo>
                      <a:pt x="496" y="1015"/>
                    </a:lnTo>
                    <a:lnTo>
                      <a:pt x="500" y="1016"/>
                    </a:lnTo>
                    <a:lnTo>
                      <a:pt x="500" y="1016"/>
                    </a:lnTo>
                    <a:lnTo>
                      <a:pt x="501" y="1017"/>
                    </a:lnTo>
                    <a:lnTo>
                      <a:pt x="501" y="1017"/>
                    </a:lnTo>
                    <a:lnTo>
                      <a:pt x="509" y="1017"/>
                    </a:lnTo>
                    <a:lnTo>
                      <a:pt x="509" y="1017"/>
                    </a:lnTo>
                    <a:lnTo>
                      <a:pt x="509" y="1017"/>
                    </a:lnTo>
                    <a:lnTo>
                      <a:pt x="509" y="1017"/>
                    </a:lnTo>
                    <a:lnTo>
                      <a:pt x="509" y="1017"/>
                    </a:lnTo>
                    <a:lnTo>
                      <a:pt x="509" y="1017"/>
                    </a:lnTo>
                    <a:lnTo>
                      <a:pt x="509" y="1017"/>
                    </a:lnTo>
                    <a:lnTo>
                      <a:pt x="515" y="1017"/>
                    </a:lnTo>
                    <a:lnTo>
                      <a:pt x="515" y="1017"/>
                    </a:lnTo>
                    <a:lnTo>
                      <a:pt x="518" y="1016"/>
                    </a:lnTo>
                    <a:lnTo>
                      <a:pt x="518" y="1016"/>
                    </a:lnTo>
                    <a:lnTo>
                      <a:pt x="521" y="1015"/>
                    </a:lnTo>
                    <a:lnTo>
                      <a:pt x="521" y="1015"/>
                    </a:lnTo>
                    <a:lnTo>
                      <a:pt x="524" y="1013"/>
                    </a:lnTo>
                    <a:lnTo>
                      <a:pt x="524" y="1013"/>
                    </a:lnTo>
                    <a:lnTo>
                      <a:pt x="525" y="1013"/>
                    </a:lnTo>
                    <a:lnTo>
                      <a:pt x="525" y="1013"/>
                    </a:lnTo>
                    <a:lnTo>
                      <a:pt x="527" y="1011"/>
                    </a:lnTo>
                    <a:lnTo>
                      <a:pt x="527" y="1011"/>
                    </a:lnTo>
                    <a:lnTo>
                      <a:pt x="532" y="1007"/>
                    </a:lnTo>
                    <a:lnTo>
                      <a:pt x="532" y="1007"/>
                    </a:lnTo>
                    <a:lnTo>
                      <a:pt x="534" y="1005"/>
                    </a:lnTo>
                    <a:lnTo>
                      <a:pt x="1008" y="404"/>
                    </a:lnTo>
                    <a:lnTo>
                      <a:pt x="1008" y="404"/>
                    </a:lnTo>
                    <a:lnTo>
                      <a:pt x="1012" y="400"/>
                    </a:lnTo>
                    <a:lnTo>
                      <a:pt x="1015" y="394"/>
                    </a:lnTo>
                    <a:lnTo>
                      <a:pt x="1018" y="388"/>
                    </a:lnTo>
                    <a:lnTo>
                      <a:pt x="1019" y="382"/>
                    </a:lnTo>
                    <a:lnTo>
                      <a:pt x="1019" y="382"/>
                    </a:lnTo>
                    <a:lnTo>
                      <a:pt x="1018" y="376"/>
                    </a:lnTo>
                    <a:lnTo>
                      <a:pt x="1018" y="376"/>
                    </a:lnTo>
                    <a:close/>
                    <a:moveTo>
                      <a:pt x="691" y="63"/>
                    </a:moveTo>
                    <a:lnTo>
                      <a:pt x="625" y="350"/>
                    </a:lnTo>
                    <a:lnTo>
                      <a:pt x="393" y="350"/>
                    </a:lnTo>
                    <a:lnTo>
                      <a:pt x="327" y="63"/>
                    </a:lnTo>
                    <a:lnTo>
                      <a:pt x="691" y="63"/>
                    </a:lnTo>
                    <a:close/>
                    <a:moveTo>
                      <a:pt x="271" y="106"/>
                    </a:moveTo>
                    <a:lnTo>
                      <a:pt x="328" y="350"/>
                    </a:lnTo>
                    <a:lnTo>
                      <a:pt x="94" y="350"/>
                    </a:lnTo>
                    <a:lnTo>
                      <a:pt x="271" y="106"/>
                    </a:lnTo>
                    <a:close/>
                    <a:moveTo>
                      <a:pt x="97" y="413"/>
                    </a:moveTo>
                    <a:lnTo>
                      <a:pt x="343" y="413"/>
                    </a:lnTo>
                    <a:lnTo>
                      <a:pt x="446" y="854"/>
                    </a:lnTo>
                    <a:lnTo>
                      <a:pt x="97" y="413"/>
                    </a:lnTo>
                    <a:close/>
                    <a:moveTo>
                      <a:pt x="509" y="845"/>
                    </a:moveTo>
                    <a:lnTo>
                      <a:pt x="408" y="413"/>
                    </a:lnTo>
                    <a:lnTo>
                      <a:pt x="610" y="413"/>
                    </a:lnTo>
                    <a:lnTo>
                      <a:pt x="509" y="845"/>
                    </a:lnTo>
                    <a:close/>
                    <a:moveTo>
                      <a:pt x="572" y="854"/>
                    </a:moveTo>
                    <a:lnTo>
                      <a:pt x="675" y="413"/>
                    </a:lnTo>
                    <a:lnTo>
                      <a:pt x="920" y="413"/>
                    </a:lnTo>
                    <a:lnTo>
                      <a:pt x="572" y="854"/>
                    </a:lnTo>
                    <a:close/>
                    <a:moveTo>
                      <a:pt x="689" y="350"/>
                    </a:moveTo>
                    <a:lnTo>
                      <a:pt x="746" y="106"/>
                    </a:lnTo>
                    <a:lnTo>
                      <a:pt x="923" y="350"/>
                    </a:lnTo>
                    <a:lnTo>
                      <a:pt x="689" y="35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dirty="0">
                  <a:solidFill>
                    <a:schemeClr val="tx2"/>
                  </a:solidFill>
                  <a:ea typeface="字魂59号-创粗黑" panose="00000500000000000000" pitchFamily="2" charset="-122"/>
                </a:endParaRPr>
              </a:p>
            </p:txBody>
          </p:sp>
        </p:grpSp>
      </p:grpSp>
      <p:grpSp>
        <p:nvGrpSpPr>
          <p:cNvPr id="73" name="组合 72">
            <a:extLst>
              <a:ext uri="{FF2B5EF4-FFF2-40B4-BE49-F238E27FC236}">
                <a16:creationId xmlns:a16="http://schemas.microsoft.com/office/drawing/2014/main" id="{BF6B702C-766C-3281-5ABC-069D72C7E2BA}"/>
              </a:ext>
            </a:extLst>
          </p:cNvPr>
          <p:cNvGrpSpPr/>
          <p:nvPr/>
        </p:nvGrpSpPr>
        <p:grpSpPr>
          <a:xfrm>
            <a:off x="3512681" y="3032760"/>
            <a:ext cx="1669098" cy="1669098"/>
            <a:chOff x="3512681" y="2664460"/>
            <a:chExt cx="1669098" cy="1669098"/>
          </a:xfrm>
        </p:grpSpPr>
        <p:sp>
          <p:nvSpPr>
            <p:cNvPr id="74" name="淘宝-想搞设计PPT(倒卖必究)-74">
              <a:extLst>
                <a:ext uri="{FF2B5EF4-FFF2-40B4-BE49-F238E27FC236}">
                  <a16:creationId xmlns:a16="http://schemas.microsoft.com/office/drawing/2014/main" id="{20A2DED0-24C1-1D79-15A6-C030F7C6C6E3}"/>
                </a:ext>
              </a:extLst>
            </p:cNvPr>
            <p:cNvSpPr/>
            <p:nvPr/>
          </p:nvSpPr>
          <p:spPr>
            <a:xfrm>
              <a:off x="3512681" y="2664460"/>
              <a:ext cx="1669098" cy="1669098"/>
            </a:xfrm>
            <a:custGeom>
              <a:avLst/>
              <a:gdLst>
                <a:gd name="connsiteX0" fmla="*/ 800633 w 1669098"/>
                <a:gd name="connsiteY0" fmla="*/ 0 h 1669098"/>
                <a:gd name="connsiteX1" fmla="*/ 868465 w 1669098"/>
                <a:gd name="connsiteY1" fmla="*/ 0 h 1669098"/>
                <a:gd name="connsiteX2" fmla="*/ 885423 w 1669098"/>
                <a:gd name="connsiteY2" fmla="*/ 16958 h 1669098"/>
                <a:gd name="connsiteX3" fmla="*/ 885423 w 1669098"/>
                <a:gd name="connsiteY3" fmla="*/ 76706 h 1669098"/>
                <a:gd name="connsiteX4" fmla="*/ 912297 w 1669098"/>
                <a:gd name="connsiteY4" fmla="*/ 78063 h 1669098"/>
                <a:gd name="connsiteX5" fmla="*/ 981741 w 1669098"/>
                <a:gd name="connsiteY5" fmla="*/ 88661 h 1669098"/>
                <a:gd name="connsiteX6" fmla="*/ 997017 w 1669098"/>
                <a:gd name="connsiteY6" fmla="*/ 31650 h 1669098"/>
                <a:gd name="connsiteX7" fmla="*/ 1017786 w 1669098"/>
                <a:gd name="connsiteY7" fmla="*/ 19658 h 1669098"/>
                <a:gd name="connsiteX8" fmla="*/ 1083307 w 1669098"/>
                <a:gd name="connsiteY8" fmla="*/ 37215 h 1669098"/>
                <a:gd name="connsiteX9" fmla="*/ 1095298 w 1669098"/>
                <a:gd name="connsiteY9" fmla="*/ 57984 h 1669098"/>
                <a:gd name="connsiteX10" fmla="*/ 1079226 w 1669098"/>
                <a:gd name="connsiteY10" fmla="*/ 117966 h 1669098"/>
                <a:gd name="connsiteX11" fmla="*/ 1130536 w 1669098"/>
                <a:gd name="connsiteY11" fmla="*/ 133894 h 1669098"/>
                <a:gd name="connsiteX12" fmla="*/ 1168448 w 1669098"/>
                <a:gd name="connsiteY12" fmla="*/ 154472 h 1669098"/>
                <a:gd name="connsiteX13" fmla="*/ 1199286 w 1669098"/>
                <a:gd name="connsiteY13" fmla="*/ 101058 h 1669098"/>
                <a:gd name="connsiteX14" fmla="*/ 1222451 w 1669098"/>
                <a:gd name="connsiteY14" fmla="*/ 94851 h 1669098"/>
                <a:gd name="connsiteX15" fmla="*/ 1281196 w 1669098"/>
                <a:gd name="connsiteY15" fmla="*/ 128766 h 1669098"/>
                <a:gd name="connsiteX16" fmla="*/ 1287403 w 1669098"/>
                <a:gd name="connsiteY16" fmla="*/ 151932 h 1669098"/>
                <a:gd name="connsiteX17" fmla="*/ 1257903 w 1669098"/>
                <a:gd name="connsiteY17" fmla="*/ 203027 h 1669098"/>
                <a:gd name="connsiteX18" fmla="*/ 1259703 w 1669098"/>
                <a:gd name="connsiteY18" fmla="*/ 204003 h 1669098"/>
                <a:gd name="connsiteX19" fmla="*/ 1332821 w 1669098"/>
                <a:gd name="connsiteY19" fmla="*/ 264331 h 1669098"/>
                <a:gd name="connsiteX20" fmla="*/ 1376700 w 1669098"/>
                <a:gd name="connsiteY20" fmla="*/ 220452 h 1669098"/>
                <a:gd name="connsiteX21" fmla="*/ 1400682 w 1669098"/>
                <a:gd name="connsiteY21" fmla="*/ 220452 h 1669098"/>
                <a:gd name="connsiteX22" fmla="*/ 1448646 w 1669098"/>
                <a:gd name="connsiteY22" fmla="*/ 268416 h 1669098"/>
                <a:gd name="connsiteX23" fmla="*/ 1448646 w 1669098"/>
                <a:gd name="connsiteY23" fmla="*/ 292398 h 1669098"/>
                <a:gd name="connsiteX24" fmla="*/ 1404767 w 1669098"/>
                <a:gd name="connsiteY24" fmla="*/ 336277 h 1669098"/>
                <a:gd name="connsiteX25" fmla="*/ 1465095 w 1669098"/>
                <a:gd name="connsiteY25" fmla="*/ 409395 h 1669098"/>
                <a:gd name="connsiteX26" fmla="*/ 1466071 w 1669098"/>
                <a:gd name="connsiteY26" fmla="*/ 411195 h 1669098"/>
                <a:gd name="connsiteX27" fmla="*/ 1517167 w 1669098"/>
                <a:gd name="connsiteY27" fmla="*/ 381695 h 1669098"/>
                <a:gd name="connsiteX28" fmla="*/ 1540332 w 1669098"/>
                <a:gd name="connsiteY28" fmla="*/ 387902 h 1669098"/>
                <a:gd name="connsiteX29" fmla="*/ 1574248 w 1669098"/>
                <a:gd name="connsiteY29" fmla="*/ 446647 h 1669098"/>
                <a:gd name="connsiteX30" fmla="*/ 1568041 w 1669098"/>
                <a:gd name="connsiteY30" fmla="*/ 469812 h 1669098"/>
                <a:gd name="connsiteX31" fmla="*/ 1514626 w 1669098"/>
                <a:gd name="connsiteY31" fmla="*/ 500651 h 1669098"/>
                <a:gd name="connsiteX32" fmla="*/ 1535204 w 1669098"/>
                <a:gd name="connsiteY32" fmla="*/ 538562 h 1669098"/>
                <a:gd name="connsiteX33" fmla="*/ 1551132 w 1669098"/>
                <a:gd name="connsiteY33" fmla="*/ 589872 h 1669098"/>
                <a:gd name="connsiteX34" fmla="*/ 1611114 w 1669098"/>
                <a:gd name="connsiteY34" fmla="*/ 573800 h 1669098"/>
                <a:gd name="connsiteX35" fmla="*/ 1631883 w 1669098"/>
                <a:gd name="connsiteY35" fmla="*/ 585792 h 1669098"/>
                <a:gd name="connsiteX36" fmla="*/ 1649440 w 1669098"/>
                <a:gd name="connsiteY36" fmla="*/ 651312 h 1669098"/>
                <a:gd name="connsiteX37" fmla="*/ 1637448 w 1669098"/>
                <a:gd name="connsiteY37" fmla="*/ 672081 h 1669098"/>
                <a:gd name="connsiteX38" fmla="*/ 1580437 w 1669098"/>
                <a:gd name="connsiteY38" fmla="*/ 687357 h 1669098"/>
                <a:gd name="connsiteX39" fmla="*/ 1591035 w 1669098"/>
                <a:gd name="connsiteY39" fmla="*/ 756801 h 1669098"/>
                <a:gd name="connsiteX40" fmla="*/ 1592392 w 1669098"/>
                <a:gd name="connsiteY40" fmla="*/ 783675 h 1669098"/>
                <a:gd name="connsiteX41" fmla="*/ 1652140 w 1669098"/>
                <a:gd name="connsiteY41" fmla="*/ 783675 h 1669098"/>
                <a:gd name="connsiteX42" fmla="*/ 1669098 w 1669098"/>
                <a:gd name="connsiteY42" fmla="*/ 800633 h 1669098"/>
                <a:gd name="connsiteX43" fmla="*/ 1669098 w 1669098"/>
                <a:gd name="connsiteY43" fmla="*/ 868465 h 1669098"/>
                <a:gd name="connsiteX44" fmla="*/ 1652140 w 1669098"/>
                <a:gd name="connsiteY44" fmla="*/ 885423 h 1669098"/>
                <a:gd name="connsiteX45" fmla="*/ 1592392 w 1669098"/>
                <a:gd name="connsiteY45" fmla="*/ 885423 h 1669098"/>
                <a:gd name="connsiteX46" fmla="*/ 1591035 w 1669098"/>
                <a:gd name="connsiteY46" fmla="*/ 912297 h 1669098"/>
                <a:gd name="connsiteX47" fmla="*/ 1580437 w 1669098"/>
                <a:gd name="connsiteY47" fmla="*/ 981741 h 1669098"/>
                <a:gd name="connsiteX48" fmla="*/ 1637448 w 1669098"/>
                <a:gd name="connsiteY48" fmla="*/ 997017 h 1669098"/>
                <a:gd name="connsiteX49" fmla="*/ 1649440 w 1669098"/>
                <a:gd name="connsiteY49" fmla="*/ 1017786 h 1669098"/>
                <a:gd name="connsiteX50" fmla="*/ 1631883 w 1669098"/>
                <a:gd name="connsiteY50" fmla="*/ 1083307 h 1669098"/>
                <a:gd name="connsiteX51" fmla="*/ 1611114 w 1669098"/>
                <a:gd name="connsiteY51" fmla="*/ 1095298 h 1669098"/>
                <a:gd name="connsiteX52" fmla="*/ 1551132 w 1669098"/>
                <a:gd name="connsiteY52" fmla="*/ 1079226 h 1669098"/>
                <a:gd name="connsiteX53" fmla="*/ 1535204 w 1669098"/>
                <a:gd name="connsiteY53" fmla="*/ 1130536 h 1669098"/>
                <a:gd name="connsiteX54" fmla="*/ 1514626 w 1669098"/>
                <a:gd name="connsiteY54" fmla="*/ 1168447 h 1669098"/>
                <a:gd name="connsiteX55" fmla="*/ 1568041 w 1669098"/>
                <a:gd name="connsiteY55" fmla="*/ 1199286 h 1669098"/>
                <a:gd name="connsiteX56" fmla="*/ 1574248 w 1669098"/>
                <a:gd name="connsiteY56" fmla="*/ 1222451 h 1669098"/>
                <a:gd name="connsiteX57" fmla="*/ 1540332 w 1669098"/>
                <a:gd name="connsiteY57" fmla="*/ 1281196 h 1669098"/>
                <a:gd name="connsiteX58" fmla="*/ 1517167 w 1669098"/>
                <a:gd name="connsiteY58" fmla="*/ 1287403 h 1669098"/>
                <a:gd name="connsiteX59" fmla="*/ 1466071 w 1669098"/>
                <a:gd name="connsiteY59" fmla="*/ 1257903 h 1669098"/>
                <a:gd name="connsiteX60" fmla="*/ 1465095 w 1669098"/>
                <a:gd name="connsiteY60" fmla="*/ 1259703 h 1669098"/>
                <a:gd name="connsiteX61" fmla="*/ 1404767 w 1669098"/>
                <a:gd name="connsiteY61" fmla="*/ 1332821 h 1669098"/>
                <a:gd name="connsiteX62" fmla="*/ 1448646 w 1669098"/>
                <a:gd name="connsiteY62" fmla="*/ 1376700 h 1669098"/>
                <a:gd name="connsiteX63" fmla="*/ 1448646 w 1669098"/>
                <a:gd name="connsiteY63" fmla="*/ 1400682 h 1669098"/>
                <a:gd name="connsiteX64" fmla="*/ 1400682 w 1669098"/>
                <a:gd name="connsiteY64" fmla="*/ 1448647 h 1669098"/>
                <a:gd name="connsiteX65" fmla="*/ 1376700 w 1669098"/>
                <a:gd name="connsiteY65" fmla="*/ 1448647 h 1669098"/>
                <a:gd name="connsiteX66" fmla="*/ 1332820 w 1669098"/>
                <a:gd name="connsiteY66" fmla="*/ 1404767 h 1669098"/>
                <a:gd name="connsiteX67" fmla="*/ 1259703 w 1669098"/>
                <a:gd name="connsiteY67" fmla="*/ 1465095 h 1669098"/>
                <a:gd name="connsiteX68" fmla="*/ 1257903 w 1669098"/>
                <a:gd name="connsiteY68" fmla="*/ 1466071 h 1669098"/>
                <a:gd name="connsiteX69" fmla="*/ 1287403 w 1669098"/>
                <a:gd name="connsiteY69" fmla="*/ 1517167 h 1669098"/>
                <a:gd name="connsiteX70" fmla="*/ 1281196 w 1669098"/>
                <a:gd name="connsiteY70" fmla="*/ 1540332 h 1669098"/>
                <a:gd name="connsiteX71" fmla="*/ 1222451 w 1669098"/>
                <a:gd name="connsiteY71" fmla="*/ 1574248 h 1669098"/>
                <a:gd name="connsiteX72" fmla="*/ 1199286 w 1669098"/>
                <a:gd name="connsiteY72" fmla="*/ 1568041 h 1669098"/>
                <a:gd name="connsiteX73" fmla="*/ 1168447 w 1669098"/>
                <a:gd name="connsiteY73" fmla="*/ 1514626 h 1669098"/>
                <a:gd name="connsiteX74" fmla="*/ 1130536 w 1669098"/>
                <a:gd name="connsiteY74" fmla="*/ 1535204 h 1669098"/>
                <a:gd name="connsiteX75" fmla="*/ 1079226 w 1669098"/>
                <a:gd name="connsiteY75" fmla="*/ 1551132 h 1669098"/>
                <a:gd name="connsiteX76" fmla="*/ 1095298 w 1669098"/>
                <a:gd name="connsiteY76" fmla="*/ 1611114 h 1669098"/>
                <a:gd name="connsiteX77" fmla="*/ 1083307 w 1669098"/>
                <a:gd name="connsiteY77" fmla="*/ 1631883 h 1669098"/>
                <a:gd name="connsiteX78" fmla="*/ 1017786 w 1669098"/>
                <a:gd name="connsiteY78" fmla="*/ 1649440 h 1669098"/>
                <a:gd name="connsiteX79" fmla="*/ 997017 w 1669098"/>
                <a:gd name="connsiteY79" fmla="*/ 1637448 h 1669098"/>
                <a:gd name="connsiteX80" fmla="*/ 981741 w 1669098"/>
                <a:gd name="connsiteY80" fmla="*/ 1580437 h 1669098"/>
                <a:gd name="connsiteX81" fmla="*/ 912297 w 1669098"/>
                <a:gd name="connsiteY81" fmla="*/ 1591035 h 1669098"/>
                <a:gd name="connsiteX82" fmla="*/ 885423 w 1669098"/>
                <a:gd name="connsiteY82" fmla="*/ 1592392 h 1669098"/>
                <a:gd name="connsiteX83" fmla="*/ 885423 w 1669098"/>
                <a:gd name="connsiteY83" fmla="*/ 1652140 h 1669098"/>
                <a:gd name="connsiteX84" fmla="*/ 868465 w 1669098"/>
                <a:gd name="connsiteY84" fmla="*/ 1669098 h 1669098"/>
                <a:gd name="connsiteX85" fmla="*/ 800633 w 1669098"/>
                <a:gd name="connsiteY85" fmla="*/ 1669098 h 1669098"/>
                <a:gd name="connsiteX86" fmla="*/ 783675 w 1669098"/>
                <a:gd name="connsiteY86" fmla="*/ 1652140 h 1669098"/>
                <a:gd name="connsiteX87" fmla="*/ 783675 w 1669098"/>
                <a:gd name="connsiteY87" fmla="*/ 1592392 h 1669098"/>
                <a:gd name="connsiteX88" fmla="*/ 756801 w 1669098"/>
                <a:gd name="connsiteY88" fmla="*/ 1591035 h 1669098"/>
                <a:gd name="connsiteX89" fmla="*/ 687357 w 1669098"/>
                <a:gd name="connsiteY89" fmla="*/ 1580437 h 1669098"/>
                <a:gd name="connsiteX90" fmla="*/ 672081 w 1669098"/>
                <a:gd name="connsiteY90" fmla="*/ 1637448 h 1669098"/>
                <a:gd name="connsiteX91" fmla="*/ 651312 w 1669098"/>
                <a:gd name="connsiteY91" fmla="*/ 1649440 h 1669098"/>
                <a:gd name="connsiteX92" fmla="*/ 585791 w 1669098"/>
                <a:gd name="connsiteY92" fmla="*/ 1631883 h 1669098"/>
                <a:gd name="connsiteX93" fmla="*/ 573800 w 1669098"/>
                <a:gd name="connsiteY93" fmla="*/ 1611114 h 1669098"/>
                <a:gd name="connsiteX94" fmla="*/ 589872 w 1669098"/>
                <a:gd name="connsiteY94" fmla="*/ 1551132 h 1669098"/>
                <a:gd name="connsiteX95" fmla="*/ 538562 w 1669098"/>
                <a:gd name="connsiteY95" fmla="*/ 1535204 h 1669098"/>
                <a:gd name="connsiteX96" fmla="*/ 500651 w 1669098"/>
                <a:gd name="connsiteY96" fmla="*/ 1514626 h 1669098"/>
                <a:gd name="connsiteX97" fmla="*/ 469812 w 1669098"/>
                <a:gd name="connsiteY97" fmla="*/ 1568041 h 1669098"/>
                <a:gd name="connsiteX98" fmla="*/ 446647 w 1669098"/>
                <a:gd name="connsiteY98" fmla="*/ 1574248 h 1669098"/>
                <a:gd name="connsiteX99" fmla="*/ 387902 w 1669098"/>
                <a:gd name="connsiteY99" fmla="*/ 1540332 h 1669098"/>
                <a:gd name="connsiteX100" fmla="*/ 381695 w 1669098"/>
                <a:gd name="connsiteY100" fmla="*/ 1517167 h 1669098"/>
                <a:gd name="connsiteX101" fmla="*/ 411195 w 1669098"/>
                <a:gd name="connsiteY101" fmla="*/ 1466071 h 1669098"/>
                <a:gd name="connsiteX102" fmla="*/ 409395 w 1669098"/>
                <a:gd name="connsiteY102" fmla="*/ 1465095 h 1669098"/>
                <a:gd name="connsiteX103" fmla="*/ 336278 w 1669098"/>
                <a:gd name="connsiteY103" fmla="*/ 1404767 h 1669098"/>
                <a:gd name="connsiteX104" fmla="*/ 292398 w 1669098"/>
                <a:gd name="connsiteY104" fmla="*/ 1448647 h 1669098"/>
                <a:gd name="connsiteX105" fmla="*/ 268416 w 1669098"/>
                <a:gd name="connsiteY105" fmla="*/ 1448647 h 1669098"/>
                <a:gd name="connsiteX106" fmla="*/ 220452 w 1669098"/>
                <a:gd name="connsiteY106" fmla="*/ 1400682 h 1669098"/>
                <a:gd name="connsiteX107" fmla="*/ 220452 w 1669098"/>
                <a:gd name="connsiteY107" fmla="*/ 1376700 h 1669098"/>
                <a:gd name="connsiteX108" fmla="*/ 264331 w 1669098"/>
                <a:gd name="connsiteY108" fmla="*/ 1332821 h 1669098"/>
                <a:gd name="connsiteX109" fmla="*/ 204003 w 1669098"/>
                <a:gd name="connsiteY109" fmla="*/ 1259703 h 1669098"/>
                <a:gd name="connsiteX110" fmla="*/ 203027 w 1669098"/>
                <a:gd name="connsiteY110" fmla="*/ 1257903 h 1669098"/>
                <a:gd name="connsiteX111" fmla="*/ 151931 w 1669098"/>
                <a:gd name="connsiteY111" fmla="*/ 1287403 h 1669098"/>
                <a:gd name="connsiteX112" fmla="*/ 128766 w 1669098"/>
                <a:gd name="connsiteY112" fmla="*/ 1281196 h 1669098"/>
                <a:gd name="connsiteX113" fmla="*/ 94850 w 1669098"/>
                <a:gd name="connsiteY113" fmla="*/ 1222451 h 1669098"/>
                <a:gd name="connsiteX114" fmla="*/ 101057 w 1669098"/>
                <a:gd name="connsiteY114" fmla="*/ 1199286 h 1669098"/>
                <a:gd name="connsiteX115" fmla="*/ 154472 w 1669098"/>
                <a:gd name="connsiteY115" fmla="*/ 1168447 h 1669098"/>
                <a:gd name="connsiteX116" fmla="*/ 133894 w 1669098"/>
                <a:gd name="connsiteY116" fmla="*/ 1130536 h 1669098"/>
                <a:gd name="connsiteX117" fmla="*/ 117966 w 1669098"/>
                <a:gd name="connsiteY117" fmla="*/ 1079226 h 1669098"/>
                <a:gd name="connsiteX118" fmla="*/ 57984 w 1669098"/>
                <a:gd name="connsiteY118" fmla="*/ 1095298 h 1669098"/>
                <a:gd name="connsiteX119" fmla="*/ 37215 w 1669098"/>
                <a:gd name="connsiteY119" fmla="*/ 1083307 h 1669098"/>
                <a:gd name="connsiteX120" fmla="*/ 19658 w 1669098"/>
                <a:gd name="connsiteY120" fmla="*/ 1017786 h 1669098"/>
                <a:gd name="connsiteX121" fmla="*/ 31650 w 1669098"/>
                <a:gd name="connsiteY121" fmla="*/ 997017 h 1669098"/>
                <a:gd name="connsiteX122" fmla="*/ 88661 w 1669098"/>
                <a:gd name="connsiteY122" fmla="*/ 981741 h 1669098"/>
                <a:gd name="connsiteX123" fmla="*/ 78063 w 1669098"/>
                <a:gd name="connsiteY123" fmla="*/ 912297 h 1669098"/>
                <a:gd name="connsiteX124" fmla="*/ 76706 w 1669098"/>
                <a:gd name="connsiteY124" fmla="*/ 885423 h 1669098"/>
                <a:gd name="connsiteX125" fmla="*/ 16958 w 1669098"/>
                <a:gd name="connsiteY125" fmla="*/ 885423 h 1669098"/>
                <a:gd name="connsiteX126" fmla="*/ 0 w 1669098"/>
                <a:gd name="connsiteY126" fmla="*/ 868465 h 1669098"/>
                <a:gd name="connsiteX127" fmla="*/ 0 w 1669098"/>
                <a:gd name="connsiteY127" fmla="*/ 800633 h 1669098"/>
                <a:gd name="connsiteX128" fmla="*/ 16958 w 1669098"/>
                <a:gd name="connsiteY128" fmla="*/ 783675 h 1669098"/>
                <a:gd name="connsiteX129" fmla="*/ 76706 w 1669098"/>
                <a:gd name="connsiteY129" fmla="*/ 783675 h 1669098"/>
                <a:gd name="connsiteX130" fmla="*/ 78063 w 1669098"/>
                <a:gd name="connsiteY130" fmla="*/ 756801 h 1669098"/>
                <a:gd name="connsiteX131" fmla="*/ 88661 w 1669098"/>
                <a:gd name="connsiteY131" fmla="*/ 687357 h 1669098"/>
                <a:gd name="connsiteX132" fmla="*/ 31650 w 1669098"/>
                <a:gd name="connsiteY132" fmla="*/ 672081 h 1669098"/>
                <a:gd name="connsiteX133" fmla="*/ 19658 w 1669098"/>
                <a:gd name="connsiteY133" fmla="*/ 651312 h 1669098"/>
                <a:gd name="connsiteX134" fmla="*/ 37215 w 1669098"/>
                <a:gd name="connsiteY134" fmla="*/ 585792 h 1669098"/>
                <a:gd name="connsiteX135" fmla="*/ 57984 w 1669098"/>
                <a:gd name="connsiteY135" fmla="*/ 573800 h 1669098"/>
                <a:gd name="connsiteX136" fmla="*/ 117966 w 1669098"/>
                <a:gd name="connsiteY136" fmla="*/ 589872 h 1669098"/>
                <a:gd name="connsiteX137" fmla="*/ 133894 w 1669098"/>
                <a:gd name="connsiteY137" fmla="*/ 538562 h 1669098"/>
                <a:gd name="connsiteX138" fmla="*/ 154472 w 1669098"/>
                <a:gd name="connsiteY138" fmla="*/ 500651 h 1669098"/>
                <a:gd name="connsiteX139" fmla="*/ 101057 w 1669098"/>
                <a:gd name="connsiteY139" fmla="*/ 469812 h 1669098"/>
                <a:gd name="connsiteX140" fmla="*/ 94850 w 1669098"/>
                <a:gd name="connsiteY140" fmla="*/ 446647 h 1669098"/>
                <a:gd name="connsiteX141" fmla="*/ 128766 w 1669098"/>
                <a:gd name="connsiteY141" fmla="*/ 387902 h 1669098"/>
                <a:gd name="connsiteX142" fmla="*/ 151931 w 1669098"/>
                <a:gd name="connsiteY142" fmla="*/ 381695 h 1669098"/>
                <a:gd name="connsiteX143" fmla="*/ 203027 w 1669098"/>
                <a:gd name="connsiteY143" fmla="*/ 411195 h 1669098"/>
                <a:gd name="connsiteX144" fmla="*/ 204003 w 1669098"/>
                <a:gd name="connsiteY144" fmla="*/ 409395 h 1669098"/>
                <a:gd name="connsiteX145" fmla="*/ 264331 w 1669098"/>
                <a:gd name="connsiteY145" fmla="*/ 336277 h 1669098"/>
                <a:gd name="connsiteX146" fmla="*/ 220452 w 1669098"/>
                <a:gd name="connsiteY146" fmla="*/ 292398 h 1669098"/>
                <a:gd name="connsiteX147" fmla="*/ 220452 w 1669098"/>
                <a:gd name="connsiteY147" fmla="*/ 268416 h 1669098"/>
                <a:gd name="connsiteX148" fmla="*/ 268416 w 1669098"/>
                <a:gd name="connsiteY148" fmla="*/ 220452 h 1669098"/>
                <a:gd name="connsiteX149" fmla="*/ 292398 w 1669098"/>
                <a:gd name="connsiteY149" fmla="*/ 220452 h 1669098"/>
                <a:gd name="connsiteX150" fmla="*/ 336277 w 1669098"/>
                <a:gd name="connsiteY150" fmla="*/ 264331 h 1669098"/>
                <a:gd name="connsiteX151" fmla="*/ 409395 w 1669098"/>
                <a:gd name="connsiteY151" fmla="*/ 204003 h 1669098"/>
                <a:gd name="connsiteX152" fmla="*/ 411195 w 1669098"/>
                <a:gd name="connsiteY152" fmla="*/ 203027 h 1669098"/>
                <a:gd name="connsiteX153" fmla="*/ 381695 w 1669098"/>
                <a:gd name="connsiteY153" fmla="*/ 151932 h 1669098"/>
                <a:gd name="connsiteX154" fmla="*/ 387902 w 1669098"/>
                <a:gd name="connsiteY154" fmla="*/ 128766 h 1669098"/>
                <a:gd name="connsiteX155" fmla="*/ 446647 w 1669098"/>
                <a:gd name="connsiteY155" fmla="*/ 94850 h 1669098"/>
                <a:gd name="connsiteX156" fmla="*/ 469812 w 1669098"/>
                <a:gd name="connsiteY156" fmla="*/ 101057 h 1669098"/>
                <a:gd name="connsiteX157" fmla="*/ 500651 w 1669098"/>
                <a:gd name="connsiteY157" fmla="*/ 154472 h 1669098"/>
                <a:gd name="connsiteX158" fmla="*/ 538562 w 1669098"/>
                <a:gd name="connsiteY158" fmla="*/ 133894 h 1669098"/>
                <a:gd name="connsiteX159" fmla="*/ 589872 w 1669098"/>
                <a:gd name="connsiteY159" fmla="*/ 117966 h 1669098"/>
                <a:gd name="connsiteX160" fmla="*/ 573800 w 1669098"/>
                <a:gd name="connsiteY160" fmla="*/ 57984 h 1669098"/>
                <a:gd name="connsiteX161" fmla="*/ 585791 w 1669098"/>
                <a:gd name="connsiteY161" fmla="*/ 37215 h 1669098"/>
                <a:gd name="connsiteX162" fmla="*/ 651312 w 1669098"/>
                <a:gd name="connsiteY162" fmla="*/ 19658 h 1669098"/>
                <a:gd name="connsiteX163" fmla="*/ 672081 w 1669098"/>
                <a:gd name="connsiteY163" fmla="*/ 31650 h 1669098"/>
                <a:gd name="connsiteX164" fmla="*/ 687357 w 1669098"/>
                <a:gd name="connsiteY164" fmla="*/ 88661 h 1669098"/>
                <a:gd name="connsiteX165" fmla="*/ 756801 w 1669098"/>
                <a:gd name="connsiteY165" fmla="*/ 78063 h 1669098"/>
                <a:gd name="connsiteX166" fmla="*/ 783675 w 1669098"/>
                <a:gd name="connsiteY166" fmla="*/ 76706 h 1669098"/>
                <a:gd name="connsiteX167" fmla="*/ 783675 w 1669098"/>
                <a:gd name="connsiteY167" fmla="*/ 16958 h 1669098"/>
                <a:gd name="connsiteX168" fmla="*/ 800633 w 1669098"/>
                <a:gd name="connsiteY168" fmla="*/ 0 h 1669098"/>
                <a:gd name="connsiteX169" fmla="*/ 834549 w 1669098"/>
                <a:gd name="connsiteY169" fmla="*/ 187960 h 1669098"/>
                <a:gd name="connsiteX170" fmla="*/ 187960 w 1669098"/>
                <a:gd name="connsiteY170" fmla="*/ 834549 h 1669098"/>
                <a:gd name="connsiteX171" fmla="*/ 834549 w 1669098"/>
                <a:gd name="connsiteY171" fmla="*/ 1481138 h 1669098"/>
                <a:gd name="connsiteX172" fmla="*/ 1481138 w 1669098"/>
                <a:gd name="connsiteY172" fmla="*/ 834549 h 1669098"/>
                <a:gd name="connsiteX173" fmla="*/ 834549 w 1669098"/>
                <a:gd name="connsiteY173" fmla="*/ 187960 h 1669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Lst>
              <a:rect l="l" t="t" r="r" b="b"/>
              <a:pathLst>
                <a:path w="1669098" h="1669098">
                  <a:moveTo>
                    <a:pt x="800633" y="0"/>
                  </a:moveTo>
                  <a:lnTo>
                    <a:pt x="868465" y="0"/>
                  </a:lnTo>
                  <a:cubicBezTo>
                    <a:pt x="877831" y="0"/>
                    <a:pt x="885423" y="7592"/>
                    <a:pt x="885423" y="16958"/>
                  </a:cubicBezTo>
                  <a:lnTo>
                    <a:pt x="885423" y="76706"/>
                  </a:lnTo>
                  <a:lnTo>
                    <a:pt x="912297" y="78063"/>
                  </a:lnTo>
                  <a:lnTo>
                    <a:pt x="981741" y="88661"/>
                  </a:lnTo>
                  <a:lnTo>
                    <a:pt x="997017" y="31650"/>
                  </a:lnTo>
                  <a:cubicBezTo>
                    <a:pt x="999441" y="22603"/>
                    <a:pt x="1008739" y="17235"/>
                    <a:pt x="1017786" y="19658"/>
                  </a:cubicBezTo>
                  <a:lnTo>
                    <a:pt x="1083307" y="37215"/>
                  </a:lnTo>
                  <a:cubicBezTo>
                    <a:pt x="1092353" y="39639"/>
                    <a:pt x="1097722" y="48937"/>
                    <a:pt x="1095298" y="57984"/>
                  </a:cubicBezTo>
                  <a:lnTo>
                    <a:pt x="1079226" y="117966"/>
                  </a:lnTo>
                  <a:lnTo>
                    <a:pt x="1130536" y="133894"/>
                  </a:lnTo>
                  <a:lnTo>
                    <a:pt x="1168448" y="154472"/>
                  </a:lnTo>
                  <a:lnTo>
                    <a:pt x="1199286" y="101058"/>
                  </a:lnTo>
                  <a:cubicBezTo>
                    <a:pt x="1203969" y="92946"/>
                    <a:pt x="1214340" y="90168"/>
                    <a:pt x="1222451" y="94851"/>
                  </a:cubicBezTo>
                  <a:lnTo>
                    <a:pt x="1281196" y="128766"/>
                  </a:lnTo>
                  <a:cubicBezTo>
                    <a:pt x="1289307" y="133449"/>
                    <a:pt x="1292086" y="143820"/>
                    <a:pt x="1287403" y="151932"/>
                  </a:cubicBezTo>
                  <a:lnTo>
                    <a:pt x="1257903" y="203027"/>
                  </a:lnTo>
                  <a:lnTo>
                    <a:pt x="1259703" y="204003"/>
                  </a:lnTo>
                  <a:lnTo>
                    <a:pt x="1332821" y="264331"/>
                  </a:lnTo>
                  <a:lnTo>
                    <a:pt x="1376700" y="220452"/>
                  </a:lnTo>
                  <a:cubicBezTo>
                    <a:pt x="1383323" y="213829"/>
                    <a:pt x="1394059" y="213829"/>
                    <a:pt x="1400682" y="220452"/>
                  </a:cubicBezTo>
                  <a:lnTo>
                    <a:pt x="1448646" y="268416"/>
                  </a:lnTo>
                  <a:cubicBezTo>
                    <a:pt x="1455269" y="275039"/>
                    <a:pt x="1455269" y="285776"/>
                    <a:pt x="1448646" y="292398"/>
                  </a:cubicBezTo>
                  <a:lnTo>
                    <a:pt x="1404767" y="336277"/>
                  </a:lnTo>
                  <a:lnTo>
                    <a:pt x="1465095" y="409395"/>
                  </a:lnTo>
                  <a:lnTo>
                    <a:pt x="1466071" y="411195"/>
                  </a:lnTo>
                  <a:lnTo>
                    <a:pt x="1517167" y="381695"/>
                  </a:lnTo>
                  <a:cubicBezTo>
                    <a:pt x="1525278" y="377012"/>
                    <a:pt x="1535649" y="379791"/>
                    <a:pt x="1540332" y="387902"/>
                  </a:cubicBezTo>
                  <a:lnTo>
                    <a:pt x="1574248" y="446647"/>
                  </a:lnTo>
                  <a:cubicBezTo>
                    <a:pt x="1578931" y="454758"/>
                    <a:pt x="1576152" y="465129"/>
                    <a:pt x="1568041" y="469812"/>
                  </a:cubicBezTo>
                  <a:lnTo>
                    <a:pt x="1514626" y="500651"/>
                  </a:lnTo>
                  <a:lnTo>
                    <a:pt x="1535204" y="538562"/>
                  </a:lnTo>
                  <a:lnTo>
                    <a:pt x="1551132" y="589872"/>
                  </a:lnTo>
                  <a:lnTo>
                    <a:pt x="1611114" y="573800"/>
                  </a:lnTo>
                  <a:cubicBezTo>
                    <a:pt x="1620161" y="571376"/>
                    <a:pt x="1629459" y="576745"/>
                    <a:pt x="1631883" y="585792"/>
                  </a:cubicBezTo>
                  <a:lnTo>
                    <a:pt x="1649440" y="651312"/>
                  </a:lnTo>
                  <a:cubicBezTo>
                    <a:pt x="1651864" y="660359"/>
                    <a:pt x="1646495" y="669657"/>
                    <a:pt x="1637448" y="672081"/>
                  </a:cubicBezTo>
                  <a:lnTo>
                    <a:pt x="1580437" y="687357"/>
                  </a:lnTo>
                  <a:lnTo>
                    <a:pt x="1591035" y="756801"/>
                  </a:lnTo>
                  <a:lnTo>
                    <a:pt x="1592392" y="783675"/>
                  </a:lnTo>
                  <a:lnTo>
                    <a:pt x="1652140" y="783675"/>
                  </a:lnTo>
                  <a:cubicBezTo>
                    <a:pt x="1661506" y="783675"/>
                    <a:pt x="1669098" y="791267"/>
                    <a:pt x="1669098" y="800633"/>
                  </a:cubicBezTo>
                  <a:lnTo>
                    <a:pt x="1669098" y="868465"/>
                  </a:lnTo>
                  <a:cubicBezTo>
                    <a:pt x="1669098" y="877831"/>
                    <a:pt x="1661506" y="885423"/>
                    <a:pt x="1652140" y="885423"/>
                  </a:cubicBezTo>
                  <a:lnTo>
                    <a:pt x="1592392" y="885423"/>
                  </a:lnTo>
                  <a:lnTo>
                    <a:pt x="1591035" y="912297"/>
                  </a:lnTo>
                  <a:lnTo>
                    <a:pt x="1580437" y="981741"/>
                  </a:lnTo>
                  <a:lnTo>
                    <a:pt x="1637448" y="997017"/>
                  </a:lnTo>
                  <a:cubicBezTo>
                    <a:pt x="1646495" y="999441"/>
                    <a:pt x="1651864" y="1008739"/>
                    <a:pt x="1649440" y="1017786"/>
                  </a:cubicBezTo>
                  <a:lnTo>
                    <a:pt x="1631883" y="1083307"/>
                  </a:lnTo>
                  <a:cubicBezTo>
                    <a:pt x="1629459" y="1092353"/>
                    <a:pt x="1620161" y="1097722"/>
                    <a:pt x="1611114" y="1095298"/>
                  </a:cubicBezTo>
                  <a:lnTo>
                    <a:pt x="1551132" y="1079226"/>
                  </a:lnTo>
                  <a:lnTo>
                    <a:pt x="1535204" y="1130536"/>
                  </a:lnTo>
                  <a:lnTo>
                    <a:pt x="1514626" y="1168447"/>
                  </a:lnTo>
                  <a:lnTo>
                    <a:pt x="1568041" y="1199286"/>
                  </a:lnTo>
                  <a:cubicBezTo>
                    <a:pt x="1576152" y="1203969"/>
                    <a:pt x="1578931" y="1214340"/>
                    <a:pt x="1574248" y="1222451"/>
                  </a:cubicBezTo>
                  <a:lnTo>
                    <a:pt x="1540332" y="1281196"/>
                  </a:lnTo>
                  <a:cubicBezTo>
                    <a:pt x="1535649" y="1289307"/>
                    <a:pt x="1525278" y="1292086"/>
                    <a:pt x="1517167" y="1287403"/>
                  </a:cubicBezTo>
                  <a:lnTo>
                    <a:pt x="1466071" y="1257903"/>
                  </a:lnTo>
                  <a:lnTo>
                    <a:pt x="1465095" y="1259703"/>
                  </a:lnTo>
                  <a:lnTo>
                    <a:pt x="1404767" y="1332821"/>
                  </a:lnTo>
                  <a:lnTo>
                    <a:pt x="1448646" y="1376700"/>
                  </a:lnTo>
                  <a:cubicBezTo>
                    <a:pt x="1455269" y="1383323"/>
                    <a:pt x="1455269" y="1394059"/>
                    <a:pt x="1448646" y="1400682"/>
                  </a:cubicBezTo>
                  <a:lnTo>
                    <a:pt x="1400682" y="1448647"/>
                  </a:lnTo>
                  <a:cubicBezTo>
                    <a:pt x="1394059" y="1455269"/>
                    <a:pt x="1383323" y="1455269"/>
                    <a:pt x="1376700" y="1448647"/>
                  </a:cubicBezTo>
                  <a:lnTo>
                    <a:pt x="1332820" y="1404767"/>
                  </a:lnTo>
                  <a:lnTo>
                    <a:pt x="1259703" y="1465095"/>
                  </a:lnTo>
                  <a:lnTo>
                    <a:pt x="1257903" y="1466071"/>
                  </a:lnTo>
                  <a:lnTo>
                    <a:pt x="1287403" y="1517167"/>
                  </a:lnTo>
                  <a:cubicBezTo>
                    <a:pt x="1292086" y="1525278"/>
                    <a:pt x="1289307" y="1535649"/>
                    <a:pt x="1281196" y="1540332"/>
                  </a:cubicBezTo>
                  <a:lnTo>
                    <a:pt x="1222451" y="1574248"/>
                  </a:lnTo>
                  <a:cubicBezTo>
                    <a:pt x="1214340" y="1578931"/>
                    <a:pt x="1203969" y="1576152"/>
                    <a:pt x="1199286" y="1568041"/>
                  </a:cubicBezTo>
                  <a:lnTo>
                    <a:pt x="1168447" y="1514626"/>
                  </a:lnTo>
                  <a:lnTo>
                    <a:pt x="1130536" y="1535204"/>
                  </a:lnTo>
                  <a:lnTo>
                    <a:pt x="1079226" y="1551132"/>
                  </a:lnTo>
                  <a:lnTo>
                    <a:pt x="1095298" y="1611114"/>
                  </a:lnTo>
                  <a:cubicBezTo>
                    <a:pt x="1097722" y="1620161"/>
                    <a:pt x="1092353" y="1629459"/>
                    <a:pt x="1083307" y="1631883"/>
                  </a:cubicBezTo>
                  <a:lnTo>
                    <a:pt x="1017786" y="1649440"/>
                  </a:lnTo>
                  <a:cubicBezTo>
                    <a:pt x="1008739" y="1651864"/>
                    <a:pt x="999441" y="1646495"/>
                    <a:pt x="997017" y="1637448"/>
                  </a:cubicBezTo>
                  <a:lnTo>
                    <a:pt x="981741" y="1580437"/>
                  </a:lnTo>
                  <a:lnTo>
                    <a:pt x="912297" y="1591035"/>
                  </a:lnTo>
                  <a:lnTo>
                    <a:pt x="885423" y="1592392"/>
                  </a:lnTo>
                  <a:lnTo>
                    <a:pt x="885423" y="1652140"/>
                  </a:lnTo>
                  <a:cubicBezTo>
                    <a:pt x="885423" y="1661506"/>
                    <a:pt x="877831" y="1669098"/>
                    <a:pt x="868465" y="1669098"/>
                  </a:cubicBezTo>
                  <a:lnTo>
                    <a:pt x="800633" y="1669098"/>
                  </a:lnTo>
                  <a:cubicBezTo>
                    <a:pt x="791267" y="1669098"/>
                    <a:pt x="783675" y="1661506"/>
                    <a:pt x="783675" y="1652140"/>
                  </a:cubicBezTo>
                  <a:lnTo>
                    <a:pt x="783675" y="1592392"/>
                  </a:lnTo>
                  <a:lnTo>
                    <a:pt x="756801" y="1591035"/>
                  </a:lnTo>
                  <a:lnTo>
                    <a:pt x="687357" y="1580437"/>
                  </a:lnTo>
                  <a:lnTo>
                    <a:pt x="672081" y="1637448"/>
                  </a:lnTo>
                  <a:cubicBezTo>
                    <a:pt x="669657" y="1646495"/>
                    <a:pt x="660359" y="1651864"/>
                    <a:pt x="651312" y="1649440"/>
                  </a:cubicBezTo>
                  <a:lnTo>
                    <a:pt x="585791" y="1631883"/>
                  </a:lnTo>
                  <a:cubicBezTo>
                    <a:pt x="576745" y="1629459"/>
                    <a:pt x="571376" y="1620161"/>
                    <a:pt x="573800" y="1611114"/>
                  </a:cubicBezTo>
                  <a:lnTo>
                    <a:pt x="589872" y="1551132"/>
                  </a:lnTo>
                  <a:lnTo>
                    <a:pt x="538562" y="1535204"/>
                  </a:lnTo>
                  <a:lnTo>
                    <a:pt x="500651" y="1514626"/>
                  </a:lnTo>
                  <a:lnTo>
                    <a:pt x="469812" y="1568041"/>
                  </a:lnTo>
                  <a:cubicBezTo>
                    <a:pt x="465129" y="1576152"/>
                    <a:pt x="454758" y="1578931"/>
                    <a:pt x="446647" y="1574248"/>
                  </a:cubicBezTo>
                  <a:lnTo>
                    <a:pt x="387902" y="1540332"/>
                  </a:lnTo>
                  <a:cubicBezTo>
                    <a:pt x="379791" y="1535649"/>
                    <a:pt x="377012" y="1525278"/>
                    <a:pt x="381695" y="1517167"/>
                  </a:cubicBezTo>
                  <a:lnTo>
                    <a:pt x="411195" y="1466071"/>
                  </a:lnTo>
                  <a:lnTo>
                    <a:pt x="409395" y="1465095"/>
                  </a:lnTo>
                  <a:lnTo>
                    <a:pt x="336278" y="1404767"/>
                  </a:lnTo>
                  <a:lnTo>
                    <a:pt x="292398" y="1448647"/>
                  </a:lnTo>
                  <a:cubicBezTo>
                    <a:pt x="285775" y="1455269"/>
                    <a:pt x="275039" y="1455269"/>
                    <a:pt x="268416" y="1448647"/>
                  </a:cubicBezTo>
                  <a:lnTo>
                    <a:pt x="220452" y="1400682"/>
                  </a:lnTo>
                  <a:cubicBezTo>
                    <a:pt x="213829" y="1394059"/>
                    <a:pt x="213829" y="1383323"/>
                    <a:pt x="220452" y="1376700"/>
                  </a:cubicBezTo>
                  <a:lnTo>
                    <a:pt x="264331" y="1332821"/>
                  </a:lnTo>
                  <a:lnTo>
                    <a:pt x="204003" y="1259703"/>
                  </a:lnTo>
                  <a:lnTo>
                    <a:pt x="203027" y="1257903"/>
                  </a:lnTo>
                  <a:lnTo>
                    <a:pt x="151931" y="1287403"/>
                  </a:lnTo>
                  <a:cubicBezTo>
                    <a:pt x="143820" y="1292086"/>
                    <a:pt x="133449" y="1289307"/>
                    <a:pt x="128766" y="1281196"/>
                  </a:cubicBezTo>
                  <a:lnTo>
                    <a:pt x="94850" y="1222451"/>
                  </a:lnTo>
                  <a:cubicBezTo>
                    <a:pt x="90167" y="1214340"/>
                    <a:pt x="92946" y="1203969"/>
                    <a:pt x="101057" y="1199286"/>
                  </a:cubicBezTo>
                  <a:lnTo>
                    <a:pt x="154472" y="1168447"/>
                  </a:lnTo>
                  <a:lnTo>
                    <a:pt x="133894" y="1130536"/>
                  </a:lnTo>
                  <a:lnTo>
                    <a:pt x="117966" y="1079226"/>
                  </a:lnTo>
                  <a:lnTo>
                    <a:pt x="57984" y="1095298"/>
                  </a:lnTo>
                  <a:cubicBezTo>
                    <a:pt x="48937" y="1097722"/>
                    <a:pt x="39639" y="1092353"/>
                    <a:pt x="37215" y="1083307"/>
                  </a:cubicBezTo>
                  <a:lnTo>
                    <a:pt x="19658" y="1017786"/>
                  </a:lnTo>
                  <a:cubicBezTo>
                    <a:pt x="17234" y="1008739"/>
                    <a:pt x="22603" y="999441"/>
                    <a:pt x="31650" y="997017"/>
                  </a:cubicBezTo>
                  <a:lnTo>
                    <a:pt x="88661" y="981741"/>
                  </a:lnTo>
                  <a:lnTo>
                    <a:pt x="78063" y="912297"/>
                  </a:lnTo>
                  <a:lnTo>
                    <a:pt x="76706" y="885423"/>
                  </a:lnTo>
                  <a:lnTo>
                    <a:pt x="16958" y="885423"/>
                  </a:lnTo>
                  <a:cubicBezTo>
                    <a:pt x="7592" y="885423"/>
                    <a:pt x="0" y="877831"/>
                    <a:pt x="0" y="868465"/>
                  </a:cubicBezTo>
                  <a:lnTo>
                    <a:pt x="0" y="800633"/>
                  </a:lnTo>
                  <a:cubicBezTo>
                    <a:pt x="0" y="791267"/>
                    <a:pt x="7592" y="783675"/>
                    <a:pt x="16958" y="783675"/>
                  </a:cubicBezTo>
                  <a:lnTo>
                    <a:pt x="76706" y="783675"/>
                  </a:lnTo>
                  <a:lnTo>
                    <a:pt x="78063" y="756801"/>
                  </a:lnTo>
                  <a:lnTo>
                    <a:pt x="88661" y="687357"/>
                  </a:lnTo>
                  <a:lnTo>
                    <a:pt x="31650" y="672081"/>
                  </a:lnTo>
                  <a:cubicBezTo>
                    <a:pt x="22603" y="669657"/>
                    <a:pt x="17234" y="660359"/>
                    <a:pt x="19658" y="651312"/>
                  </a:cubicBezTo>
                  <a:lnTo>
                    <a:pt x="37215" y="585792"/>
                  </a:lnTo>
                  <a:cubicBezTo>
                    <a:pt x="39639" y="576745"/>
                    <a:pt x="48937" y="571376"/>
                    <a:pt x="57984" y="573800"/>
                  </a:cubicBezTo>
                  <a:lnTo>
                    <a:pt x="117966" y="589872"/>
                  </a:lnTo>
                  <a:lnTo>
                    <a:pt x="133894" y="538562"/>
                  </a:lnTo>
                  <a:lnTo>
                    <a:pt x="154472" y="500651"/>
                  </a:lnTo>
                  <a:lnTo>
                    <a:pt x="101057" y="469812"/>
                  </a:lnTo>
                  <a:cubicBezTo>
                    <a:pt x="92946" y="465129"/>
                    <a:pt x="90167" y="454758"/>
                    <a:pt x="94850" y="446647"/>
                  </a:cubicBezTo>
                  <a:lnTo>
                    <a:pt x="128766" y="387902"/>
                  </a:lnTo>
                  <a:cubicBezTo>
                    <a:pt x="133449" y="379791"/>
                    <a:pt x="143820" y="377012"/>
                    <a:pt x="151931" y="381695"/>
                  </a:cubicBezTo>
                  <a:lnTo>
                    <a:pt x="203027" y="411195"/>
                  </a:lnTo>
                  <a:lnTo>
                    <a:pt x="204003" y="409395"/>
                  </a:lnTo>
                  <a:lnTo>
                    <a:pt x="264331" y="336277"/>
                  </a:lnTo>
                  <a:lnTo>
                    <a:pt x="220452" y="292398"/>
                  </a:lnTo>
                  <a:cubicBezTo>
                    <a:pt x="213829" y="285776"/>
                    <a:pt x="213829" y="275039"/>
                    <a:pt x="220452" y="268416"/>
                  </a:cubicBezTo>
                  <a:lnTo>
                    <a:pt x="268416" y="220452"/>
                  </a:lnTo>
                  <a:cubicBezTo>
                    <a:pt x="275039" y="213829"/>
                    <a:pt x="285775" y="213829"/>
                    <a:pt x="292398" y="220452"/>
                  </a:cubicBezTo>
                  <a:lnTo>
                    <a:pt x="336277" y="264331"/>
                  </a:lnTo>
                  <a:lnTo>
                    <a:pt x="409395" y="204003"/>
                  </a:lnTo>
                  <a:lnTo>
                    <a:pt x="411195" y="203027"/>
                  </a:lnTo>
                  <a:lnTo>
                    <a:pt x="381695" y="151932"/>
                  </a:lnTo>
                  <a:cubicBezTo>
                    <a:pt x="377012" y="143820"/>
                    <a:pt x="379791" y="133449"/>
                    <a:pt x="387902" y="128766"/>
                  </a:cubicBezTo>
                  <a:lnTo>
                    <a:pt x="446647" y="94850"/>
                  </a:lnTo>
                  <a:cubicBezTo>
                    <a:pt x="454758" y="90167"/>
                    <a:pt x="465129" y="92946"/>
                    <a:pt x="469812" y="101057"/>
                  </a:cubicBezTo>
                  <a:lnTo>
                    <a:pt x="500651" y="154472"/>
                  </a:lnTo>
                  <a:lnTo>
                    <a:pt x="538562" y="133894"/>
                  </a:lnTo>
                  <a:lnTo>
                    <a:pt x="589872" y="117966"/>
                  </a:lnTo>
                  <a:lnTo>
                    <a:pt x="573800" y="57984"/>
                  </a:lnTo>
                  <a:cubicBezTo>
                    <a:pt x="571376" y="48937"/>
                    <a:pt x="576745" y="39639"/>
                    <a:pt x="585791" y="37215"/>
                  </a:cubicBezTo>
                  <a:lnTo>
                    <a:pt x="651312" y="19658"/>
                  </a:lnTo>
                  <a:cubicBezTo>
                    <a:pt x="660359" y="17235"/>
                    <a:pt x="669657" y="22603"/>
                    <a:pt x="672081" y="31650"/>
                  </a:cubicBezTo>
                  <a:lnTo>
                    <a:pt x="687357" y="88661"/>
                  </a:lnTo>
                  <a:lnTo>
                    <a:pt x="756801" y="78063"/>
                  </a:lnTo>
                  <a:lnTo>
                    <a:pt x="783675" y="76706"/>
                  </a:lnTo>
                  <a:lnTo>
                    <a:pt x="783675" y="16958"/>
                  </a:lnTo>
                  <a:cubicBezTo>
                    <a:pt x="783675" y="7592"/>
                    <a:pt x="791267" y="0"/>
                    <a:pt x="800633" y="0"/>
                  </a:cubicBezTo>
                  <a:close/>
                  <a:moveTo>
                    <a:pt x="834549" y="187960"/>
                  </a:moveTo>
                  <a:cubicBezTo>
                    <a:pt x="477448" y="187960"/>
                    <a:pt x="187960" y="477448"/>
                    <a:pt x="187960" y="834549"/>
                  </a:cubicBezTo>
                  <a:cubicBezTo>
                    <a:pt x="187960" y="1191650"/>
                    <a:pt x="477448" y="1481138"/>
                    <a:pt x="834549" y="1481138"/>
                  </a:cubicBezTo>
                  <a:cubicBezTo>
                    <a:pt x="1191650" y="1481138"/>
                    <a:pt x="1481138" y="1191650"/>
                    <a:pt x="1481138" y="834549"/>
                  </a:cubicBezTo>
                  <a:cubicBezTo>
                    <a:pt x="1481138" y="477448"/>
                    <a:pt x="1191650" y="187960"/>
                    <a:pt x="834549" y="187960"/>
                  </a:cubicBezTo>
                  <a:close/>
                </a:path>
              </a:pathLst>
            </a:custGeom>
            <a:solidFill>
              <a:srgbClr val="47A5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字魂59号-创粗黑" panose="00000500000000000000" pitchFamily="2" charset="-122"/>
              </a:endParaRPr>
            </a:p>
          </p:txBody>
        </p:sp>
        <p:grpSp>
          <p:nvGrpSpPr>
            <p:cNvPr id="75" name="组合 74">
              <a:extLst>
                <a:ext uri="{FF2B5EF4-FFF2-40B4-BE49-F238E27FC236}">
                  <a16:creationId xmlns:a16="http://schemas.microsoft.com/office/drawing/2014/main" id="{F0C98C99-1FE4-04B9-C784-400FCA58AD94}"/>
                </a:ext>
              </a:extLst>
            </p:cNvPr>
            <p:cNvGrpSpPr/>
            <p:nvPr/>
          </p:nvGrpSpPr>
          <p:grpSpPr>
            <a:xfrm>
              <a:off x="3771920" y="2923699"/>
              <a:ext cx="1150620" cy="1150620"/>
              <a:chOff x="3771920" y="2923699"/>
              <a:chExt cx="1150620" cy="1150620"/>
            </a:xfrm>
          </p:grpSpPr>
          <p:sp>
            <p:nvSpPr>
              <p:cNvPr id="76" name="淘宝-想搞设计PPT(倒卖必究)-76">
                <a:extLst>
                  <a:ext uri="{FF2B5EF4-FFF2-40B4-BE49-F238E27FC236}">
                    <a16:creationId xmlns:a16="http://schemas.microsoft.com/office/drawing/2014/main" id="{94E57B62-7CC6-8F6B-0E5F-4439B28B55AA}"/>
                  </a:ext>
                </a:extLst>
              </p:cNvPr>
              <p:cNvSpPr/>
              <p:nvPr/>
            </p:nvSpPr>
            <p:spPr>
              <a:xfrm>
                <a:off x="3771920" y="2923699"/>
                <a:ext cx="1150620" cy="1150620"/>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字魂59号-创粗黑" panose="00000500000000000000" pitchFamily="2" charset="-122"/>
                </a:endParaRPr>
              </a:p>
            </p:txBody>
          </p:sp>
          <p:sp>
            <p:nvSpPr>
              <p:cNvPr id="77" name="淘宝-想搞设计PPT(倒卖必究)-77">
                <a:extLst>
                  <a:ext uri="{FF2B5EF4-FFF2-40B4-BE49-F238E27FC236}">
                    <a16:creationId xmlns:a16="http://schemas.microsoft.com/office/drawing/2014/main" id="{B9DAD1E3-BDCE-3927-F4B5-BFB5FC7316B5}"/>
                  </a:ext>
                </a:extLst>
              </p:cNvPr>
              <p:cNvSpPr>
                <a:spLocks noEditPoints="1"/>
              </p:cNvSpPr>
              <p:nvPr/>
            </p:nvSpPr>
            <p:spPr bwMode="auto">
              <a:xfrm>
                <a:off x="4186099" y="3337878"/>
                <a:ext cx="322263" cy="322263"/>
              </a:xfrm>
              <a:custGeom>
                <a:avLst/>
                <a:gdLst>
                  <a:gd name="T0" fmla="*/ 658 w 1017"/>
                  <a:gd name="T1" fmla="*/ 2 h 1017"/>
                  <a:gd name="T2" fmla="*/ 600 w 1017"/>
                  <a:gd name="T3" fmla="*/ 16 h 1017"/>
                  <a:gd name="T4" fmla="*/ 551 w 1017"/>
                  <a:gd name="T5" fmla="*/ 36 h 1017"/>
                  <a:gd name="T6" fmla="*/ 513 w 1017"/>
                  <a:gd name="T7" fmla="*/ 61 h 1017"/>
                  <a:gd name="T8" fmla="*/ 393 w 1017"/>
                  <a:gd name="T9" fmla="*/ 10 h 1017"/>
                  <a:gd name="T10" fmla="*/ 269 w 1017"/>
                  <a:gd name="T11" fmla="*/ 3 h 1017"/>
                  <a:gd name="T12" fmla="*/ 166 w 1017"/>
                  <a:gd name="T13" fmla="*/ 39 h 1017"/>
                  <a:gd name="T14" fmla="*/ 82 w 1017"/>
                  <a:gd name="T15" fmla="*/ 104 h 1017"/>
                  <a:gd name="T16" fmla="*/ 24 w 1017"/>
                  <a:gd name="T17" fmla="*/ 194 h 1017"/>
                  <a:gd name="T18" fmla="*/ 0 w 1017"/>
                  <a:gd name="T19" fmla="*/ 301 h 1017"/>
                  <a:gd name="T20" fmla="*/ 13 w 1017"/>
                  <a:gd name="T21" fmla="*/ 451 h 1017"/>
                  <a:gd name="T22" fmla="*/ 74 w 1017"/>
                  <a:gd name="T23" fmla="*/ 625 h 1017"/>
                  <a:gd name="T24" fmla="*/ 182 w 1017"/>
                  <a:gd name="T25" fmla="*/ 784 h 1017"/>
                  <a:gd name="T26" fmla="*/ 333 w 1017"/>
                  <a:gd name="T27" fmla="*/ 919 h 1017"/>
                  <a:gd name="T28" fmla="*/ 494 w 1017"/>
                  <a:gd name="T29" fmla="*/ 1014 h 1017"/>
                  <a:gd name="T30" fmla="*/ 550 w 1017"/>
                  <a:gd name="T31" fmla="*/ 1000 h 1017"/>
                  <a:gd name="T32" fmla="*/ 730 w 1017"/>
                  <a:gd name="T33" fmla="*/ 883 h 1017"/>
                  <a:gd name="T34" fmla="*/ 869 w 1017"/>
                  <a:gd name="T35" fmla="*/ 740 h 1017"/>
                  <a:gd name="T36" fmla="*/ 964 w 1017"/>
                  <a:gd name="T37" fmla="*/ 577 h 1017"/>
                  <a:gd name="T38" fmla="*/ 1013 w 1017"/>
                  <a:gd name="T39" fmla="*/ 398 h 1017"/>
                  <a:gd name="T40" fmla="*/ 1014 w 1017"/>
                  <a:gd name="T41" fmla="*/ 269 h 1017"/>
                  <a:gd name="T42" fmla="*/ 978 w 1017"/>
                  <a:gd name="T43" fmla="*/ 166 h 1017"/>
                  <a:gd name="T44" fmla="*/ 913 w 1017"/>
                  <a:gd name="T45" fmla="*/ 82 h 1017"/>
                  <a:gd name="T46" fmla="*/ 823 w 1017"/>
                  <a:gd name="T47" fmla="*/ 25 h 1017"/>
                  <a:gd name="T48" fmla="*/ 715 w 1017"/>
                  <a:gd name="T49" fmla="*/ 0 h 1017"/>
                  <a:gd name="T50" fmla="*/ 433 w 1017"/>
                  <a:gd name="T51" fmla="*/ 909 h 1017"/>
                  <a:gd name="T52" fmla="*/ 281 w 1017"/>
                  <a:gd name="T53" fmla="*/ 794 h 1017"/>
                  <a:gd name="T54" fmla="*/ 167 w 1017"/>
                  <a:gd name="T55" fmla="*/ 659 h 1017"/>
                  <a:gd name="T56" fmla="*/ 93 w 1017"/>
                  <a:gd name="T57" fmla="*/ 506 h 1017"/>
                  <a:gd name="T58" fmla="*/ 63 w 1017"/>
                  <a:gd name="T59" fmla="*/ 342 h 1017"/>
                  <a:gd name="T60" fmla="*/ 75 w 1017"/>
                  <a:gd name="T61" fmla="*/ 242 h 1017"/>
                  <a:gd name="T62" fmla="*/ 176 w 1017"/>
                  <a:gd name="T63" fmla="*/ 107 h 1017"/>
                  <a:gd name="T64" fmla="*/ 304 w 1017"/>
                  <a:gd name="T65" fmla="*/ 63 h 1017"/>
                  <a:gd name="T66" fmla="*/ 411 w 1017"/>
                  <a:gd name="T67" fmla="*/ 81 h 1017"/>
                  <a:gd name="T68" fmla="*/ 414 w 1017"/>
                  <a:gd name="T69" fmla="*/ 178 h 1017"/>
                  <a:gd name="T70" fmla="*/ 383 w 1017"/>
                  <a:gd name="T71" fmla="*/ 288 h 1017"/>
                  <a:gd name="T72" fmla="*/ 390 w 1017"/>
                  <a:gd name="T73" fmla="*/ 340 h 1017"/>
                  <a:gd name="T74" fmla="*/ 425 w 1017"/>
                  <a:gd name="T75" fmla="*/ 348 h 1017"/>
                  <a:gd name="T76" fmla="*/ 445 w 1017"/>
                  <a:gd name="T77" fmla="*/ 317 h 1017"/>
                  <a:gd name="T78" fmla="*/ 462 w 1017"/>
                  <a:gd name="T79" fmla="*/ 224 h 1017"/>
                  <a:gd name="T80" fmla="*/ 511 w 1017"/>
                  <a:gd name="T81" fmla="*/ 146 h 1017"/>
                  <a:gd name="T82" fmla="*/ 549 w 1017"/>
                  <a:gd name="T83" fmla="*/ 113 h 1017"/>
                  <a:gd name="T84" fmla="*/ 591 w 1017"/>
                  <a:gd name="T85" fmla="*/ 88 h 1017"/>
                  <a:gd name="T86" fmla="*/ 628 w 1017"/>
                  <a:gd name="T87" fmla="*/ 74 h 1017"/>
                  <a:gd name="T88" fmla="*/ 675 w 1017"/>
                  <a:gd name="T89" fmla="*/ 64 h 1017"/>
                  <a:gd name="T90" fmla="*/ 750 w 1017"/>
                  <a:gd name="T91" fmla="*/ 69 h 1017"/>
                  <a:gd name="T92" fmla="*/ 896 w 1017"/>
                  <a:gd name="T93" fmla="*/ 157 h 1017"/>
                  <a:gd name="T94" fmla="*/ 952 w 1017"/>
                  <a:gd name="T95" fmla="*/ 292 h 1017"/>
                  <a:gd name="T96" fmla="*/ 946 w 1017"/>
                  <a:gd name="T97" fmla="*/ 413 h 1017"/>
                  <a:gd name="T98" fmla="*/ 897 w 1017"/>
                  <a:gd name="T99" fmla="*/ 573 h 1017"/>
                  <a:gd name="T100" fmla="*/ 805 w 1017"/>
                  <a:gd name="T101" fmla="*/ 719 h 1017"/>
                  <a:gd name="T102" fmla="*/ 675 w 1017"/>
                  <a:gd name="T103" fmla="*/ 846 h 1017"/>
                  <a:gd name="T104" fmla="*/ 508 w 1017"/>
                  <a:gd name="T105" fmla="*/ 950 h 1017"/>
                  <a:gd name="T106" fmla="*/ 677 w 1017"/>
                  <a:gd name="T107" fmla="*/ 136 h 1017"/>
                  <a:gd name="T108" fmla="*/ 669 w 1017"/>
                  <a:gd name="T109" fmla="*/ 172 h 1017"/>
                  <a:gd name="T110" fmla="*/ 699 w 1017"/>
                  <a:gd name="T111" fmla="*/ 191 h 1017"/>
                  <a:gd name="T112" fmla="*/ 780 w 1017"/>
                  <a:gd name="T113" fmla="*/ 220 h 1017"/>
                  <a:gd name="T114" fmla="*/ 824 w 1017"/>
                  <a:gd name="T115" fmla="*/ 292 h 1017"/>
                  <a:gd name="T116" fmla="*/ 835 w 1017"/>
                  <a:gd name="T117" fmla="*/ 340 h 1017"/>
                  <a:gd name="T118" fmla="*/ 870 w 1017"/>
                  <a:gd name="T119" fmla="*/ 348 h 1017"/>
                  <a:gd name="T120" fmla="*/ 890 w 1017"/>
                  <a:gd name="T121" fmla="*/ 317 h 1017"/>
                  <a:gd name="T122" fmla="*/ 846 w 1017"/>
                  <a:gd name="T123" fmla="*/ 196 h 1017"/>
                  <a:gd name="T124" fmla="*/ 738 w 1017"/>
                  <a:gd name="T125" fmla="*/ 131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17" h="1017">
                    <a:moveTo>
                      <a:pt x="699" y="0"/>
                    </a:moveTo>
                    <a:lnTo>
                      <a:pt x="699" y="0"/>
                    </a:lnTo>
                    <a:lnTo>
                      <a:pt x="684" y="0"/>
                    </a:lnTo>
                    <a:lnTo>
                      <a:pt x="669" y="1"/>
                    </a:lnTo>
                    <a:lnTo>
                      <a:pt x="669" y="1"/>
                    </a:lnTo>
                    <a:lnTo>
                      <a:pt x="658" y="2"/>
                    </a:lnTo>
                    <a:lnTo>
                      <a:pt x="658" y="2"/>
                    </a:lnTo>
                    <a:lnTo>
                      <a:pt x="641" y="5"/>
                    </a:lnTo>
                    <a:lnTo>
                      <a:pt x="641" y="5"/>
                    </a:lnTo>
                    <a:lnTo>
                      <a:pt x="628" y="7"/>
                    </a:lnTo>
                    <a:lnTo>
                      <a:pt x="628" y="7"/>
                    </a:lnTo>
                    <a:lnTo>
                      <a:pt x="613" y="12"/>
                    </a:lnTo>
                    <a:lnTo>
                      <a:pt x="613" y="12"/>
                    </a:lnTo>
                    <a:lnTo>
                      <a:pt x="600" y="16"/>
                    </a:lnTo>
                    <a:lnTo>
                      <a:pt x="600" y="16"/>
                    </a:lnTo>
                    <a:lnTo>
                      <a:pt x="588" y="20"/>
                    </a:lnTo>
                    <a:lnTo>
                      <a:pt x="588" y="20"/>
                    </a:lnTo>
                    <a:lnTo>
                      <a:pt x="573" y="27"/>
                    </a:lnTo>
                    <a:lnTo>
                      <a:pt x="558" y="33"/>
                    </a:lnTo>
                    <a:lnTo>
                      <a:pt x="558" y="33"/>
                    </a:lnTo>
                    <a:lnTo>
                      <a:pt x="551" y="36"/>
                    </a:lnTo>
                    <a:lnTo>
                      <a:pt x="551" y="36"/>
                    </a:lnTo>
                    <a:lnTo>
                      <a:pt x="535" y="45"/>
                    </a:lnTo>
                    <a:lnTo>
                      <a:pt x="535" y="45"/>
                    </a:lnTo>
                    <a:lnTo>
                      <a:pt x="528" y="50"/>
                    </a:lnTo>
                    <a:lnTo>
                      <a:pt x="528" y="50"/>
                    </a:lnTo>
                    <a:lnTo>
                      <a:pt x="513" y="61"/>
                    </a:lnTo>
                    <a:lnTo>
                      <a:pt x="513" y="61"/>
                    </a:lnTo>
                    <a:lnTo>
                      <a:pt x="508" y="63"/>
                    </a:lnTo>
                    <a:lnTo>
                      <a:pt x="508" y="63"/>
                    </a:lnTo>
                    <a:lnTo>
                      <a:pt x="487" y="49"/>
                    </a:lnTo>
                    <a:lnTo>
                      <a:pt x="465" y="36"/>
                    </a:lnTo>
                    <a:lnTo>
                      <a:pt x="442" y="26"/>
                    </a:lnTo>
                    <a:lnTo>
                      <a:pt x="418" y="16"/>
                    </a:lnTo>
                    <a:lnTo>
                      <a:pt x="393" y="10"/>
                    </a:lnTo>
                    <a:lnTo>
                      <a:pt x="369" y="4"/>
                    </a:lnTo>
                    <a:lnTo>
                      <a:pt x="343" y="1"/>
                    </a:lnTo>
                    <a:lnTo>
                      <a:pt x="317" y="0"/>
                    </a:lnTo>
                    <a:lnTo>
                      <a:pt x="317" y="0"/>
                    </a:lnTo>
                    <a:lnTo>
                      <a:pt x="301" y="0"/>
                    </a:lnTo>
                    <a:lnTo>
                      <a:pt x="285" y="1"/>
                    </a:lnTo>
                    <a:lnTo>
                      <a:pt x="269" y="3"/>
                    </a:lnTo>
                    <a:lnTo>
                      <a:pt x="253" y="6"/>
                    </a:lnTo>
                    <a:lnTo>
                      <a:pt x="238" y="10"/>
                    </a:lnTo>
                    <a:lnTo>
                      <a:pt x="223" y="14"/>
                    </a:lnTo>
                    <a:lnTo>
                      <a:pt x="208" y="19"/>
                    </a:lnTo>
                    <a:lnTo>
                      <a:pt x="194" y="25"/>
                    </a:lnTo>
                    <a:lnTo>
                      <a:pt x="180" y="31"/>
                    </a:lnTo>
                    <a:lnTo>
                      <a:pt x="166" y="39"/>
                    </a:lnTo>
                    <a:lnTo>
                      <a:pt x="152" y="46"/>
                    </a:lnTo>
                    <a:lnTo>
                      <a:pt x="139" y="55"/>
                    </a:lnTo>
                    <a:lnTo>
                      <a:pt x="127" y="63"/>
                    </a:lnTo>
                    <a:lnTo>
                      <a:pt x="116" y="73"/>
                    </a:lnTo>
                    <a:lnTo>
                      <a:pt x="104" y="82"/>
                    </a:lnTo>
                    <a:lnTo>
                      <a:pt x="93" y="93"/>
                    </a:lnTo>
                    <a:lnTo>
                      <a:pt x="82" y="104"/>
                    </a:lnTo>
                    <a:lnTo>
                      <a:pt x="72" y="116"/>
                    </a:lnTo>
                    <a:lnTo>
                      <a:pt x="63" y="128"/>
                    </a:lnTo>
                    <a:lnTo>
                      <a:pt x="53" y="140"/>
                    </a:lnTo>
                    <a:lnTo>
                      <a:pt x="46" y="153"/>
                    </a:lnTo>
                    <a:lnTo>
                      <a:pt x="37" y="166"/>
                    </a:lnTo>
                    <a:lnTo>
                      <a:pt x="31" y="180"/>
                    </a:lnTo>
                    <a:lnTo>
                      <a:pt x="24" y="194"/>
                    </a:lnTo>
                    <a:lnTo>
                      <a:pt x="19" y="208"/>
                    </a:lnTo>
                    <a:lnTo>
                      <a:pt x="14" y="223"/>
                    </a:lnTo>
                    <a:lnTo>
                      <a:pt x="9" y="238"/>
                    </a:lnTo>
                    <a:lnTo>
                      <a:pt x="6" y="254"/>
                    </a:lnTo>
                    <a:lnTo>
                      <a:pt x="3" y="269"/>
                    </a:lnTo>
                    <a:lnTo>
                      <a:pt x="1" y="285"/>
                    </a:lnTo>
                    <a:lnTo>
                      <a:pt x="0" y="301"/>
                    </a:lnTo>
                    <a:lnTo>
                      <a:pt x="0" y="317"/>
                    </a:lnTo>
                    <a:lnTo>
                      <a:pt x="0" y="317"/>
                    </a:lnTo>
                    <a:lnTo>
                      <a:pt x="0" y="344"/>
                    </a:lnTo>
                    <a:lnTo>
                      <a:pt x="2" y="371"/>
                    </a:lnTo>
                    <a:lnTo>
                      <a:pt x="4" y="398"/>
                    </a:lnTo>
                    <a:lnTo>
                      <a:pt x="8" y="425"/>
                    </a:lnTo>
                    <a:lnTo>
                      <a:pt x="13" y="451"/>
                    </a:lnTo>
                    <a:lnTo>
                      <a:pt x="18" y="476"/>
                    </a:lnTo>
                    <a:lnTo>
                      <a:pt x="25" y="502"/>
                    </a:lnTo>
                    <a:lnTo>
                      <a:pt x="33" y="527"/>
                    </a:lnTo>
                    <a:lnTo>
                      <a:pt x="41" y="552"/>
                    </a:lnTo>
                    <a:lnTo>
                      <a:pt x="51" y="577"/>
                    </a:lnTo>
                    <a:lnTo>
                      <a:pt x="62" y="602"/>
                    </a:lnTo>
                    <a:lnTo>
                      <a:pt x="74" y="625"/>
                    </a:lnTo>
                    <a:lnTo>
                      <a:pt x="87" y="649"/>
                    </a:lnTo>
                    <a:lnTo>
                      <a:pt x="100" y="673"/>
                    </a:lnTo>
                    <a:lnTo>
                      <a:pt x="116" y="696"/>
                    </a:lnTo>
                    <a:lnTo>
                      <a:pt x="131" y="719"/>
                    </a:lnTo>
                    <a:lnTo>
                      <a:pt x="147" y="740"/>
                    </a:lnTo>
                    <a:lnTo>
                      <a:pt x="164" y="763"/>
                    </a:lnTo>
                    <a:lnTo>
                      <a:pt x="182" y="784"/>
                    </a:lnTo>
                    <a:lnTo>
                      <a:pt x="201" y="805"/>
                    </a:lnTo>
                    <a:lnTo>
                      <a:pt x="222" y="825"/>
                    </a:lnTo>
                    <a:lnTo>
                      <a:pt x="242" y="845"/>
                    </a:lnTo>
                    <a:lnTo>
                      <a:pt x="264" y="865"/>
                    </a:lnTo>
                    <a:lnTo>
                      <a:pt x="286" y="883"/>
                    </a:lnTo>
                    <a:lnTo>
                      <a:pt x="310" y="902"/>
                    </a:lnTo>
                    <a:lnTo>
                      <a:pt x="333" y="919"/>
                    </a:lnTo>
                    <a:lnTo>
                      <a:pt x="358" y="937"/>
                    </a:lnTo>
                    <a:lnTo>
                      <a:pt x="384" y="954"/>
                    </a:lnTo>
                    <a:lnTo>
                      <a:pt x="411" y="970"/>
                    </a:lnTo>
                    <a:lnTo>
                      <a:pt x="437" y="985"/>
                    </a:lnTo>
                    <a:lnTo>
                      <a:pt x="465" y="1000"/>
                    </a:lnTo>
                    <a:lnTo>
                      <a:pt x="494" y="1014"/>
                    </a:lnTo>
                    <a:lnTo>
                      <a:pt x="494" y="1014"/>
                    </a:lnTo>
                    <a:lnTo>
                      <a:pt x="501" y="1017"/>
                    </a:lnTo>
                    <a:lnTo>
                      <a:pt x="508" y="1017"/>
                    </a:lnTo>
                    <a:lnTo>
                      <a:pt x="508" y="1017"/>
                    </a:lnTo>
                    <a:lnTo>
                      <a:pt x="515" y="1017"/>
                    </a:lnTo>
                    <a:lnTo>
                      <a:pt x="522" y="1014"/>
                    </a:lnTo>
                    <a:lnTo>
                      <a:pt x="522" y="1014"/>
                    </a:lnTo>
                    <a:lnTo>
                      <a:pt x="550" y="1000"/>
                    </a:lnTo>
                    <a:lnTo>
                      <a:pt x="578" y="985"/>
                    </a:lnTo>
                    <a:lnTo>
                      <a:pt x="606" y="970"/>
                    </a:lnTo>
                    <a:lnTo>
                      <a:pt x="632" y="954"/>
                    </a:lnTo>
                    <a:lnTo>
                      <a:pt x="657" y="937"/>
                    </a:lnTo>
                    <a:lnTo>
                      <a:pt x="683" y="919"/>
                    </a:lnTo>
                    <a:lnTo>
                      <a:pt x="707" y="902"/>
                    </a:lnTo>
                    <a:lnTo>
                      <a:pt x="730" y="883"/>
                    </a:lnTo>
                    <a:lnTo>
                      <a:pt x="753" y="865"/>
                    </a:lnTo>
                    <a:lnTo>
                      <a:pt x="774" y="845"/>
                    </a:lnTo>
                    <a:lnTo>
                      <a:pt x="795" y="825"/>
                    </a:lnTo>
                    <a:lnTo>
                      <a:pt x="815" y="805"/>
                    </a:lnTo>
                    <a:lnTo>
                      <a:pt x="833" y="784"/>
                    </a:lnTo>
                    <a:lnTo>
                      <a:pt x="852" y="763"/>
                    </a:lnTo>
                    <a:lnTo>
                      <a:pt x="869" y="740"/>
                    </a:lnTo>
                    <a:lnTo>
                      <a:pt x="886" y="719"/>
                    </a:lnTo>
                    <a:lnTo>
                      <a:pt x="901" y="696"/>
                    </a:lnTo>
                    <a:lnTo>
                      <a:pt x="916" y="673"/>
                    </a:lnTo>
                    <a:lnTo>
                      <a:pt x="929" y="649"/>
                    </a:lnTo>
                    <a:lnTo>
                      <a:pt x="942" y="625"/>
                    </a:lnTo>
                    <a:lnTo>
                      <a:pt x="953" y="602"/>
                    </a:lnTo>
                    <a:lnTo>
                      <a:pt x="964" y="577"/>
                    </a:lnTo>
                    <a:lnTo>
                      <a:pt x="974" y="552"/>
                    </a:lnTo>
                    <a:lnTo>
                      <a:pt x="984" y="527"/>
                    </a:lnTo>
                    <a:lnTo>
                      <a:pt x="991" y="502"/>
                    </a:lnTo>
                    <a:lnTo>
                      <a:pt x="997" y="476"/>
                    </a:lnTo>
                    <a:lnTo>
                      <a:pt x="1004" y="451"/>
                    </a:lnTo>
                    <a:lnTo>
                      <a:pt x="1008" y="425"/>
                    </a:lnTo>
                    <a:lnTo>
                      <a:pt x="1013" y="398"/>
                    </a:lnTo>
                    <a:lnTo>
                      <a:pt x="1015" y="371"/>
                    </a:lnTo>
                    <a:lnTo>
                      <a:pt x="1017" y="344"/>
                    </a:lnTo>
                    <a:lnTo>
                      <a:pt x="1017" y="317"/>
                    </a:lnTo>
                    <a:lnTo>
                      <a:pt x="1017" y="317"/>
                    </a:lnTo>
                    <a:lnTo>
                      <a:pt x="1017" y="301"/>
                    </a:lnTo>
                    <a:lnTo>
                      <a:pt x="1016" y="285"/>
                    </a:lnTo>
                    <a:lnTo>
                      <a:pt x="1014" y="269"/>
                    </a:lnTo>
                    <a:lnTo>
                      <a:pt x="1010" y="254"/>
                    </a:lnTo>
                    <a:lnTo>
                      <a:pt x="1007" y="238"/>
                    </a:lnTo>
                    <a:lnTo>
                      <a:pt x="1003" y="223"/>
                    </a:lnTo>
                    <a:lnTo>
                      <a:pt x="997" y="208"/>
                    </a:lnTo>
                    <a:lnTo>
                      <a:pt x="992" y="194"/>
                    </a:lnTo>
                    <a:lnTo>
                      <a:pt x="986" y="180"/>
                    </a:lnTo>
                    <a:lnTo>
                      <a:pt x="978" y="166"/>
                    </a:lnTo>
                    <a:lnTo>
                      <a:pt x="971" y="153"/>
                    </a:lnTo>
                    <a:lnTo>
                      <a:pt x="962" y="140"/>
                    </a:lnTo>
                    <a:lnTo>
                      <a:pt x="953" y="128"/>
                    </a:lnTo>
                    <a:lnTo>
                      <a:pt x="944" y="116"/>
                    </a:lnTo>
                    <a:lnTo>
                      <a:pt x="934" y="104"/>
                    </a:lnTo>
                    <a:lnTo>
                      <a:pt x="923" y="93"/>
                    </a:lnTo>
                    <a:lnTo>
                      <a:pt x="913" y="82"/>
                    </a:lnTo>
                    <a:lnTo>
                      <a:pt x="901" y="73"/>
                    </a:lnTo>
                    <a:lnTo>
                      <a:pt x="889" y="63"/>
                    </a:lnTo>
                    <a:lnTo>
                      <a:pt x="876" y="55"/>
                    </a:lnTo>
                    <a:lnTo>
                      <a:pt x="863" y="46"/>
                    </a:lnTo>
                    <a:lnTo>
                      <a:pt x="850" y="39"/>
                    </a:lnTo>
                    <a:lnTo>
                      <a:pt x="837" y="31"/>
                    </a:lnTo>
                    <a:lnTo>
                      <a:pt x="823" y="25"/>
                    </a:lnTo>
                    <a:lnTo>
                      <a:pt x="809" y="19"/>
                    </a:lnTo>
                    <a:lnTo>
                      <a:pt x="794" y="14"/>
                    </a:lnTo>
                    <a:lnTo>
                      <a:pt x="779" y="10"/>
                    </a:lnTo>
                    <a:lnTo>
                      <a:pt x="763" y="6"/>
                    </a:lnTo>
                    <a:lnTo>
                      <a:pt x="747" y="3"/>
                    </a:lnTo>
                    <a:lnTo>
                      <a:pt x="731" y="1"/>
                    </a:lnTo>
                    <a:lnTo>
                      <a:pt x="715" y="0"/>
                    </a:lnTo>
                    <a:lnTo>
                      <a:pt x="699" y="0"/>
                    </a:lnTo>
                    <a:lnTo>
                      <a:pt x="699" y="0"/>
                    </a:lnTo>
                    <a:close/>
                    <a:moveTo>
                      <a:pt x="508" y="950"/>
                    </a:moveTo>
                    <a:lnTo>
                      <a:pt x="508" y="950"/>
                    </a:lnTo>
                    <a:lnTo>
                      <a:pt x="482" y="937"/>
                    </a:lnTo>
                    <a:lnTo>
                      <a:pt x="457" y="924"/>
                    </a:lnTo>
                    <a:lnTo>
                      <a:pt x="433" y="909"/>
                    </a:lnTo>
                    <a:lnTo>
                      <a:pt x="408" y="894"/>
                    </a:lnTo>
                    <a:lnTo>
                      <a:pt x="386" y="879"/>
                    </a:lnTo>
                    <a:lnTo>
                      <a:pt x="363" y="863"/>
                    </a:lnTo>
                    <a:lnTo>
                      <a:pt x="342" y="846"/>
                    </a:lnTo>
                    <a:lnTo>
                      <a:pt x="320" y="829"/>
                    </a:lnTo>
                    <a:lnTo>
                      <a:pt x="300" y="812"/>
                    </a:lnTo>
                    <a:lnTo>
                      <a:pt x="281" y="794"/>
                    </a:lnTo>
                    <a:lnTo>
                      <a:pt x="263" y="776"/>
                    </a:lnTo>
                    <a:lnTo>
                      <a:pt x="244" y="757"/>
                    </a:lnTo>
                    <a:lnTo>
                      <a:pt x="227" y="738"/>
                    </a:lnTo>
                    <a:lnTo>
                      <a:pt x="211" y="719"/>
                    </a:lnTo>
                    <a:lnTo>
                      <a:pt x="196" y="699"/>
                    </a:lnTo>
                    <a:lnTo>
                      <a:pt x="181" y="679"/>
                    </a:lnTo>
                    <a:lnTo>
                      <a:pt x="167" y="659"/>
                    </a:lnTo>
                    <a:lnTo>
                      <a:pt x="154" y="637"/>
                    </a:lnTo>
                    <a:lnTo>
                      <a:pt x="141" y="617"/>
                    </a:lnTo>
                    <a:lnTo>
                      <a:pt x="131" y="595"/>
                    </a:lnTo>
                    <a:lnTo>
                      <a:pt x="120" y="573"/>
                    </a:lnTo>
                    <a:lnTo>
                      <a:pt x="110" y="551"/>
                    </a:lnTo>
                    <a:lnTo>
                      <a:pt x="102" y="529"/>
                    </a:lnTo>
                    <a:lnTo>
                      <a:pt x="93" y="506"/>
                    </a:lnTo>
                    <a:lnTo>
                      <a:pt x="87" y="484"/>
                    </a:lnTo>
                    <a:lnTo>
                      <a:pt x="80" y="460"/>
                    </a:lnTo>
                    <a:lnTo>
                      <a:pt x="75" y="437"/>
                    </a:lnTo>
                    <a:lnTo>
                      <a:pt x="70" y="413"/>
                    </a:lnTo>
                    <a:lnTo>
                      <a:pt x="67" y="389"/>
                    </a:lnTo>
                    <a:lnTo>
                      <a:pt x="65" y="366"/>
                    </a:lnTo>
                    <a:lnTo>
                      <a:pt x="63" y="342"/>
                    </a:lnTo>
                    <a:lnTo>
                      <a:pt x="63" y="317"/>
                    </a:lnTo>
                    <a:lnTo>
                      <a:pt x="63" y="317"/>
                    </a:lnTo>
                    <a:lnTo>
                      <a:pt x="63" y="305"/>
                    </a:lnTo>
                    <a:lnTo>
                      <a:pt x="64" y="292"/>
                    </a:lnTo>
                    <a:lnTo>
                      <a:pt x="66" y="279"/>
                    </a:lnTo>
                    <a:lnTo>
                      <a:pt x="68" y="267"/>
                    </a:lnTo>
                    <a:lnTo>
                      <a:pt x="75" y="242"/>
                    </a:lnTo>
                    <a:lnTo>
                      <a:pt x="83" y="219"/>
                    </a:lnTo>
                    <a:lnTo>
                      <a:pt x="94" y="196"/>
                    </a:lnTo>
                    <a:lnTo>
                      <a:pt x="106" y="176"/>
                    </a:lnTo>
                    <a:lnTo>
                      <a:pt x="121" y="157"/>
                    </a:lnTo>
                    <a:lnTo>
                      <a:pt x="137" y="138"/>
                    </a:lnTo>
                    <a:lnTo>
                      <a:pt x="155" y="121"/>
                    </a:lnTo>
                    <a:lnTo>
                      <a:pt x="176" y="107"/>
                    </a:lnTo>
                    <a:lnTo>
                      <a:pt x="196" y="94"/>
                    </a:lnTo>
                    <a:lnTo>
                      <a:pt x="219" y="84"/>
                    </a:lnTo>
                    <a:lnTo>
                      <a:pt x="242" y="75"/>
                    </a:lnTo>
                    <a:lnTo>
                      <a:pt x="266" y="69"/>
                    </a:lnTo>
                    <a:lnTo>
                      <a:pt x="279" y="66"/>
                    </a:lnTo>
                    <a:lnTo>
                      <a:pt x="291" y="64"/>
                    </a:lnTo>
                    <a:lnTo>
                      <a:pt x="304" y="63"/>
                    </a:lnTo>
                    <a:lnTo>
                      <a:pt x="317" y="63"/>
                    </a:lnTo>
                    <a:lnTo>
                      <a:pt x="317" y="63"/>
                    </a:lnTo>
                    <a:lnTo>
                      <a:pt x="337" y="64"/>
                    </a:lnTo>
                    <a:lnTo>
                      <a:pt x="356" y="66"/>
                    </a:lnTo>
                    <a:lnTo>
                      <a:pt x="374" y="70"/>
                    </a:lnTo>
                    <a:lnTo>
                      <a:pt x="392" y="75"/>
                    </a:lnTo>
                    <a:lnTo>
                      <a:pt x="411" y="81"/>
                    </a:lnTo>
                    <a:lnTo>
                      <a:pt x="428" y="89"/>
                    </a:lnTo>
                    <a:lnTo>
                      <a:pt x="444" y="98"/>
                    </a:lnTo>
                    <a:lnTo>
                      <a:pt x="460" y="108"/>
                    </a:lnTo>
                    <a:lnTo>
                      <a:pt x="460" y="108"/>
                    </a:lnTo>
                    <a:lnTo>
                      <a:pt x="443" y="130"/>
                    </a:lnTo>
                    <a:lnTo>
                      <a:pt x="427" y="153"/>
                    </a:lnTo>
                    <a:lnTo>
                      <a:pt x="414" y="178"/>
                    </a:lnTo>
                    <a:lnTo>
                      <a:pt x="402" y="204"/>
                    </a:lnTo>
                    <a:lnTo>
                      <a:pt x="398" y="218"/>
                    </a:lnTo>
                    <a:lnTo>
                      <a:pt x="393" y="231"/>
                    </a:lnTo>
                    <a:lnTo>
                      <a:pt x="389" y="245"/>
                    </a:lnTo>
                    <a:lnTo>
                      <a:pt x="386" y="258"/>
                    </a:lnTo>
                    <a:lnTo>
                      <a:pt x="384" y="273"/>
                    </a:lnTo>
                    <a:lnTo>
                      <a:pt x="383" y="288"/>
                    </a:lnTo>
                    <a:lnTo>
                      <a:pt x="382" y="302"/>
                    </a:lnTo>
                    <a:lnTo>
                      <a:pt x="381" y="317"/>
                    </a:lnTo>
                    <a:lnTo>
                      <a:pt x="381" y="317"/>
                    </a:lnTo>
                    <a:lnTo>
                      <a:pt x="382" y="324"/>
                    </a:lnTo>
                    <a:lnTo>
                      <a:pt x="384" y="330"/>
                    </a:lnTo>
                    <a:lnTo>
                      <a:pt x="386" y="336"/>
                    </a:lnTo>
                    <a:lnTo>
                      <a:pt x="390" y="340"/>
                    </a:lnTo>
                    <a:lnTo>
                      <a:pt x="394" y="344"/>
                    </a:lnTo>
                    <a:lnTo>
                      <a:pt x="400" y="348"/>
                    </a:lnTo>
                    <a:lnTo>
                      <a:pt x="406" y="349"/>
                    </a:lnTo>
                    <a:lnTo>
                      <a:pt x="413" y="350"/>
                    </a:lnTo>
                    <a:lnTo>
                      <a:pt x="413" y="350"/>
                    </a:lnTo>
                    <a:lnTo>
                      <a:pt x="419" y="349"/>
                    </a:lnTo>
                    <a:lnTo>
                      <a:pt x="425" y="348"/>
                    </a:lnTo>
                    <a:lnTo>
                      <a:pt x="431" y="344"/>
                    </a:lnTo>
                    <a:lnTo>
                      <a:pt x="435" y="340"/>
                    </a:lnTo>
                    <a:lnTo>
                      <a:pt x="440" y="336"/>
                    </a:lnTo>
                    <a:lnTo>
                      <a:pt x="442" y="330"/>
                    </a:lnTo>
                    <a:lnTo>
                      <a:pt x="444" y="324"/>
                    </a:lnTo>
                    <a:lnTo>
                      <a:pt x="445" y="317"/>
                    </a:lnTo>
                    <a:lnTo>
                      <a:pt x="445" y="317"/>
                    </a:lnTo>
                    <a:lnTo>
                      <a:pt x="445" y="304"/>
                    </a:lnTo>
                    <a:lnTo>
                      <a:pt x="446" y="290"/>
                    </a:lnTo>
                    <a:lnTo>
                      <a:pt x="448" y="276"/>
                    </a:lnTo>
                    <a:lnTo>
                      <a:pt x="450" y="263"/>
                    </a:lnTo>
                    <a:lnTo>
                      <a:pt x="453" y="250"/>
                    </a:lnTo>
                    <a:lnTo>
                      <a:pt x="458" y="237"/>
                    </a:lnTo>
                    <a:lnTo>
                      <a:pt x="462" y="224"/>
                    </a:lnTo>
                    <a:lnTo>
                      <a:pt x="467" y="211"/>
                    </a:lnTo>
                    <a:lnTo>
                      <a:pt x="474" y="199"/>
                    </a:lnTo>
                    <a:lnTo>
                      <a:pt x="480" y="189"/>
                    </a:lnTo>
                    <a:lnTo>
                      <a:pt x="487" y="177"/>
                    </a:lnTo>
                    <a:lnTo>
                      <a:pt x="495" y="166"/>
                    </a:lnTo>
                    <a:lnTo>
                      <a:pt x="503" y="155"/>
                    </a:lnTo>
                    <a:lnTo>
                      <a:pt x="511" y="146"/>
                    </a:lnTo>
                    <a:lnTo>
                      <a:pt x="521" y="136"/>
                    </a:lnTo>
                    <a:lnTo>
                      <a:pt x="531" y="128"/>
                    </a:lnTo>
                    <a:lnTo>
                      <a:pt x="531" y="128"/>
                    </a:lnTo>
                    <a:lnTo>
                      <a:pt x="546" y="115"/>
                    </a:lnTo>
                    <a:lnTo>
                      <a:pt x="546" y="115"/>
                    </a:lnTo>
                    <a:lnTo>
                      <a:pt x="549" y="113"/>
                    </a:lnTo>
                    <a:lnTo>
                      <a:pt x="549" y="113"/>
                    </a:lnTo>
                    <a:lnTo>
                      <a:pt x="565" y="102"/>
                    </a:lnTo>
                    <a:lnTo>
                      <a:pt x="565" y="102"/>
                    </a:lnTo>
                    <a:lnTo>
                      <a:pt x="569" y="100"/>
                    </a:lnTo>
                    <a:lnTo>
                      <a:pt x="569" y="100"/>
                    </a:lnTo>
                    <a:lnTo>
                      <a:pt x="584" y="91"/>
                    </a:lnTo>
                    <a:lnTo>
                      <a:pt x="584" y="91"/>
                    </a:lnTo>
                    <a:lnTo>
                      <a:pt x="591" y="88"/>
                    </a:lnTo>
                    <a:lnTo>
                      <a:pt x="591" y="88"/>
                    </a:lnTo>
                    <a:lnTo>
                      <a:pt x="606" y="81"/>
                    </a:lnTo>
                    <a:lnTo>
                      <a:pt x="606" y="81"/>
                    </a:lnTo>
                    <a:lnTo>
                      <a:pt x="613" y="78"/>
                    </a:lnTo>
                    <a:lnTo>
                      <a:pt x="613" y="78"/>
                    </a:lnTo>
                    <a:lnTo>
                      <a:pt x="628" y="74"/>
                    </a:lnTo>
                    <a:lnTo>
                      <a:pt x="628" y="74"/>
                    </a:lnTo>
                    <a:lnTo>
                      <a:pt x="637" y="72"/>
                    </a:lnTo>
                    <a:lnTo>
                      <a:pt x="637" y="72"/>
                    </a:lnTo>
                    <a:lnTo>
                      <a:pt x="651" y="69"/>
                    </a:lnTo>
                    <a:lnTo>
                      <a:pt x="651" y="69"/>
                    </a:lnTo>
                    <a:lnTo>
                      <a:pt x="664" y="66"/>
                    </a:lnTo>
                    <a:lnTo>
                      <a:pt x="664" y="66"/>
                    </a:lnTo>
                    <a:lnTo>
                      <a:pt x="675" y="64"/>
                    </a:lnTo>
                    <a:lnTo>
                      <a:pt x="675" y="64"/>
                    </a:lnTo>
                    <a:lnTo>
                      <a:pt x="699" y="63"/>
                    </a:lnTo>
                    <a:lnTo>
                      <a:pt x="699" y="63"/>
                    </a:lnTo>
                    <a:lnTo>
                      <a:pt x="712" y="63"/>
                    </a:lnTo>
                    <a:lnTo>
                      <a:pt x="725" y="64"/>
                    </a:lnTo>
                    <a:lnTo>
                      <a:pt x="738" y="66"/>
                    </a:lnTo>
                    <a:lnTo>
                      <a:pt x="750" y="69"/>
                    </a:lnTo>
                    <a:lnTo>
                      <a:pt x="774" y="75"/>
                    </a:lnTo>
                    <a:lnTo>
                      <a:pt x="798" y="84"/>
                    </a:lnTo>
                    <a:lnTo>
                      <a:pt x="820" y="94"/>
                    </a:lnTo>
                    <a:lnTo>
                      <a:pt x="841" y="107"/>
                    </a:lnTo>
                    <a:lnTo>
                      <a:pt x="860" y="121"/>
                    </a:lnTo>
                    <a:lnTo>
                      <a:pt x="878" y="138"/>
                    </a:lnTo>
                    <a:lnTo>
                      <a:pt x="896" y="157"/>
                    </a:lnTo>
                    <a:lnTo>
                      <a:pt x="910" y="176"/>
                    </a:lnTo>
                    <a:lnTo>
                      <a:pt x="922" y="196"/>
                    </a:lnTo>
                    <a:lnTo>
                      <a:pt x="933" y="219"/>
                    </a:lnTo>
                    <a:lnTo>
                      <a:pt x="942" y="242"/>
                    </a:lnTo>
                    <a:lnTo>
                      <a:pt x="948" y="267"/>
                    </a:lnTo>
                    <a:lnTo>
                      <a:pt x="950" y="279"/>
                    </a:lnTo>
                    <a:lnTo>
                      <a:pt x="952" y="292"/>
                    </a:lnTo>
                    <a:lnTo>
                      <a:pt x="953" y="305"/>
                    </a:lnTo>
                    <a:lnTo>
                      <a:pt x="953" y="317"/>
                    </a:lnTo>
                    <a:lnTo>
                      <a:pt x="953" y="317"/>
                    </a:lnTo>
                    <a:lnTo>
                      <a:pt x="952" y="342"/>
                    </a:lnTo>
                    <a:lnTo>
                      <a:pt x="951" y="366"/>
                    </a:lnTo>
                    <a:lnTo>
                      <a:pt x="949" y="389"/>
                    </a:lnTo>
                    <a:lnTo>
                      <a:pt x="946" y="413"/>
                    </a:lnTo>
                    <a:lnTo>
                      <a:pt x="942" y="437"/>
                    </a:lnTo>
                    <a:lnTo>
                      <a:pt x="936" y="460"/>
                    </a:lnTo>
                    <a:lnTo>
                      <a:pt x="930" y="484"/>
                    </a:lnTo>
                    <a:lnTo>
                      <a:pt x="923" y="506"/>
                    </a:lnTo>
                    <a:lnTo>
                      <a:pt x="915" y="529"/>
                    </a:lnTo>
                    <a:lnTo>
                      <a:pt x="906" y="551"/>
                    </a:lnTo>
                    <a:lnTo>
                      <a:pt x="897" y="573"/>
                    </a:lnTo>
                    <a:lnTo>
                      <a:pt x="886" y="595"/>
                    </a:lnTo>
                    <a:lnTo>
                      <a:pt x="875" y="617"/>
                    </a:lnTo>
                    <a:lnTo>
                      <a:pt x="862" y="637"/>
                    </a:lnTo>
                    <a:lnTo>
                      <a:pt x="849" y="659"/>
                    </a:lnTo>
                    <a:lnTo>
                      <a:pt x="835" y="679"/>
                    </a:lnTo>
                    <a:lnTo>
                      <a:pt x="820" y="699"/>
                    </a:lnTo>
                    <a:lnTo>
                      <a:pt x="805" y="719"/>
                    </a:lnTo>
                    <a:lnTo>
                      <a:pt x="788" y="738"/>
                    </a:lnTo>
                    <a:lnTo>
                      <a:pt x="771" y="757"/>
                    </a:lnTo>
                    <a:lnTo>
                      <a:pt x="754" y="776"/>
                    </a:lnTo>
                    <a:lnTo>
                      <a:pt x="735" y="794"/>
                    </a:lnTo>
                    <a:lnTo>
                      <a:pt x="715" y="812"/>
                    </a:lnTo>
                    <a:lnTo>
                      <a:pt x="695" y="829"/>
                    </a:lnTo>
                    <a:lnTo>
                      <a:pt x="675" y="846"/>
                    </a:lnTo>
                    <a:lnTo>
                      <a:pt x="653" y="863"/>
                    </a:lnTo>
                    <a:lnTo>
                      <a:pt x="631" y="879"/>
                    </a:lnTo>
                    <a:lnTo>
                      <a:pt x="607" y="894"/>
                    </a:lnTo>
                    <a:lnTo>
                      <a:pt x="583" y="909"/>
                    </a:lnTo>
                    <a:lnTo>
                      <a:pt x="559" y="924"/>
                    </a:lnTo>
                    <a:lnTo>
                      <a:pt x="534" y="937"/>
                    </a:lnTo>
                    <a:lnTo>
                      <a:pt x="508" y="950"/>
                    </a:lnTo>
                    <a:lnTo>
                      <a:pt x="508" y="950"/>
                    </a:lnTo>
                    <a:close/>
                    <a:moveTo>
                      <a:pt x="699" y="126"/>
                    </a:moveTo>
                    <a:lnTo>
                      <a:pt x="699" y="126"/>
                    </a:lnTo>
                    <a:lnTo>
                      <a:pt x="693" y="128"/>
                    </a:lnTo>
                    <a:lnTo>
                      <a:pt x="686" y="130"/>
                    </a:lnTo>
                    <a:lnTo>
                      <a:pt x="681" y="132"/>
                    </a:lnTo>
                    <a:lnTo>
                      <a:pt x="677" y="136"/>
                    </a:lnTo>
                    <a:lnTo>
                      <a:pt x="672" y="140"/>
                    </a:lnTo>
                    <a:lnTo>
                      <a:pt x="669" y="147"/>
                    </a:lnTo>
                    <a:lnTo>
                      <a:pt x="668" y="152"/>
                    </a:lnTo>
                    <a:lnTo>
                      <a:pt x="667" y="159"/>
                    </a:lnTo>
                    <a:lnTo>
                      <a:pt x="667" y="159"/>
                    </a:lnTo>
                    <a:lnTo>
                      <a:pt x="668" y="165"/>
                    </a:lnTo>
                    <a:lnTo>
                      <a:pt x="669" y="172"/>
                    </a:lnTo>
                    <a:lnTo>
                      <a:pt x="672" y="177"/>
                    </a:lnTo>
                    <a:lnTo>
                      <a:pt x="677" y="181"/>
                    </a:lnTo>
                    <a:lnTo>
                      <a:pt x="681" y="185"/>
                    </a:lnTo>
                    <a:lnTo>
                      <a:pt x="686" y="188"/>
                    </a:lnTo>
                    <a:lnTo>
                      <a:pt x="693" y="190"/>
                    </a:lnTo>
                    <a:lnTo>
                      <a:pt x="699" y="191"/>
                    </a:lnTo>
                    <a:lnTo>
                      <a:pt x="699" y="191"/>
                    </a:lnTo>
                    <a:lnTo>
                      <a:pt x="712" y="191"/>
                    </a:lnTo>
                    <a:lnTo>
                      <a:pt x="725" y="193"/>
                    </a:lnTo>
                    <a:lnTo>
                      <a:pt x="737" y="196"/>
                    </a:lnTo>
                    <a:lnTo>
                      <a:pt x="749" y="201"/>
                    </a:lnTo>
                    <a:lnTo>
                      <a:pt x="759" y="206"/>
                    </a:lnTo>
                    <a:lnTo>
                      <a:pt x="770" y="212"/>
                    </a:lnTo>
                    <a:lnTo>
                      <a:pt x="780" y="220"/>
                    </a:lnTo>
                    <a:lnTo>
                      <a:pt x="789" y="227"/>
                    </a:lnTo>
                    <a:lnTo>
                      <a:pt x="797" y="237"/>
                    </a:lnTo>
                    <a:lnTo>
                      <a:pt x="804" y="247"/>
                    </a:lnTo>
                    <a:lnTo>
                      <a:pt x="811" y="257"/>
                    </a:lnTo>
                    <a:lnTo>
                      <a:pt x="816" y="268"/>
                    </a:lnTo>
                    <a:lnTo>
                      <a:pt x="820" y="280"/>
                    </a:lnTo>
                    <a:lnTo>
                      <a:pt x="824" y="292"/>
                    </a:lnTo>
                    <a:lnTo>
                      <a:pt x="826" y="305"/>
                    </a:lnTo>
                    <a:lnTo>
                      <a:pt x="826" y="317"/>
                    </a:lnTo>
                    <a:lnTo>
                      <a:pt x="826" y="317"/>
                    </a:lnTo>
                    <a:lnTo>
                      <a:pt x="827" y="324"/>
                    </a:lnTo>
                    <a:lnTo>
                      <a:pt x="829" y="330"/>
                    </a:lnTo>
                    <a:lnTo>
                      <a:pt x="831" y="336"/>
                    </a:lnTo>
                    <a:lnTo>
                      <a:pt x="835" y="340"/>
                    </a:lnTo>
                    <a:lnTo>
                      <a:pt x="840" y="344"/>
                    </a:lnTo>
                    <a:lnTo>
                      <a:pt x="845" y="348"/>
                    </a:lnTo>
                    <a:lnTo>
                      <a:pt x="852" y="349"/>
                    </a:lnTo>
                    <a:lnTo>
                      <a:pt x="858" y="350"/>
                    </a:lnTo>
                    <a:lnTo>
                      <a:pt x="858" y="350"/>
                    </a:lnTo>
                    <a:lnTo>
                      <a:pt x="864" y="349"/>
                    </a:lnTo>
                    <a:lnTo>
                      <a:pt x="870" y="348"/>
                    </a:lnTo>
                    <a:lnTo>
                      <a:pt x="876" y="344"/>
                    </a:lnTo>
                    <a:lnTo>
                      <a:pt x="881" y="340"/>
                    </a:lnTo>
                    <a:lnTo>
                      <a:pt x="885" y="336"/>
                    </a:lnTo>
                    <a:lnTo>
                      <a:pt x="887" y="330"/>
                    </a:lnTo>
                    <a:lnTo>
                      <a:pt x="889" y="324"/>
                    </a:lnTo>
                    <a:lnTo>
                      <a:pt x="890" y="317"/>
                    </a:lnTo>
                    <a:lnTo>
                      <a:pt x="890" y="317"/>
                    </a:lnTo>
                    <a:lnTo>
                      <a:pt x="889" y="298"/>
                    </a:lnTo>
                    <a:lnTo>
                      <a:pt x="886" y="279"/>
                    </a:lnTo>
                    <a:lnTo>
                      <a:pt x="882" y="261"/>
                    </a:lnTo>
                    <a:lnTo>
                      <a:pt x="875" y="243"/>
                    </a:lnTo>
                    <a:lnTo>
                      <a:pt x="867" y="227"/>
                    </a:lnTo>
                    <a:lnTo>
                      <a:pt x="857" y="211"/>
                    </a:lnTo>
                    <a:lnTo>
                      <a:pt x="846" y="196"/>
                    </a:lnTo>
                    <a:lnTo>
                      <a:pt x="833" y="183"/>
                    </a:lnTo>
                    <a:lnTo>
                      <a:pt x="820" y="170"/>
                    </a:lnTo>
                    <a:lnTo>
                      <a:pt x="805" y="160"/>
                    </a:lnTo>
                    <a:lnTo>
                      <a:pt x="789" y="150"/>
                    </a:lnTo>
                    <a:lnTo>
                      <a:pt x="773" y="142"/>
                    </a:lnTo>
                    <a:lnTo>
                      <a:pt x="756" y="135"/>
                    </a:lnTo>
                    <a:lnTo>
                      <a:pt x="738" y="131"/>
                    </a:lnTo>
                    <a:lnTo>
                      <a:pt x="719" y="128"/>
                    </a:lnTo>
                    <a:lnTo>
                      <a:pt x="699" y="126"/>
                    </a:lnTo>
                    <a:lnTo>
                      <a:pt x="699" y="12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dirty="0">
                  <a:solidFill>
                    <a:schemeClr val="tx2"/>
                  </a:solidFill>
                  <a:ea typeface="字魂59号-创粗黑" panose="00000500000000000000" pitchFamily="2" charset="-122"/>
                </a:endParaRPr>
              </a:p>
            </p:txBody>
          </p:sp>
        </p:grpSp>
      </p:grpSp>
      <p:grpSp>
        <p:nvGrpSpPr>
          <p:cNvPr id="78" name="组合 77">
            <a:extLst>
              <a:ext uri="{FF2B5EF4-FFF2-40B4-BE49-F238E27FC236}">
                <a16:creationId xmlns:a16="http://schemas.microsoft.com/office/drawing/2014/main" id="{67C38FF7-6CB8-5F86-38E3-095AC967165D}"/>
              </a:ext>
            </a:extLst>
          </p:cNvPr>
          <p:cNvGrpSpPr/>
          <p:nvPr/>
        </p:nvGrpSpPr>
        <p:grpSpPr>
          <a:xfrm>
            <a:off x="5261451" y="3032760"/>
            <a:ext cx="1669098" cy="1669098"/>
            <a:chOff x="5261451" y="2664460"/>
            <a:chExt cx="1669098" cy="1669098"/>
          </a:xfrm>
        </p:grpSpPr>
        <p:sp>
          <p:nvSpPr>
            <p:cNvPr id="79" name="淘宝-想搞设计PPT(倒卖必究)-79">
              <a:extLst>
                <a:ext uri="{FF2B5EF4-FFF2-40B4-BE49-F238E27FC236}">
                  <a16:creationId xmlns:a16="http://schemas.microsoft.com/office/drawing/2014/main" id="{D81A6572-D419-5A84-7A13-6F20C92C81EE}"/>
                </a:ext>
              </a:extLst>
            </p:cNvPr>
            <p:cNvSpPr/>
            <p:nvPr/>
          </p:nvSpPr>
          <p:spPr>
            <a:xfrm>
              <a:off x="5261451" y="2664460"/>
              <a:ext cx="1669098" cy="1669098"/>
            </a:xfrm>
            <a:custGeom>
              <a:avLst/>
              <a:gdLst>
                <a:gd name="connsiteX0" fmla="*/ 800633 w 1669098"/>
                <a:gd name="connsiteY0" fmla="*/ 0 h 1669098"/>
                <a:gd name="connsiteX1" fmla="*/ 868465 w 1669098"/>
                <a:gd name="connsiteY1" fmla="*/ 0 h 1669098"/>
                <a:gd name="connsiteX2" fmla="*/ 885423 w 1669098"/>
                <a:gd name="connsiteY2" fmla="*/ 16958 h 1669098"/>
                <a:gd name="connsiteX3" fmla="*/ 885423 w 1669098"/>
                <a:gd name="connsiteY3" fmla="*/ 76706 h 1669098"/>
                <a:gd name="connsiteX4" fmla="*/ 912297 w 1669098"/>
                <a:gd name="connsiteY4" fmla="*/ 78063 h 1669098"/>
                <a:gd name="connsiteX5" fmla="*/ 981741 w 1669098"/>
                <a:gd name="connsiteY5" fmla="*/ 88661 h 1669098"/>
                <a:gd name="connsiteX6" fmla="*/ 997017 w 1669098"/>
                <a:gd name="connsiteY6" fmla="*/ 31650 h 1669098"/>
                <a:gd name="connsiteX7" fmla="*/ 1017786 w 1669098"/>
                <a:gd name="connsiteY7" fmla="*/ 19658 h 1669098"/>
                <a:gd name="connsiteX8" fmla="*/ 1083307 w 1669098"/>
                <a:gd name="connsiteY8" fmla="*/ 37215 h 1669098"/>
                <a:gd name="connsiteX9" fmla="*/ 1095298 w 1669098"/>
                <a:gd name="connsiteY9" fmla="*/ 57984 h 1669098"/>
                <a:gd name="connsiteX10" fmla="*/ 1079226 w 1669098"/>
                <a:gd name="connsiteY10" fmla="*/ 117966 h 1669098"/>
                <a:gd name="connsiteX11" fmla="*/ 1130536 w 1669098"/>
                <a:gd name="connsiteY11" fmla="*/ 133894 h 1669098"/>
                <a:gd name="connsiteX12" fmla="*/ 1168448 w 1669098"/>
                <a:gd name="connsiteY12" fmla="*/ 154472 h 1669098"/>
                <a:gd name="connsiteX13" fmla="*/ 1199286 w 1669098"/>
                <a:gd name="connsiteY13" fmla="*/ 101058 h 1669098"/>
                <a:gd name="connsiteX14" fmla="*/ 1222451 w 1669098"/>
                <a:gd name="connsiteY14" fmla="*/ 94851 h 1669098"/>
                <a:gd name="connsiteX15" fmla="*/ 1281196 w 1669098"/>
                <a:gd name="connsiteY15" fmla="*/ 128766 h 1669098"/>
                <a:gd name="connsiteX16" fmla="*/ 1287403 w 1669098"/>
                <a:gd name="connsiteY16" fmla="*/ 151932 h 1669098"/>
                <a:gd name="connsiteX17" fmla="*/ 1257903 w 1669098"/>
                <a:gd name="connsiteY17" fmla="*/ 203027 h 1669098"/>
                <a:gd name="connsiteX18" fmla="*/ 1259703 w 1669098"/>
                <a:gd name="connsiteY18" fmla="*/ 204003 h 1669098"/>
                <a:gd name="connsiteX19" fmla="*/ 1332821 w 1669098"/>
                <a:gd name="connsiteY19" fmla="*/ 264331 h 1669098"/>
                <a:gd name="connsiteX20" fmla="*/ 1376700 w 1669098"/>
                <a:gd name="connsiteY20" fmla="*/ 220452 h 1669098"/>
                <a:gd name="connsiteX21" fmla="*/ 1400682 w 1669098"/>
                <a:gd name="connsiteY21" fmla="*/ 220452 h 1669098"/>
                <a:gd name="connsiteX22" fmla="*/ 1448646 w 1669098"/>
                <a:gd name="connsiteY22" fmla="*/ 268416 h 1669098"/>
                <a:gd name="connsiteX23" fmla="*/ 1448646 w 1669098"/>
                <a:gd name="connsiteY23" fmla="*/ 292398 h 1669098"/>
                <a:gd name="connsiteX24" fmla="*/ 1404767 w 1669098"/>
                <a:gd name="connsiteY24" fmla="*/ 336277 h 1669098"/>
                <a:gd name="connsiteX25" fmla="*/ 1465095 w 1669098"/>
                <a:gd name="connsiteY25" fmla="*/ 409395 h 1669098"/>
                <a:gd name="connsiteX26" fmla="*/ 1466071 w 1669098"/>
                <a:gd name="connsiteY26" fmla="*/ 411195 h 1669098"/>
                <a:gd name="connsiteX27" fmla="*/ 1517167 w 1669098"/>
                <a:gd name="connsiteY27" fmla="*/ 381695 h 1669098"/>
                <a:gd name="connsiteX28" fmla="*/ 1540332 w 1669098"/>
                <a:gd name="connsiteY28" fmla="*/ 387902 h 1669098"/>
                <a:gd name="connsiteX29" fmla="*/ 1574248 w 1669098"/>
                <a:gd name="connsiteY29" fmla="*/ 446647 h 1669098"/>
                <a:gd name="connsiteX30" fmla="*/ 1568041 w 1669098"/>
                <a:gd name="connsiteY30" fmla="*/ 469812 h 1669098"/>
                <a:gd name="connsiteX31" fmla="*/ 1514626 w 1669098"/>
                <a:gd name="connsiteY31" fmla="*/ 500651 h 1669098"/>
                <a:gd name="connsiteX32" fmla="*/ 1535204 w 1669098"/>
                <a:gd name="connsiteY32" fmla="*/ 538562 h 1669098"/>
                <a:gd name="connsiteX33" fmla="*/ 1551132 w 1669098"/>
                <a:gd name="connsiteY33" fmla="*/ 589872 h 1669098"/>
                <a:gd name="connsiteX34" fmla="*/ 1611114 w 1669098"/>
                <a:gd name="connsiteY34" fmla="*/ 573800 h 1669098"/>
                <a:gd name="connsiteX35" fmla="*/ 1631883 w 1669098"/>
                <a:gd name="connsiteY35" fmla="*/ 585792 h 1669098"/>
                <a:gd name="connsiteX36" fmla="*/ 1649440 w 1669098"/>
                <a:gd name="connsiteY36" fmla="*/ 651312 h 1669098"/>
                <a:gd name="connsiteX37" fmla="*/ 1637448 w 1669098"/>
                <a:gd name="connsiteY37" fmla="*/ 672081 h 1669098"/>
                <a:gd name="connsiteX38" fmla="*/ 1580437 w 1669098"/>
                <a:gd name="connsiteY38" fmla="*/ 687357 h 1669098"/>
                <a:gd name="connsiteX39" fmla="*/ 1591035 w 1669098"/>
                <a:gd name="connsiteY39" fmla="*/ 756801 h 1669098"/>
                <a:gd name="connsiteX40" fmla="*/ 1592392 w 1669098"/>
                <a:gd name="connsiteY40" fmla="*/ 783675 h 1669098"/>
                <a:gd name="connsiteX41" fmla="*/ 1652140 w 1669098"/>
                <a:gd name="connsiteY41" fmla="*/ 783675 h 1669098"/>
                <a:gd name="connsiteX42" fmla="*/ 1669098 w 1669098"/>
                <a:gd name="connsiteY42" fmla="*/ 800633 h 1669098"/>
                <a:gd name="connsiteX43" fmla="*/ 1669098 w 1669098"/>
                <a:gd name="connsiteY43" fmla="*/ 868465 h 1669098"/>
                <a:gd name="connsiteX44" fmla="*/ 1652140 w 1669098"/>
                <a:gd name="connsiteY44" fmla="*/ 885423 h 1669098"/>
                <a:gd name="connsiteX45" fmla="*/ 1592392 w 1669098"/>
                <a:gd name="connsiteY45" fmla="*/ 885423 h 1669098"/>
                <a:gd name="connsiteX46" fmla="*/ 1591035 w 1669098"/>
                <a:gd name="connsiteY46" fmla="*/ 912297 h 1669098"/>
                <a:gd name="connsiteX47" fmla="*/ 1580437 w 1669098"/>
                <a:gd name="connsiteY47" fmla="*/ 981741 h 1669098"/>
                <a:gd name="connsiteX48" fmla="*/ 1637448 w 1669098"/>
                <a:gd name="connsiteY48" fmla="*/ 997017 h 1669098"/>
                <a:gd name="connsiteX49" fmla="*/ 1649440 w 1669098"/>
                <a:gd name="connsiteY49" fmla="*/ 1017786 h 1669098"/>
                <a:gd name="connsiteX50" fmla="*/ 1631883 w 1669098"/>
                <a:gd name="connsiteY50" fmla="*/ 1083307 h 1669098"/>
                <a:gd name="connsiteX51" fmla="*/ 1611114 w 1669098"/>
                <a:gd name="connsiteY51" fmla="*/ 1095298 h 1669098"/>
                <a:gd name="connsiteX52" fmla="*/ 1551132 w 1669098"/>
                <a:gd name="connsiteY52" fmla="*/ 1079226 h 1669098"/>
                <a:gd name="connsiteX53" fmla="*/ 1535204 w 1669098"/>
                <a:gd name="connsiteY53" fmla="*/ 1130536 h 1669098"/>
                <a:gd name="connsiteX54" fmla="*/ 1514626 w 1669098"/>
                <a:gd name="connsiteY54" fmla="*/ 1168447 h 1669098"/>
                <a:gd name="connsiteX55" fmla="*/ 1568041 w 1669098"/>
                <a:gd name="connsiteY55" fmla="*/ 1199286 h 1669098"/>
                <a:gd name="connsiteX56" fmla="*/ 1574248 w 1669098"/>
                <a:gd name="connsiteY56" fmla="*/ 1222451 h 1669098"/>
                <a:gd name="connsiteX57" fmla="*/ 1540332 w 1669098"/>
                <a:gd name="connsiteY57" fmla="*/ 1281196 h 1669098"/>
                <a:gd name="connsiteX58" fmla="*/ 1517167 w 1669098"/>
                <a:gd name="connsiteY58" fmla="*/ 1287403 h 1669098"/>
                <a:gd name="connsiteX59" fmla="*/ 1466071 w 1669098"/>
                <a:gd name="connsiteY59" fmla="*/ 1257903 h 1669098"/>
                <a:gd name="connsiteX60" fmla="*/ 1465095 w 1669098"/>
                <a:gd name="connsiteY60" fmla="*/ 1259703 h 1669098"/>
                <a:gd name="connsiteX61" fmla="*/ 1404767 w 1669098"/>
                <a:gd name="connsiteY61" fmla="*/ 1332821 h 1669098"/>
                <a:gd name="connsiteX62" fmla="*/ 1448646 w 1669098"/>
                <a:gd name="connsiteY62" fmla="*/ 1376700 h 1669098"/>
                <a:gd name="connsiteX63" fmla="*/ 1448646 w 1669098"/>
                <a:gd name="connsiteY63" fmla="*/ 1400682 h 1669098"/>
                <a:gd name="connsiteX64" fmla="*/ 1400682 w 1669098"/>
                <a:gd name="connsiteY64" fmla="*/ 1448647 h 1669098"/>
                <a:gd name="connsiteX65" fmla="*/ 1376700 w 1669098"/>
                <a:gd name="connsiteY65" fmla="*/ 1448647 h 1669098"/>
                <a:gd name="connsiteX66" fmla="*/ 1332820 w 1669098"/>
                <a:gd name="connsiteY66" fmla="*/ 1404767 h 1669098"/>
                <a:gd name="connsiteX67" fmla="*/ 1259703 w 1669098"/>
                <a:gd name="connsiteY67" fmla="*/ 1465095 h 1669098"/>
                <a:gd name="connsiteX68" fmla="*/ 1257903 w 1669098"/>
                <a:gd name="connsiteY68" fmla="*/ 1466071 h 1669098"/>
                <a:gd name="connsiteX69" fmla="*/ 1287403 w 1669098"/>
                <a:gd name="connsiteY69" fmla="*/ 1517167 h 1669098"/>
                <a:gd name="connsiteX70" fmla="*/ 1281196 w 1669098"/>
                <a:gd name="connsiteY70" fmla="*/ 1540332 h 1669098"/>
                <a:gd name="connsiteX71" fmla="*/ 1222451 w 1669098"/>
                <a:gd name="connsiteY71" fmla="*/ 1574248 h 1669098"/>
                <a:gd name="connsiteX72" fmla="*/ 1199286 w 1669098"/>
                <a:gd name="connsiteY72" fmla="*/ 1568041 h 1669098"/>
                <a:gd name="connsiteX73" fmla="*/ 1168447 w 1669098"/>
                <a:gd name="connsiteY73" fmla="*/ 1514626 h 1669098"/>
                <a:gd name="connsiteX74" fmla="*/ 1130536 w 1669098"/>
                <a:gd name="connsiteY74" fmla="*/ 1535204 h 1669098"/>
                <a:gd name="connsiteX75" fmla="*/ 1079226 w 1669098"/>
                <a:gd name="connsiteY75" fmla="*/ 1551132 h 1669098"/>
                <a:gd name="connsiteX76" fmla="*/ 1095298 w 1669098"/>
                <a:gd name="connsiteY76" fmla="*/ 1611114 h 1669098"/>
                <a:gd name="connsiteX77" fmla="*/ 1083307 w 1669098"/>
                <a:gd name="connsiteY77" fmla="*/ 1631883 h 1669098"/>
                <a:gd name="connsiteX78" fmla="*/ 1017786 w 1669098"/>
                <a:gd name="connsiteY78" fmla="*/ 1649440 h 1669098"/>
                <a:gd name="connsiteX79" fmla="*/ 997017 w 1669098"/>
                <a:gd name="connsiteY79" fmla="*/ 1637448 h 1669098"/>
                <a:gd name="connsiteX80" fmla="*/ 981741 w 1669098"/>
                <a:gd name="connsiteY80" fmla="*/ 1580437 h 1669098"/>
                <a:gd name="connsiteX81" fmla="*/ 912297 w 1669098"/>
                <a:gd name="connsiteY81" fmla="*/ 1591035 h 1669098"/>
                <a:gd name="connsiteX82" fmla="*/ 885423 w 1669098"/>
                <a:gd name="connsiteY82" fmla="*/ 1592392 h 1669098"/>
                <a:gd name="connsiteX83" fmla="*/ 885423 w 1669098"/>
                <a:gd name="connsiteY83" fmla="*/ 1652140 h 1669098"/>
                <a:gd name="connsiteX84" fmla="*/ 868465 w 1669098"/>
                <a:gd name="connsiteY84" fmla="*/ 1669098 h 1669098"/>
                <a:gd name="connsiteX85" fmla="*/ 800633 w 1669098"/>
                <a:gd name="connsiteY85" fmla="*/ 1669098 h 1669098"/>
                <a:gd name="connsiteX86" fmla="*/ 783675 w 1669098"/>
                <a:gd name="connsiteY86" fmla="*/ 1652140 h 1669098"/>
                <a:gd name="connsiteX87" fmla="*/ 783675 w 1669098"/>
                <a:gd name="connsiteY87" fmla="*/ 1592392 h 1669098"/>
                <a:gd name="connsiteX88" fmla="*/ 756801 w 1669098"/>
                <a:gd name="connsiteY88" fmla="*/ 1591035 h 1669098"/>
                <a:gd name="connsiteX89" fmla="*/ 687357 w 1669098"/>
                <a:gd name="connsiteY89" fmla="*/ 1580437 h 1669098"/>
                <a:gd name="connsiteX90" fmla="*/ 672081 w 1669098"/>
                <a:gd name="connsiteY90" fmla="*/ 1637448 h 1669098"/>
                <a:gd name="connsiteX91" fmla="*/ 651312 w 1669098"/>
                <a:gd name="connsiteY91" fmla="*/ 1649440 h 1669098"/>
                <a:gd name="connsiteX92" fmla="*/ 585791 w 1669098"/>
                <a:gd name="connsiteY92" fmla="*/ 1631883 h 1669098"/>
                <a:gd name="connsiteX93" fmla="*/ 573800 w 1669098"/>
                <a:gd name="connsiteY93" fmla="*/ 1611114 h 1669098"/>
                <a:gd name="connsiteX94" fmla="*/ 589872 w 1669098"/>
                <a:gd name="connsiteY94" fmla="*/ 1551132 h 1669098"/>
                <a:gd name="connsiteX95" fmla="*/ 538562 w 1669098"/>
                <a:gd name="connsiteY95" fmla="*/ 1535204 h 1669098"/>
                <a:gd name="connsiteX96" fmla="*/ 500651 w 1669098"/>
                <a:gd name="connsiteY96" fmla="*/ 1514626 h 1669098"/>
                <a:gd name="connsiteX97" fmla="*/ 469812 w 1669098"/>
                <a:gd name="connsiteY97" fmla="*/ 1568041 h 1669098"/>
                <a:gd name="connsiteX98" fmla="*/ 446647 w 1669098"/>
                <a:gd name="connsiteY98" fmla="*/ 1574248 h 1669098"/>
                <a:gd name="connsiteX99" fmla="*/ 387902 w 1669098"/>
                <a:gd name="connsiteY99" fmla="*/ 1540332 h 1669098"/>
                <a:gd name="connsiteX100" fmla="*/ 381695 w 1669098"/>
                <a:gd name="connsiteY100" fmla="*/ 1517167 h 1669098"/>
                <a:gd name="connsiteX101" fmla="*/ 411195 w 1669098"/>
                <a:gd name="connsiteY101" fmla="*/ 1466071 h 1669098"/>
                <a:gd name="connsiteX102" fmla="*/ 409395 w 1669098"/>
                <a:gd name="connsiteY102" fmla="*/ 1465095 h 1669098"/>
                <a:gd name="connsiteX103" fmla="*/ 336278 w 1669098"/>
                <a:gd name="connsiteY103" fmla="*/ 1404767 h 1669098"/>
                <a:gd name="connsiteX104" fmla="*/ 292398 w 1669098"/>
                <a:gd name="connsiteY104" fmla="*/ 1448647 h 1669098"/>
                <a:gd name="connsiteX105" fmla="*/ 268416 w 1669098"/>
                <a:gd name="connsiteY105" fmla="*/ 1448647 h 1669098"/>
                <a:gd name="connsiteX106" fmla="*/ 220452 w 1669098"/>
                <a:gd name="connsiteY106" fmla="*/ 1400682 h 1669098"/>
                <a:gd name="connsiteX107" fmla="*/ 220452 w 1669098"/>
                <a:gd name="connsiteY107" fmla="*/ 1376700 h 1669098"/>
                <a:gd name="connsiteX108" fmla="*/ 264331 w 1669098"/>
                <a:gd name="connsiteY108" fmla="*/ 1332821 h 1669098"/>
                <a:gd name="connsiteX109" fmla="*/ 204003 w 1669098"/>
                <a:gd name="connsiteY109" fmla="*/ 1259703 h 1669098"/>
                <a:gd name="connsiteX110" fmla="*/ 203027 w 1669098"/>
                <a:gd name="connsiteY110" fmla="*/ 1257903 h 1669098"/>
                <a:gd name="connsiteX111" fmla="*/ 151931 w 1669098"/>
                <a:gd name="connsiteY111" fmla="*/ 1287403 h 1669098"/>
                <a:gd name="connsiteX112" fmla="*/ 128766 w 1669098"/>
                <a:gd name="connsiteY112" fmla="*/ 1281196 h 1669098"/>
                <a:gd name="connsiteX113" fmla="*/ 94850 w 1669098"/>
                <a:gd name="connsiteY113" fmla="*/ 1222451 h 1669098"/>
                <a:gd name="connsiteX114" fmla="*/ 101057 w 1669098"/>
                <a:gd name="connsiteY114" fmla="*/ 1199286 h 1669098"/>
                <a:gd name="connsiteX115" fmla="*/ 154472 w 1669098"/>
                <a:gd name="connsiteY115" fmla="*/ 1168447 h 1669098"/>
                <a:gd name="connsiteX116" fmla="*/ 133894 w 1669098"/>
                <a:gd name="connsiteY116" fmla="*/ 1130536 h 1669098"/>
                <a:gd name="connsiteX117" fmla="*/ 117966 w 1669098"/>
                <a:gd name="connsiteY117" fmla="*/ 1079226 h 1669098"/>
                <a:gd name="connsiteX118" fmla="*/ 57984 w 1669098"/>
                <a:gd name="connsiteY118" fmla="*/ 1095298 h 1669098"/>
                <a:gd name="connsiteX119" fmla="*/ 37215 w 1669098"/>
                <a:gd name="connsiteY119" fmla="*/ 1083307 h 1669098"/>
                <a:gd name="connsiteX120" fmla="*/ 19658 w 1669098"/>
                <a:gd name="connsiteY120" fmla="*/ 1017786 h 1669098"/>
                <a:gd name="connsiteX121" fmla="*/ 31650 w 1669098"/>
                <a:gd name="connsiteY121" fmla="*/ 997017 h 1669098"/>
                <a:gd name="connsiteX122" fmla="*/ 88661 w 1669098"/>
                <a:gd name="connsiteY122" fmla="*/ 981741 h 1669098"/>
                <a:gd name="connsiteX123" fmla="*/ 78063 w 1669098"/>
                <a:gd name="connsiteY123" fmla="*/ 912297 h 1669098"/>
                <a:gd name="connsiteX124" fmla="*/ 76706 w 1669098"/>
                <a:gd name="connsiteY124" fmla="*/ 885423 h 1669098"/>
                <a:gd name="connsiteX125" fmla="*/ 16958 w 1669098"/>
                <a:gd name="connsiteY125" fmla="*/ 885423 h 1669098"/>
                <a:gd name="connsiteX126" fmla="*/ 0 w 1669098"/>
                <a:gd name="connsiteY126" fmla="*/ 868465 h 1669098"/>
                <a:gd name="connsiteX127" fmla="*/ 0 w 1669098"/>
                <a:gd name="connsiteY127" fmla="*/ 800633 h 1669098"/>
                <a:gd name="connsiteX128" fmla="*/ 16958 w 1669098"/>
                <a:gd name="connsiteY128" fmla="*/ 783675 h 1669098"/>
                <a:gd name="connsiteX129" fmla="*/ 76706 w 1669098"/>
                <a:gd name="connsiteY129" fmla="*/ 783675 h 1669098"/>
                <a:gd name="connsiteX130" fmla="*/ 78063 w 1669098"/>
                <a:gd name="connsiteY130" fmla="*/ 756801 h 1669098"/>
                <a:gd name="connsiteX131" fmla="*/ 88661 w 1669098"/>
                <a:gd name="connsiteY131" fmla="*/ 687357 h 1669098"/>
                <a:gd name="connsiteX132" fmla="*/ 31650 w 1669098"/>
                <a:gd name="connsiteY132" fmla="*/ 672081 h 1669098"/>
                <a:gd name="connsiteX133" fmla="*/ 19658 w 1669098"/>
                <a:gd name="connsiteY133" fmla="*/ 651312 h 1669098"/>
                <a:gd name="connsiteX134" fmla="*/ 37215 w 1669098"/>
                <a:gd name="connsiteY134" fmla="*/ 585792 h 1669098"/>
                <a:gd name="connsiteX135" fmla="*/ 57984 w 1669098"/>
                <a:gd name="connsiteY135" fmla="*/ 573800 h 1669098"/>
                <a:gd name="connsiteX136" fmla="*/ 117966 w 1669098"/>
                <a:gd name="connsiteY136" fmla="*/ 589872 h 1669098"/>
                <a:gd name="connsiteX137" fmla="*/ 133894 w 1669098"/>
                <a:gd name="connsiteY137" fmla="*/ 538562 h 1669098"/>
                <a:gd name="connsiteX138" fmla="*/ 154472 w 1669098"/>
                <a:gd name="connsiteY138" fmla="*/ 500651 h 1669098"/>
                <a:gd name="connsiteX139" fmla="*/ 101057 w 1669098"/>
                <a:gd name="connsiteY139" fmla="*/ 469812 h 1669098"/>
                <a:gd name="connsiteX140" fmla="*/ 94850 w 1669098"/>
                <a:gd name="connsiteY140" fmla="*/ 446647 h 1669098"/>
                <a:gd name="connsiteX141" fmla="*/ 128766 w 1669098"/>
                <a:gd name="connsiteY141" fmla="*/ 387902 h 1669098"/>
                <a:gd name="connsiteX142" fmla="*/ 151931 w 1669098"/>
                <a:gd name="connsiteY142" fmla="*/ 381695 h 1669098"/>
                <a:gd name="connsiteX143" fmla="*/ 203027 w 1669098"/>
                <a:gd name="connsiteY143" fmla="*/ 411195 h 1669098"/>
                <a:gd name="connsiteX144" fmla="*/ 204003 w 1669098"/>
                <a:gd name="connsiteY144" fmla="*/ 409395 h 1669098"/>
                <a:gd name="connsiteX145" fmla="*/ 264331 w 1669098"/>
                <a:gd name="connsiteY145" fmla="*/ 336277 h 1669098"/>
                <a:gd name="connsiteX146" fmla="*/ 220452 w 1669098"/>
                <a:gd name="connsiteY146" fmla="*/ 292398 h 1669098"/>
                <a:gd name="connsiteX147" fmla="*/ 220452 w 1669098"/>
                <a:gd name="connsiteY147" fmla="*/ 268416 h 1669098"/>
                <a:gd name="connsiteX148" fmla="*/ 268416 w 1669098"/>
                <a:gd name="connsiteY148" fmla="*/ 220452 h 1669098"/>
                <a:gd name="connsiteX149" fmla="*/ 292398 w 1669098"/>
                <a:gd name="connsiteY149" fmla="*/ 220452 h 1669098"/>
                <a:gd name="connsiteX150" fmla="*/ 336277 w 1669098"/>
                <a:gd name="connsiteY150" fmla="*/ 264331 h 1669098"/>
                <a:gd name="connsiteX151" fmla="*/ 409395 w 1669098"/>
                <a:gd name="connsiteY151" fmla="*/ 204003 h 1669098"/>
                <a:gd name="connsiteX152" fmla="*/ 411195 w 1669098"/>
                <a:gd name="connsiteY152" fmla="*/ 203027 h 1669098"/>
                <a:gd name="connsiteX153" fmla="*/ 381695 w 1669098"/>
                <a:gd name="connsiteY153" fmla="*/ 151932 h 1669098"/>
                <a:gd name="connsiteX154" fmla="*/ 387902 w 1669098"/>
                <a:gd name="connsiteY154" fmla="*/ 128766 h 1669098"/>
                <a:gd name="connsiteX155" fmla="*/ 446647 w 1669098"/>
                <a:gd name="connsiteY155" fmla="*/ 94850 h 1669098"/>
                <a:gd name="connsiteX156" fmla="*/ 469812 w 1669098"/>
                <a:gd name="connsiteY156" fmla="*/ 101057 h 1669098"/>
                <a:gd name="connsiteX157" fmla="*/ 500651 w 1669098"/>
                <a:gd name="connsiteY157" fmla="*/ 154472 h 1669098"/>
                <a:gd name="connsiteX158" fmla="*/ 538562 w 1669098"/>
                <a:gd name="connsiteY158" fmla="*/ 133894 h 1669098"/>
                <a:gd name="connsiteX159" fmla="*/ 589872 w 1669098"/>
                <a:gd name="connsiteY159" fmla="*/ 117966 h 1669098"/>
                <a:gd name="connsiteX160" fmla="*/ 573800 w 1669098"/>
                <a:gd name="connsiteY160" fmla="*/ 57984 h 1669098"/>
                <a:gd name="connsiteX161" fmla="*/ 585791 w 1669098"/>
                <a:gd name="connsiteY161" fmla="*/ 37215 h 1669098"/>
                <a:gd name="connsiteX162" fmla="*/ 651312 w 1669098"/>
                <a:gd name="connsiteY162" fmla="*/ 19658 h 1669098"/>
                <a:gd name="connsiteX163" fmla="*/ 672081 w 1669098"/>
                <a:gd name="connsiteY163" fmla="*/ 31650 h 1669098"/>
                <a:gd name="connsiteX164" fmla="*/ 687357 w 1669098"/>
                <a:gd name="connsiteY164" fmla="*/ 88661 h 1669098"/>
                <a:gd name="connsiteX165" fmla="*/ 756801 w 1669098"/>
                <a:gd name="connsiteY165" fmla="*/ 78063 h 1669098"/>
                <a:gd name="connsiteX166" fmla="*/ 783675 w 1669098"/>
                <a:gd name="connsiteY166" fmla="*/ 76706 h 1669098"/>
                <a:gd name="connsiteX167" fmla="*/ 783675 w 1669098"/>
                <a:gd name="connsiteY167" fmla="*/ 16958 h 1669098"/>
                <a:gd name="connsiteX168" fmla="*/ 800633 w 1669098"/>
                <a:gd name="connsiteY168" fmla="*/ 0 h 1669098"/>
                <a:gd name="connsiteX169" fmla="*/ 834549 w 1669098"/>
                <a:gd name="connsiteY169" fmla="*/ 187960 h 1669098"/>
                <a:gd name="connsiteX170" fmla="*/ 187960 w 1669098"/>
                <a:gd name="connsiteY170" fmla="*/ 834549 h 1669098"/>
                <a:gd name="connsiteX171" fmla="*/ 834549 w 1669098"/>
                <a:gd name="connsiteY171" fmla="*/ 1481138 h 1669098"/>
                <a:gd name="connsiteX172" fmla="*/ 1481138 w 1669098"/>
                <a:gd name="connsiteY172" fmla="*/ 834549 h 1669098"/>
                <a:gd name="connsiteX173" fmla="*/ 834549 w 1669098"/>
                <a:gd name="connsiteY173" fmla="*/ 187960 h 1669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Lst>
              <a:rect l="l" t="t" r="r" b="b"/>
              <a:pathLst>
                <a:path w="1669098" h="1669098">
                  <a:moveTo>
                    <a:pt x="800633" y="0"/>
                  </a:moveTo>
                  <a:lnTo>
                    <a:pt x="868465" y="0"/>
                  </a:lnTo>
                  <a:cubicBezTo>
                    <a:pt x="877831" y="0"/>
                    <a:pt x="885423" y="7592"/>
                    <a:pt x="885423" y="16958"/>
                  </a:cubicBezTo>
                  <a:lnTo>
                    <a:pt x="885423" y="76706"/>
                  </a:lnTo>
                  <a:lnTo>
                    <a:pt x="912297" y="78063"/>
                  </a:lnTo>
                  <a:lnTo>
                    <a:pt x="981741" y="88661"/>
                  </a:lnTo>
                  <a:lnTo>
                    <a:pt x="997017" y="31650"/>
                  </a:lnTo>
                  <a:cubicBezTo>
                    <a:pt x="999441" y="22603"/>
                    <a:pt x="1008739" y="17235"/>
                    <a:pt x="1017786" y="19658"/>
                  </a:cubicBezTo>
                  <a:lnTo>
                    <a:pt x="1083307" y="37215"/>
                  </a:lnTo>
                  <a:cubicBezTo>
                    <a:pt x="1092353" y="39639"/>
                    <a:pt x="1097722" y="48937"/>
                    <a:pt x="1095298" y="57984"/>
                  </a:cubicBezTo>
                  <a:lnTo>
                    <a:pt x="1079226" y="117966"/>
                  </a:lnTo>
                  <a:lnTo>
                    <a:pt x="1130536" y="133894"/>
                  </a:lnTo>
                  <a:lnTo>
                    <a:pt x="1168448" y="154472"/>
                  </a:lnTo>
                  <a:lnTo>
                    <a:pt x="1199286" y="101058"/>
                  </a:lnTo>
                  <a:cubicBezTo>
                    <a:pt x="1203969" y="92946"/>
                    <a:pt x="1214340" y="90168"/>
                    <a:pt x="1222451" y="94851"/>
                  </a:cubicBezTo>
                  <a:lnTo>
                    <a:pt x="1281196" y="128766"/>
                  </a:lnTo>
                  <a:cubicBezTo>
                    <a:pt x="1289307" y="133449"/>
                    <a:pt x="1292086" y="143820"/>
                    <a:pt x="1287403" y="151932"/>
                  </a:cubicBezTo>
                  <a:lnTo>
                    <a:pt x="1257903" y="203027"/>
                  </a:lnTo>
                  <a:lnTo>
                    <a:pt x="1259703" y="204003"/>
                  </a:lnTo>
                  <a:lnTo>
                    <a:pt x="1332821" y="264331"/>
                  </a:lnTo>
                  <a:lnTo>
                    <a:pt x="1376700" y="220452"/>
                  </a:lnTo>
                  <a:cubicBezTo>
                    <a:pt x="1383323" y="213829"/>
                    <a:pt x="1394059" y="213829"/>
                    <a:pt x="1400682" y="220452"/>
                  </a:cubicBezTo>
                  <a:lnTo>
                    <a:pt x="1448646" y="268416"/>
                  </a:lnTo>
                  <a:cubicBezTo>
                    <a:pt x="1455269" y="275039"/>
                    <a:pt x="1455269" y="285776"/>
                    <a:pt x="1448646" y="292398"/>
                  </a:cubicBezTo>
                  <a:lnTo>
                    <a:pt x="1404767" y="336277"/>
                  </a:lnTo>
                  <a:lnTo>
                    <a:pt x="1465095" y="409395"/>
                  </a:lnTo>
                  <a:lnTo>
                    <a:pt x="1466071" y="411195"/>
                  </a:lnTo>
                  <a:lnTo>
                    <a:pt x="1517167" y="381695"/>
                  </a:lnTo>
                  <a:cubicBezTo>
                    <a:pt x="1525278" y="377012"/>
                    <a:pt x="1535649" y="379791"/>
                    <a:pt x="1540332" y="387902"/>
                  </a:cubicBezTo>
                  <a:lnTo>
                    <a:pt x="1574248" y="446647"/>
                  </a:lnTo>
                  <a:cubicBezTo>
                    <a:pt x="1578931" y="454758"/>
                    <a:pt x="1576152" y="465129"/>
                    <a:pt x="1568041" y="469812"/>
                  </a:cubicBezTo>
                  <a:lnTo>
                    <a:pt x="1514626" y="500651"/>
                  </a:lnTo>
                  <a:lnTo>
                    <a:pt x="1535204" y="538562"/>
                  </a:lnTo>
                  <a:lnTo>
                    <a:pt x="1551132" y="589872"/>
                  </a:lnTo>
                  <a:lnTo>
                    <a:pt x="1611114" y="573800"/>
                  </a:lnTo>
                  <a:cubicBezTo>
                    <a:pt x="1620161" y="571376"/>
                    <a:pt x="1629459" y="576745"/>
                    <a:pt x="1631883" y="585792"/>
                  </a:cubicBezTo>
                  <a:lnTo>
                    <a:pt x="1649440" y="651312"/>
                  </a:lnTo>
                  <a:cubicBezTo>
                    <a:pt x="1651864" y="660359"/>
                    <a:pt x="1646495" y="669657"/>
                    <a:pt x="1637448" y="672081"/>
                  </a:cubicBezTo>
                  <a:lnTo>
                    <a:pt x="1580437" y="687357"/>
                  </a:lnTo>
                  <a:lnTo>
                    <a:pt x="1591035" y="756801"/>
                  </a:lnTo>
                  <a:lnTo>
                    <a:pt x="1592392" y="783675"/>
                  </a:lnTo>
                  <a:lnTo>
                    <a:pt x="1652140" y="783675"/>
                  </a:lnTo>
                  <a:cubicBezTo>
                    <a:pt x="1661506" y="783675"/>
                    <a:pt x="1669098" y="791267"/>
                    <a:pt x="1669098" y="800633"/>
                  </a:cubicBezTo>
                  <a:lnTo>
                    <a:pt x="1669098" y="868465"/>
                  </a:lnTo>
                  <a:cubicBezTo>
                    <a:pt x="1669098" y="877831"/>
                    <a:pt x="1661506" y="885423"/>
                    <a:pt x="1652140" y="885423"/>
                  </a:cubicBezTo>
                  <a:lnTo>
                    <a:pt x="1592392" y="885423"/>
                  </a:lnTo>
                  <a:lnTo>
                    <a:pt x="1591035" y="912297"/>
                  </a:lnTo>
                  <a:lnTo>
                    <a:pt x="1580437" y="981741"/>
                  </a:lnTo>
                  <a:lnTo>
                    <a:pt x="1637448" y="997017"/>
                  </a:lnTo>
                  <a:cubicBezTo>
                    <a:pt x="1646495" y="999441"/>
                    <a:pt x="1651864" y="1008739"/>
                    <a:pt x="1649440" y="1017786"/>
                  </a:cubicBezTo>
                  <a:lnTo>
                    <a:pt x="1631883" y="1083307"/>
                  </a:lnTo>
                  <a:cubicBezTo>
                    <a:pt x="1629459" y="1092353"/>
                    <a:pt x="1620161" y="1097722"/>
                    <a:pt x="1611114" y="1095298"/>
                  </a:cubicBezTo>
                  <a:lnTo>
                    <a:pt x="1551132" y="1079226"/>
                  </a:lnTo>
                  <a:lnTo>
                    <a:pt x="1535204" y="1130536"/>
                  </a:lnTo>
                  <a:lnTo>
                    <a:pt x="1514626" y="1168447"/>
                  </a:lnTo>
                  <a:lnTo>
                    <a:pt x="1568041" y="1199286"/>
                  </a:lnTo>
                  <a:cubicBezTo>
                    <a:pt x="1576152" y="1203969"/>
                    <a:pt x="1578931" y="1214340"/>
                    <a:pt x="1574248" y="1222451"/>
                  </a:cubicBezTo>
                  <a:lnTo>
                    <a:pt x="1540332" y="1281196"/>
                  </a:lnTo>
                  <a:cubicBezTo>
                    <a:pt x="1535649" y="1289307"/>
                    <a:pt x="1525278" y="1292086"/>
                    <a:pt x="1517167" y="1287403"/>
                  </a:cubicBezTo>
                  <a:lnTo>
                    <a:pt x="1466071" y="1257903"/>
                  </a:lnTo>
                  <a:lnTo>
                    <a:pt x="1465095" y="1259703"/>
                  </a:lnTo>
                  <a:lnTo>
                    <a:pt x="1404767" y="1332821"/>
                  </a:lnTo>
                  <a:lnTo>
                    <a:pt x="1448646" y="1376700"/>
                  </a:lnTo>
                  <a:cubicBezTo>
                    <a:pt x="1455269" y="1383323"/>
                    <a:pt x="1455269" y="1394059"/>
                    <a:pt x="1448646" y="1400682"/>
                  </a:cubicBezTo>
                  <a:lnTo>
                    <a:pt x="1400682" y="1448647"/>
                  </a:lnTo>
                  <a:cubicBezTo>
                    <a:pt x="1394059" y="1455269"/>
                    <a:pt x="1383323" y="1455269"/>
                    <a:pt x="1376700" y="1448647"/>
                  </a:cubicBezTo>
                  <a:lnTo>
                    <a:pt x="1332820" y="1404767"/>
                  </a:lnTo>
                  <a:lnTo>
                    <a:pt x="1259703" y="1465095"/>
                  </a:lnTo>
                  <a:lnTo>
                    <a:pt x="1257903" y="1466071"/>
                  </a:lnTo>
                  <a:lnTo>
                    <a:pt x="1287403" y="1517167"/>
                  </a:lnTo>
                  <a:cubicBezTo>
                    <a:pt x="1292086" y="1525278"/>
                    <a:pt x="1289307" y="1535649"/>
                    <a:pt x="1281196" y="1540332"/>
                  </a:cubicBezTo>
                  <a:lnTo>
                    <a:pt x="1222451" y="1574248"/>
                  </a:lnTo>
                  <a:cubicBezTo>
                    <a:pt x="1214340" y="1578931"/>
                    <a:pt x="1203969" y="1576152"/>
                    <a:pt x="1199286" y="1568041"/>
                  </a:cubicBezTo>
                  <a:lnTo>
                    <a:pt x="1168447" y="1514626"/>
                  </a:lnTo>
                  <a:lnTo>
                    <a:pt x="1130536" y="1535204"/>
                  </a:lnTo>
                  <a:lnTo>
                    <a:pt x="1079226" y="1551132"/>
                  </a:lnTo>
                  <a:lnTo>
                    <a:pt x="1095298" y="1611114"/>
                  </a:lnTo>
                  <a:cubicBezTo>
                    <a:pt x="1097722" y="1620161"/>
                    <a:pt x="1092353" y="1629459"/>
                    <a:pt x="1083307" y="1631883"/>
                  </a:cubicBezTo>
                  <a:lnTo>
                    <a:pt x="1017786" y="1649440"/>
                  </a:lnTo>
                  <a:cubicBezTo>
                    <a:pt x="1008739" y="1651864"/>
                    <a:pt x="999441" y="1646495"/>
                    <a:pt x="997017" y="1637448"/>
                  </a:cubicBezTo>
                  <a:lnTo>
                    <a:pt x="981741" y="1580437"/>
                  </a:lnTo>
                  <a:lnTo>
                    <a:pt x="912297" y="1591035"/>
                  </a:lnTo>
                  <a:lnTo>
                    <a:pt x="885423" y="1592392"/>
                  </a:lnTo>
                  <a:lnTo>
                    <a:pt x="885423" y="1652140"/>
                  </a:lnTo>
                  <a:cubicBezTo>
                    <a:pt x="885423" y="1661506"/>
                    <a:pt x="877831" y="1669098"/>
                    <a:pt x="868465" y="1669098"/>
                  </a:cubicBezTo>
                  <a:lnTo>
                    <a:pt x="800633" y="1669098"/>
                  </a:lnTo>
                  <a:cubicBezTo>
                    <a:pt x="791267" y="1669098"/>
                    <a:pt x="783675" y="1661506"/>
                    <a:pt x="783675" y="1652140"/>
                  </a:cubicBezTo>
                  <a:lnTo>
                    <a:pt x="783675" y="1592392"/>
                  </a:lnTo>
                  <a:lnTo>
                    <a:pt x="756801" y="1591035"/>
                  </a:lnTo>
                  <a:lnTo>
                    <a:pt x="687357" y="1580437"/>
                  </a:lnTo>
                  <a:lnTo>
                    <a:pt x="672081" y="1637448"/>
                  </a:lnTo>
                  <a:cubicBezTo>
                    <a:pt x="669657" y="1646495"/>
                    <a:pt x="660359" y="1651864"/>
                    <a:pt x="651312" y="1649440"/>
                  </a:cubicBezTo>
                  <a:lnTo>
                    <a:pt x="585791" y="1631883"/>
                  </a:lnTo>
                  <a:cubicBezTo>
                    <a:pt x="576745" y="1629459"/>
                    <a:pt x="571376" y="1620161"/>
                    <a:pt x="573800" y="1611114"/>
                  </a:cubicBezTo>
                  <a:lnTo>
                    <a:pt x="589872" y="1551132"/>
                  </a:lnTo>
                  <a:lnTo>
                    <a:pt x="538562" y="1535204"/>
                  </a:lnTo>
                  <a:lnTo>
                    <a:pt x="500651" y="1514626"/>
                  </a:lnTo>
                  <a:lnTo>
                    <a:pt x="469812" y="1568041"/>
                  </a:lnTo>
                  <a:cubicBezTo>
                    <a:pt x="465129" y="1576152"/>
                    <a:pt x="454758" y="1578931"/>
                    <a:pt x="446647" y="1574248"/>
                  </a:cubicBezTo>
                  <a:lnTo>
                    <a:pt x="387902" y="1540332"/>
                  </a:lnTo>
                  <a:cubicBezTo>
                    <a:pt x="379791" y="1535649"/>
                    <a:pt x="377012" y="1525278"/>
                    <a:pt x="381695" y="1517167"/>
                  </a:cubicBezTo>
                  <a:lnTo>
                    <a:pt x="411195" y="1466071"/>
                  </a:lnTo>
                  <a:lnTo>
                    <a:pt x="409395" y="1465095"/>
                  </a:lnTo>
                  <a:lnTo>
                    <a:pt x="336278" y="1404767"/>
                  </a:lnTo>
                  <a:lnTo>
                    <a:pt x="292398" y="1448647"/>
                  </a:lnTo>
                  <a:cubicBezTo>
                    <a:pt x="285775" y="1455269"/>
                    <a:pt x="275039" y="1455269"/>
                    <a:pt x="268416" y="1448647"/>
                  </a:cubicBezTo>
                  <a:lnTo>
                    <a:pt x="220452" y="1400682"/>
                  </a:lnTo>
                  <a:cubicBezTo>
                    <a:pt x="213829" y="1394059"/>
                    <a:pt x="213829" y="1383323"/>
                    <a:pt x="220452" y="1376700"/>
                  </a:cubicBezTo>
                  <a:lnTo>
                    <a:pt x="264331" y="1332821"/>
                  </a:lnTo>
                  <a:lnTo>
                    <a:pt x="204003" y="1259703"/>
                  </a:lnTo>
                  <a:lnTo>
                    <a:pt x="203027" y="1257903"/>
                  </a:lnTo>
                  <a:lnTo>
                    <a:pt x="151931" y="1287403"/>
                  </a:lnTo>
                  <a:cubicBezTo>
                    <a:pt x="143820" y="1292086"/>
                    <a:pt x="133449" y="1289307"/>
                    <a:pt x="128766" y="1281196"/>
                  </a:cubicBezTo>
                  <a:lnTo>
                    <a:pt x="94850" y="1222451"/>
                  </a:lnTo>
                  <a:cubicBezTo>
                    <a:pt x="90167" y="1214340"/>
                    <a:pt x="92946" y="1203969"/>
                    <a:pt x="101057" y="1199286"/>
                  </a:cubicBezTo>
                  <a:lnTo>
                    <a:pt x="154472" y="1168447"/>
                  </a:lnTo>
                  <a:lnTo>
                    <a:pt x="133894" y="1130536"/>
                  </a:lnTo>
                  <a:lnTo>
                    <a:pt x="117966" y="1079226"/>
                  </a:lnTo>
                  <a:lnTo>
                    <a:pt x="57984" y="1095298"/>
                  </a:lnTo>
                  <a:cubicBezTo>
                    <a:pt x="48937" y="1097722"/>
                    <a:pt x="39639" y="1092353"/>
                    <a:pt x="37215" y="1083307"/>
                  </a:cubicBezTo>
                  <a:lnTo>
                    <a:pt x="19658" y="1017786"/>
                  </a:lnTo>
                  <a:cubicBezTo>
                    <a:pt x="17234" y="1008739"/>
                    <a:pt x="22603" y="999441"/>
                    <a:pt x="31650" y="997017"/>
                  </a:cubicBezTo>
                  <a:lnTo>
                    <a:pt x="88661" y="981741"/>
                  </a:lnTo>
                  <a:lnTo>
                    <a:pt x="78063" y="912297"/>
                  </a:lnTo>
                  <a:lnTo>
                    <a:pt x="76706" y="885423"/>
                  </a:lnTo>
                  <a:lnTo>
                    <a:pt x="16958" y="885423"/>
                  </a:lnTo>
                  <a:cubicBezTo>
                    <a:pt x="7592" y="885423"/>
                    <a:pt x="0" y="877831"/>
                    <a:pt x="0" y="868465"/>
                  </a:cubicBezTo>
                  <a:lnTo>
                    <a:pt x="0" y="800633"/>
                  </a:lnTo>
                  <a:cubicBezTo>
                    <a:pt x="0" y="791267"/>
                    <a:pt x="7592" y="783675"/>
                    <a:pt x="16958" y="783675"/>
                  </a:cubicBezTo>
                  <a:lnTo>
                    <a:pt x="76706" y="783675"/>
                  </a:lnTo>
                  <a:lnTo>
                    <a:pt x="78063" y="756801"/>
                  </a:lnTo>
                  <a:lnTo>
                    <a:pt x="88661" y="687357"/>
                  </a:lnTo>
                  <a:lnTo>
                    <a:pt x="31650" y="672081"/>
                  </a:lnTo>
                  <a:cubicBezTo>
                    <a:pt x="22603" y="669657"/>
                    <a:pt x="17234" y="660359"/>
                    <a:pt x="19658" y="651312"/>
                  </a:cubicBezTo>
                  <a:lnTo>
                    <a:pt x="37215" y="585792"/>
                  </a:lnTo>
                  <a:cubicBezTo>
                    <a:pt x="39639" y="576745"/>
                    <a:pt x="48937" y="571376"/>
                    <a:pt x="57984" y="573800"/>
                  </a:cubicBezTo>
                  <a:lnTo>
                    <a:pt x="117966" y="589872"/>
                  </a:lnTo>
                  <a:lnTo>
                    <a:pt x="133894" y="538562"/>
                  </a:lnTo>
                  <a:lnTo>
                    <a:pt x="154472" y="500651"/>
                  </a:lnTo>
                  <a:lnTo>
                    <a:pt x="101057" y="469812"/>
                  </a:lnTo>
                  <a:cubicBezTo>
                    <a:pt x="92946" y="465129"/>
                    <a:pt x="90167" y="454758"/>
                    <a:pt x="94850" y="446647"/>
                  </a:cubicBezTo>
                  <a:lnTo>
                    <a:pt x="128766" y="387902"/>
                  </a:lnTo>
                  <a:cubicBezTo>
                    <a:pt x="133449" y="379791"/>
                    <a:pt x="143820" y="377012"/>
                    <a:pt x="151931" y="381695"/>
                  </a:cubicBezTo>
                  <a:lnTo>
                    <a:pt x="203027" y="411195"/>
                  </a:lnTo>
                  <a:lnTo>
                    <a:pt x="204003" y="409395"/>
                  </a:lnTo>
                  <a:lnTo>
                    <a:pt x="264331" y="336277"/>
                  </a:lnTo>
                  <a:lnTo>
                    <a:pt x="220452" y="292398"/>
                  </a:lnTo>
                  <a:cubicBezTo>
                    <a:pt x="213829" y="285776"/>
                    <a:pt x="213829" y="275039"/>
                    <a:pt x="220452" y="268416"/>
                  </a:cubicBezTo>
                  <a:lnTo>
                    <a:pt x="268416" y="220452"/>
                  </a:lnTo>
                  <a:cubicBezTo>
                    <a:pt x="275039" y="213829"/>
                    <a:pt x="285775" y="213829"/>
                    <a:pt x="292398" y="220452"/>
                  </a:cubicBezTo>
                  <a:lnTo>
                    <a:pt x="336277" y="264331"/>
                  </a:lnTo>
                  <a:lnTo>
                    <a:pt x="409395" y="204003"/>
                  </a:lnTo>
                  <a:lnTo>
                    <a:pt x="411195" y="203027"/>
                  </a:lnTo>
                  <a:lnTo>
                    <a:pt x="381695" y="151932"/>
                  </a:lnTo>
                  <a:cubicBezTo>
                    <a:pt x="377012" y="143820"/>
                    <a:pt x="379791" y="133449"/>
                    <a:pt x="387902" y="128766"/>
                  </a:cubicBezTo>
                  <a:lnTo>
                    <a:pt x="446647" y="94850"/>
                  </a:lnTo>
                  <a:cubicBezTo>
                    <a:pt x="454758" y="90167"/>
                    <a:pt x="465129" y="92946"/>
                    <a:pt x="469812" y="101057"/>
                  </a:cubicBezTo>
                  <a:lnTo>
                    <a:pt x="500651" y="154472"/>
                  </a:lnTo>
                  <a:lnTo>
                    <a:pt x="538562" y="133894"/>
                  </a:lnTo>
                  <a:lnTo>
                    <a:pt x="589872" y="117966"/>
                  </a:lnTo>
                  <a:lnTo>
                    <a:pt x="573800" y="57984"/>
                  </a:lnTo>
                  <a:cubicBezTo>
                    <a:pt x="571376" y="48937"/>
                    <a:pt x="576745" y="39639"/>
                    <a:pt x="585791" y="37215"/>
                  </a:cubicBezTo>
                  <a:lnTo>
                    <a:pt x="651312" y="19658"/>
                  </a:lnTo>
                  <a:cubicBezTo>
                    <a:pt x="660359" y="17235"/>
                    <a:pt x="669657" y="22603"/>
                    <a:pt x="672081" y="31650"/>
                  </a:cubicBezTo>
                  <a:lnTo>
                    <a:pt x="687357" y="88661"/>
                  </a:lnTo>
                  <a:lnTo>
                    <a:pt x="756801" y="78063"/>
                  </a:lnTo>
                  <a:lnTo>
                    <a:pt x="783675" y="76706"/>
                  </a:lnTo>
                  <a:lnTo>
                    <a:pt x="783675" y="16958"/>
                  </a:lnTo>
                  <a:cubicBezTo>
                    <a:pt x="783675" y="7592"/>
                    <a:pt x="791267" y="0"/>
                    <a:pt x="800633" y="0"/>
                  </a:cubicBezTo>
                  <a:close/>
                  <a:moveTo>
                    <a:pt x="834549" y="187960"/>
                  </a:moveTo>
                  <a:cubicBezTo>
                    <a:pt x="477448" y="187960"/>
                    <a:pt x="187960" y="477448"/>
                    <a:pt x="187960" y="834549"/>
                  </a:cubicBezTo>
                  <a:cubicBezTo>
                    <a:pt x="187960" y="1191650"/>
                    <a:pt x="477448" y="1481138"/>
                    <a:pt x="834549" y="1481138"/>
                  </a:cubicBezTo>
                  <a:cubicBezTo>
                    <a:pt x="1191650" y="1481138"/>
                    <a:pt x="1481138" y="1191650"/>
                    <a:pt x="1481138" y="834549"/>
                  </a:cubicBezTo>
                  <a:cubicBezTo>
                    <a:pt x="1481138" y="477448"/>
                    <a:pt x="1191650" y="187960"/>
                    <a:pt x="834549" y="187960"/>
                  </a:cubicBezTo>
                  <a:close/>
                </a:path>
              </a:pathLst>
            </a:custGeom>
            <a:solidFill>
              <a:srgbClr val="47A5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字魂59号-创粗黑" panose="00000500000000000000" pitchFamily="2" charset="-122"/>
              </a:endParaRPr>
            </a:p>
          </p:txBody>
        </p:sp>
        <p:grpSp>
          <p:nvGrpSpPr>
            <p:cNvPr id="80" name="组合 79">
              <a:extLst>
                <a:ext uri="{FF2B5EF4-FFF2-40B4-BE49-F238E27FC236}">
                  <a16:creationId xmlns:a16="http://schemas.microsoft.com/office/drawing/2014/main" id="{7F8D8F82-57DC-BBCA-1F0E-5F3E930DDE6B}"/>
                </a:ext>
              </a:extLst>
            </p:cNvPr>
            <p:cNvGrpSpPr/>
            <p:nvPr/>
          </p:nvGrpSpPr>
          <p:grpSpPr>
            <a:xfrm>
              <a:off x="5520690" y="2923699"/>
              <a:ext cx="1150620" cy="1150620"/>
              <a:chOff x="5520690" y="2923699"/>
              <a:chExt cx="1150620" cy="1150620"/>
            </a:xfrm>
          </p:grpSpPr>
          <p:sp>
            <p:nvSpPr>
              <p:cNvPr id="81" name="淘宝-想搞设计PPT(倒卖必究)-81">
                <a:extLst>
                  <a:ext uri="{FF2B5EF4-FFF2-40B4-BE49-F238E27FC236}">
                    <a16:creationId xmlns:a16="http://schemas.microsoft.com/office/drawing/2014/main" id="{9CCDD150-D8AD-A6D4-5354-981E92AE4D5B}"/>
                  </a:ext>
                </a:extLst>
              </p:cNvPr>
              <p:cNvSpPr/>
              <p:nvPr/>
            </p:nvSpPr>
            <p:spPr>
              <a:xfrm>
                <a:off x="5520690" y="2923699"/>
                <a:ext cx="1150620" cy="115062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字魂59号-创粗黑" panose="00000500000000000000" pitchFamily="2" charset="-122"/>
                </a:endParaRPr>
              </a:p>
            </p:txBody>
          </p:sp>
          <p:sp>
            <p:nvSpPr>
              <p:cNvPr id="82" name="淘宝-想搞设计PPT(倒卖必究)-82">
                <a:extLst>
                  <a:ext uri="{FF2B5EF4-FFF2-40B4-BE49-F238E27FC236}">
                    <a16:creationId xmlns:a16="http://schemas.microsoft.com/office/drawing/2014/main" id="{3E504DEE-6DFF-3687-A122-B071846FCBE0}"/>
                  </a:ext>
                </a:extLst>
              </p:cNvPr>
              <p:cNvSpPr>
                <a:spLocks noEditPoints="1"/>
              </p:cNvSpPr>
              <p:nvPr/>
            </p:nvSpPr>
            <p:spPr bwMode="auto">
              <a:xfrm>
                <a:off x="5934869" y="3337878"/>
                <a:ext cx="322263" cy="322263"/>
              </a:xfrm>
              <a:custGeom>
                <a:avLst/>
                <a:gdLst>
                  <a:gd name="T0" fmla="*/ 1016 w 1017"/>
                  <a:gd name="T1" fmla="*/ 371 h 1017"/>
                  <a:gd name="T2" fmla="*/ 1011 w 1017"/>
                  <a:gd name="T3" fmla="*/ 363 h 1017"/>
                  <a:gd name="T4" fmla="*/ 1004 w 1017"/>
                  <a:gd name="T5" fmla="*/ 355 h 1017"/>
                  <a:gd name="T6" fmla="*/ 996 w 1017"/>
                  <a:gd name="T7" fmla="*/ 351 h 1017"/>
                  <a:gd name="T8" fmla="*/ 986 w 1017"/>
                  <a:gd name="T9" fmla="*/ 350 h 1017"/>
                  <a:gd name="T10" fmla="*/ 539 w 1017"/>
                  <a:gd name="T11" fmla="*/ 21 h 1017"/>
                  <a:gd name="T12" fmla="*/ 537 w 1017"/>
                  <a:gd name="T13" fmla="*/ 17 h 1017"/>
                  <a:gd name="T14" fmla="*/ 531 w 1017"/>
                  <a:gd name="T15" fmla="*/ 8 h 1017"/>
                  <a:gd name="T16" fmla="*/ 523 w 1017"/>
                  <a:gd name="T17" fmla="*/ 3 h 1017"/>
                  <a:gd name="T18" fmla="*/ 514 w 1017"/>
                  <a:gd name="T19" fmla="*/ 0 h 1017"/>
                  <a:gd name="T20" fmla="*/ 509 w 1017"/>
                  <a:gd name="T21" fmla="*/ 0 h 1017"/>
                  <a:gd name="T22" fmla="*/ 499 w 1017"/>
                  <a:gd name="T23" fmla="*/ 1 h 1017"/>
                  <a:gd name="T24" fmla="*/ 490 w 1017"/>
                  <a:gd name="T25" fmla="*/ 5 h 1017"/>
                  <a:gd name="T26" fmla="*/ 483 w 1017"/>
                  <a:gd name="T27" fmla="*/ 13 h 1017"/>
                  <a:gd name="T28" fmla="*/ 479 w 1017"/>
                  <a:gd name="T29" fmla="*/ 21 h 1017"/>
                  <a:gd name="T30" fmla="*/ 31 w 1017"/>
                  <a:gd name="T31" fmla="*/ 350 h 1017"/>
                  <a:gd name="T32" fmla="*/ 27 w 1017"/>
                  <a:gd name="T33" fmla="*/ 350 h 1017"/>
                  <a:gd name="T34" fmla="*/ 17 w 1017"/>
                  <a:gd name="T35" fmla="*/ 353 h 1017"/>
                  <a:gd name="T36" fmla="*/ 10 w 1017"/>
                  <a:gd name="T37" fmla="*/ 358 h 1017"/>
                  <a:gd name="T38" fmla="*/ 3 w 1017"/>
                  <a:gd name="T39" fmla="*/ 367 h 1017"/>
                  <a:gd name="T40" fmla="*/ 1 w 1017"/>
                  <a:gd name="T41" fmla="*/ 371 h 1017"/>
                  <a:gd name="T42" fmla="*/ 0 w 1017"/>
                  <a:gd name="T43" fmla="*/ 381 h 1017"/>
                  <a:gd name="T44" fmla="*/ 1 w 1017"/>
                  <a:gd name="T45" fmla="*/ 390 h 1017"/>
                  <a:gd name="T46" fmla="*/ 5 w 1017"/>
                  <a:gd name="T47" fmla="*/ 399 h 1017"/>
                  <a:gd name="T48" fmla="*/ 12 w 1017"/>
                  <a:gd name="T49" fmla="*/ 407 h 1017"/>
                  <a:gd name="T50" fmla="*/ 160 w 1017"/>
                  <a:gd name="T51" fmla="*/ 975 h 1017"/>
                  <a:gd name="T52" fmla="*/ 159 w 1017"/>
                  <a:gd name="T53" fmla="*/ 981 h 1017"/>
                  <a:gd name="T54" fmla="*/ 159 w 1017"/>
                  <a:gd name="T55" fmla="*/ 990 h 1017"/>
                  <a:gd name="T56" fmla="*/ 162 w 1017"/>
                  <a:gd name="T57" fmla="*/ 1000 h 1017"/>
                  <a:gd name="T58" fmla="*/ 167 w 1017"/>
                  <a:gd name="T59" fmla="*/ 1007 h 1017"/>
                  <a:gd name="T60" fmla="*/ 172 w 1017"/>
                  <a:gd name="T61" fmla="*/ 1012 h 1017"/>
                  <a:gd name="T62" fmla="*/ 180 w 1017"/>
                  <a:gd name="T63" fmla="*/ 1016 h 1017"/>
                  <a:gd name="T64" fmla="*/ 190 w 1017"/>
                  <a:gd name="T65" fmla="*/ 1017 h 1017"/>
                  <a:gd name="T66" fmla="*/ 200 w 1017"/>
                  <a:gd name="T67" fmla="*/ 1016 h 1017"/>
                  <a:gd name="T68" fmla="*/ 209 w 1017"/>
                  <a:gd name="T69" fmla="*/ 1012 h 1017"/>
                  <a:gd name="T70" fmla="*/ 808 w 1017"/>
                  <a:gd name="T71" fmla="*/ 1012 h 1017"/>
                  <a:gd name="T72" fmla="*/ 812 w 1017"/>
                  <a:gd name="T73" fmla="*/ 1014 h 1017"/>
                  <a:gd name="T74" fmla="*/ 822 w 1017"/>
                  <a:gd name="T75" fmla="*/ 1017 h 1017"/>
                  <a:gd name="T76" fmla="*/ 826 w 1017"/>
                  <a:gd name="T77" fmla="*/ 1017 h 1017"/>
                  <a:gd name="T78" fmla="*/ 837 w 1017"/>
                  <a:gd name="T79" fmla="*/ 1016 h 1017"/>
                  <a:gd name="T80" fmla="*/ 846 w 1017"/>
                  <a:gd name="T81" fmla="*/ 1012 h 1017"/>
                  <a:gd name="T82" fmla="*/ 850 w 1017"/>
                  <a:gd name="T83" fmla="*/ 1007 h 1017"/>
                  <a:gd name="T84" fmla="*/ 855 w 1017"/>
                  <a:gd name="T85" fmla="*/ 1000 h 1017"/>
                  <a:gd name="T86" fmla="*/ 858 w 1017"/>
                  <a:gd name="T87" fmla="*/ 990 h 1017"/>
                  <a:gd name="T88" fmla="*/ 858 w 1017"/>
                  <a:gd name="T89" fmla="*/ 981 h 1017"/>
                  <a:gd name="T90" fmla="*/ 737 w 1017"/>
                  <a:gd name="T91" fmla="*/ 616 h 1017"/>
                  <a:gd name="T92" fmla="*/ 1005 w 1017"/>
                  <a:gd name="T93" fmla="*/ 407 h 1017"/>
                  <a:gd name="T94" fmla="*/ 1012 w 1017"/>
                  <a:gd name="T95" fmla="*/ 399 h 1017"/>
                  <a:gd name="T96" fmla="*/ 1016 w 1017"/>
                  <a:gd name="T97" fmla="*/ 390 h 1017"/>
                  <a:gd name="T98" fmla="*/ 1017 w 1017"/>
                  <a:gd name="T99" fmla="*/ 381 h 1017"/>
                  <a:gd name="T100" fmla="*/ 1016 w 1017"/>
                  <a:gd name="T101" fmla="*/ 371 h 1017"/>
                  <a:gd name="T102" fmla="*/ 124 w 1017"/>
                  <a:gd name="T103" fmla="*/ 413 h 1017"/>
                  <a:gd name="T104" fmla="*/ 302 w 1017"/>
                  <a:gd name="T105" fmla="*/ 551 h 1017"/>
                  <a:gd name="T106" fmla="*/ 766 w 1017"/>
                  <a:gd name="T107" fmla="*/ 904 h 1017"/>
                  <a:gd name="T108" fmla="*/ 527 w 1017"/>
                  <a:gd name="T109" fmla="*/ 737 h 1017"/>
                  <a:gd name="T110" fmla="*/ 518 w 1017"/>
                  <a:gd name="T111" fmla="*/ 733 h 1017"/>
                  <a:gd name="T112" fmla="*/ 509 w 1017"/>
                  <a:gd name="T113" fmla="*/ 732 h 1017"/>
                  <a:gd name="T114" fmla="*/ 504 w 1017"/>
                  <a:gd name="T115" fmla="*/ 732 h 1017"/>
                  <a:gd name="T116" fmla="*/ 495 w 1017"/>
                  <a:gd name="T117" fmla="*/ 735 h 1017"/>
                  <a:gd name="T118" fmla="*/ 251 w 1017"/>
                  <a:gd name="T119" fmla="*/ 904 h 1017"/>
                  <a:gd name="T120" fmla="*/ 766 w 1017"/>
                  <a:gd name="T121" fmla="*/ 904 h 1017"/>
                  <a:gd name="T122" fmla="*/ 670 w 1017"/>
                  <a:gd name="T123" fmla="*/ 413 h 1017"/>
                  <a:gd name="T124" fmla="*/ 716 w 1017"/>
                  <a:gd name="T125" fmla="*/ 551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17" h="1017">
                    <a:moveTo>
                      <a:pt x="1016" y="371"/>
                    </a:moveTo>
                    <a:lnTo>
                      <a:pt x="1016" y="371"/>
                    </a:lnTo>
                    <a:lnTo>
                      <a:pt x="1014" y="367"/>
                    </a:lnTo>
                    <a:lnTo>
                      <a:pt x="1011" y="363"/>
                    </a:lnTo>
                    <a:lnTo>
                      <a:pt x="1008" y="358"/>
                    </a:lnTo>
                    <a:lnTo>
                      <a:pt x="1004" y="355"/>
                    </a:lnTo>
                    <a:lnTo>
                      <a:pt x="1000" y="353"/>
                    </a:lnTo>
                    <a:lnTo>
                      <a:pt x="996" y="351"/>
                    </a:lnTo>
                    <a:lnTo>
                      <a:pt x="990" y="350"/>
                    </a:lnTo>
                    <a:lnTo>
                      <a:pt x="986" y="350"/>
                    </a:lnTo>
                    <a:lnTo>
                      <a:pt x="648" y="350"/>
                    </a:lnTo>
                    <a:lnTo>
                      <a:pt x="539" y="21"/>
                    </a:lnTo>
                    <a:lnTo>
                      <a:pt x="539" y="21"/>
                    </a:lnTo>
                    <a:lnTo>
                      <a:pt x="537" y="17"/>
                    </a:lnTo>
                    <a:lnTo>
                      <a:pt x="534" y="13"/>
                    </a:lnTo>
                    <a:lnTo>
                      <a:pt x="531" y="8"/>
                    </a:lnTo>
                    <a:lnTo>
                      <a:pt x="527" y="5"/>
                    </a:lnTo>
                    <a:lnTo>
                      <a:pt x="523" y="3"/>
                    </a:lnTo>
                    <a:lnTo>
                      <a:pt x="518" y="1"/>
                    </a:lnTo>
                    <a:lnTo>
                      <a:pt x="514" y="0"/>
                    </a:lnTo>
                    <a:lnTo>
                      <a:pt x="509" y="0"/>
                    </a:lnTo>
                    <a:lnTo>
                      <a:pt x="509" y="0"/>
                    </a:lnTo>
                    <a:lnTo>
                      <a:pt x="503" y="0"/>
                    </a:lnTo>
                    <a:lnTo>
                      <a:pt x="499" y="1"/>
                    </a:lnTo>
                    <a:lnTo>
                      <a:pt x="495" y="3"/>
                    </a:lnTo>
                    <a:lnTo>
                      <a:pt x="490" y="5"/>
                    </a:lnTo>
                    <a:lnTo>
                      <a:pt x="486" y="8"/>
                    </a:lnTo>
                    <a:lnTo>
                      <a:pt x="483" y="13"/>
                    </a:lnTo>
                    <a:lnTo>
                      <a:pt x="481" y="17"/>
                    </a:lnTo>
                    <a:lnTo>
                      <a:pt x="479" y="21"/>
                    </a:lnTo>
                    <a:lnTo>
                      <a:pt x="369" y="350"/>
                    </a:lnTo>
                    <a:lnTo>
                      <a:pt x="31" y="350"/>
                    </a:lnTo>
                    <a:lnTo>
                      <a:pt x="31" y="350"/>
                    </a:lnTo>
                    <a:lnTo>
                      <a:pt x="27" y="350"/>
                    </a:lnTo>
                    <a:lnTo>
                      <a:pt x="21" y="351"/>
                    </a:lnTo>
                    <a:lnTo>
                      <a:pt x="17" y="353"/>
                    </a:lnTo>
                    <a:lnTo>
                      <a:pt x="13" y="355"/>
                    </a:lnTo>
                    <a:lnTo>
                      <a:pt x="10" y="358"/>
                    </a:lnTo>
                    <a:lnTo>
                      <a:pt x="6" y="363"/>
                    </a:lnTo>
                    <a:lnTo>
                      <a:pt x="3" y="367"/>
                    </a:lnTo>
                    <a:lnTo>
                      <a:pt x="1" y="371"/>
                    </a:lnTo>
                    <a:lnTo>
                      <a:pt x="1" y="371"/>
                    </a:lnTo>
                    <a:lnTo>
                      <a:pt x="0" y="375"/>
                    </a:lnTo>
                    <a:lnTo>
                      <a:pt x="0" y="381"/>
                    </a:lnTo>
                    <a:lnTo>
                      <a:pt x="0" y="386"/>
                    </a:lnTo>
                    <a:lnTo>
                      <a:pt x="1" y="390"/>
                    </a:lnTo>
                    <a:lnTo>
                      <a:pt x="3" y="395"/>
                    </a:lnTo>
                    <a:lnTo>
                      <a:pt x="5" y="399"/>
                    </a:lnTo>
                    <a:lnTo>
                      <a:pt x="9" y="403"/>
                    </a:lnTo>
                    <a:lnTo>
                      <a:pt x="12" y="407"/>
                    </a:lnTo>
                    <a:lnTo>
                      <a:pt x="280" y="616"/>
                    </a:lnTo>
                    <a:lnTo>
                      <a:pt x="160" y="975"/>
                    </a:lnTo>
                    <a:lnTo>
                      <a:pt x="160" y="975"/>
                    </a:lnTo>
                    <a:lnTo>
                      <a:pt x="159" y="981"/>
                    </a:lnTo>
                    <a:lnTo>
                      <a:pt x="159" y="986"/>
                    </a:lnTo>
                    <a:lnTo>
                      <a:pt x="159" y="990"/>
                    </a:lnTo>
                    <a:lnTo>
                      <a:pt x="160" y="996"/>
                    </a:lnTo>
                    <a:lnTo>
                      <a:pt x="162" y="1000"/>
                    </a:lnTo>
                    <a:lnTo>
                      <a:pt x="164" y="1004"/>
                    </a:lnTo>
                    <a:lnTo>
                      <a:pt x="167" y="1007"/>
                    </a:lnTo>
                    <a:lnTo>
                      <a:pt x="172" y="1012"/>
                    </a:lnTo>
                    <a:lnTo>
                      <a:pt x="172" y="1012"/>
                    </a:lnTo>
                    <a:lnTo>
                      <a:pt x="176" y="1014"/>
                    </a:lnTo>
                    <a:lnTo>
                      <a:pt x="180" y="1016"/>
                    </a:lnTo>
                    <a:lnTo>
                      <a:pt x="186" y="1017"/>
                    </a:lnTo>
                    <a:lnTo>
                      <a:pt x="190" y="1017"/>
                    </a:lnTo>
                    <a:lnTo>
                      <a:pt x="195" y="1017"/>
                    </a:lnTo>
                    <a:lnTo>
                      <a:pt x="200" y="1016"/>
                    </a:lnTo>
                    <a:lnTo>
                      <a:pt x="204" y="1014"/>
                    </a:lnTo>
                    <a:lnTo>
                      <a:pt x="209" y="1012"/>
                    </a:lnTo>
                    <a:lnTo>
                      <a:pt x="509" y="801"/>
                    </a:lnTo>
                    <a:lnTo>
                      <a:pt x="808" y="1012"/>
                    </a:lnTo>
                    <a:lnTo>
                      <a:pt x="808" y="1012"/>
                    </a:lnTo>
                    <a:lnTo>
                      <a:pt x="812" y="1014"/>
                    </a:lnTo>
                    <a:lnTo>
                      <a:pt x="818" y="1016"/>
                    </a:lnTo>
                    <a:lnTo>
                      <a:pt x="822" y="1017"/>
                    </a:lnTo>
                    <a:lnTo>
                      <a:pt x="826" y="1017"/>
                    </a:lnTo>
                    <a:lnTo>
                      <a:pt x="826" y="1017"/>
                    </a:lnTo>
                    <a:lnTo>
                      <a:pt x="832" y="1017"/>
                    </a:lnTo>
                    <a:lnTo>
                      <a:pt x="837" y="1016"/>
                    </a:lnTo>
                    <a:lnTo>
                      <a:pt x="841" y="1014"/>
                    </a:lnTo>
                    <a:lnTo>
                      <a:pt x="846" y="1012"/>
                    </a:lnTo>
                    <a:lnTo>
                      <a:pt x="846" y="1012"/>
                    </a:lnTo>
                    <a:lnTo>
                      <a:pt x="850" y="1007"/>
                    </a:lnTo>
                    <a:lnTo>
                      <a:pt x="853" y="1004"/>
                    </a:lnTo>
                    <a:lnTo>
                      <a:pt x="855" y="1000"/>
                    </a:lnTo>
                    <a:lnTo>
                      <a:pt x="857" y="996"/>
                    </a:lnTo>
                    <a:lnTo>
                      <a:pt x="858" y="990"/>
                    </a:lnTo>
                    <a:lnTo>
                      <a:pt x="858" y="986"/>
                    </a:lnTo>
                    <a:lnTo>
                      <a:pt x="858" y="981"/>
                    </a:lnTo>
                    <a:lnTo>
                      <a:pt x="857" y="975"/>
                    </a:lnTo>
                    <a:lnTo>
                      <a:pt x="737" y="616"/>
                    </a:lnTo>
                    <a:lnTo>
                      <a:pt x="1005" y="407"/>
                    </a:lnTo>
                    <a:lnTo>
                      <a:pt x="1005" y="407"/>
                    </a:lnTo>
                    <a:lnTo>
                      <a:pt x="1009" y="403"/>
                    </a:lnTo>
                    <a:lnTo>
                      <a:pt x="1012" y="399"/>
                    </a:lnTo>
                    <a:lnTo>
                      <a:pt x="1014" y="395"/>
                    </a:lnTo>
                    <a:lnTo>
                      <a:pt x="1016" y="390"/>
                    </a:lnTo>
                    <a:lnTo>
                      <a:pt x="1017" y="386"/>
                    </a:lnTo>
                    <a:lnTo>
                      <a:pt x="1017" y="381"/>
                    </a:lnTo>
                    <a:lnTo>
                      <a:pt x="1017" y="375"/>
                    </a:lnTo>
                    <a:lnTo>
                      <a:pt x="1016" y="371"/>
                    </a:lnTo>
                    <a:lnTo>
                      <a:pt x="1016" y="371"/>
                    </a:lnTo>
                    <a:close/>
                    <a:moveTo>
                      <a:pt x="124" y="413"/>
                    </a:moveTo>
                    <a:lnTo>
                      <a:pt x="348" y="413"/>
                    </a:lnTo>
                    <a:lnTo>
                      <a:pt x="302" y="551"/>
                    </a:lnTo>
                    <a:lnTo>
                      <a:pt x="124" y="413"/>
                    </a:lnTo>
                    <a:close/>
                    <a:moveTo>
                      <a:pt x="766" y="904"/>
                    </a:moveTo>
                    <a:lnTo>
                      <a:pt x="527" y="737"/>
                    </a:lnTo>
                    <a:lnTo>
                      <a:pt x="527" y="737"/>
                    </a:lnTo>
                    <a:lnTo>
                      <a:pt x="523" y="735"/>
                    </a:lnTo>
                    <a:lnTo>
                      <a:pt x="518" y="733"/>
                    </a:lnTo>
                    <a:lnTo>
                      <a:pt x="513" y="732"/>
                    </a:lnTo>
                    <a:lnTo>
                      <a:pt x="509" y="732"/>
                    </a:lnTo>
                    <a:lnTo>
                      <a:pt x="509" y="732"/>
                    </a:lnTo>
                    <a:lnTo>
                      <a:pt x="504" y="732"/>
                    </a:lnTo>
                    <a:lnTo>
                      <a:pt x="499" y="733"/>
                    </a:lnTo>
                    <a:lnTo>
                      <a:pt x="495" y="735"/>
                    </a:lnTo>
                    <a:lnTo>
                      <a:pt x="490" y="737"/>
                    </a:lnTo>
                    <a:lnTo>
                      <a:pt x="251" y="904"/>
                    </a:lnTo>
                    <a:lnTo>
                      <a:pt x="509" y="132"/>
                    </a:lnTo>
                    <a:lnTo>
                      <a:pt x="766" y="904"/>
                    </a:lnTo>
                    <a:close/>
                    <a:moveTo>
                      <a:pt x="716" y="551"/>
                    </a:moveTo>
                    <a:lnTo>
                      <a:pt x="670" y="413"/>
                    </a:lnTo>
                    <a:lnTo>
                      <a:pt x="893" y="413"/>
                    </a:lnTo>
                    <a:lnTo>
                      <a:pt x="716" y="551"/>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dirty="0">
                  <a:solidFill>
                    <a:schemeClr val="tx2"/>
                  </a:solidFill>
                  <a:ea typeface="字魂59号-创粗黑" panose="00000500000000000000" pitchFamily="2" charset="-122"/>
                </a:endParaRPr>
              </a:p>
            </p:txBody>
          </p:sp>
        </p:grpSp>
      </p:grpSp>
      <p:grpSp>
        <p:nvGrpSpPr>
          <p:cNvPr id="83" name="组合 82">
            <a:extLst>
              <a:ext uri="{FF2B5EF4-FFF2-40B4-BE49-F238E27FC236}">
                <a16:creationId xmlns:a16="http://schemas.microsoft.com/office/drawing/2014/main" id="{8DCE9305-149F-DBD0-D5DD-2CB34BE898B4}"/>
              </a:ext>
            </a:extLst>
          </p:cNvPr>
          <p:cNvGrpSpPr/>
          <p:nvPr/>
        </p:nvGrpSpPr>
        <p:grpSpPr>
          <a:xfrm>
            <a:off x="-1345274" y="-788979"/>
            <a:ext cx="14733028" cy="8629318"/>
            <a:chOff x="-1345274" y="-788979"/>
            <a:chExt cx="14733028" cy="8629318"/>
          </a:xfrm>
        </p:grpSpPr>
        <p:sp>
          <p:nvSpPr>
            <p:cNvPr id="84" name="淘宝-想搞设计PPT(倒卖必究)-84">
              <a:extLst>
                <a:ext uri="{FF2B5EF4-FFF2-40B4-BE49-F238E27FC236}">
                  <a16:creationId xmlns:a16="http://schemas.microsoft.com/office/drawing/2014/main" id="{0775BEB9-1D05-462D-8445-BA40C711AB54}"/>
                </a:ext>
              </a:extLst>
            </p:cNvPr>
            <p:cNvSpPr/>
            <p:nvPr/>
          </p:nvSpPr>
          <p:spPr>
            <a:xfrm rot="2329959">
              <a:off x="10691148" y="5333761"/>
              <a:ext cx="2696606" cy="2506578"/>
            </a:xfrm>
            <a:custGeom>
              <a:avLst/>
              <a:gdLst>
                <a:gd name="connsiteX0" fmla="*/ 820615 w 2461845"/>
                <a:gd name="connsiteY0" fmla="*/ 0 h 2396685"/>
                <a:gd name="connsiteX1" fmla="*/ 1400878 w 2461845"/>
                <a:gd name="connsiteY1" fmla="*/ 240353 h 2396685"/>
                <a:gd name="connsiteX2" fmla="*/ 1418212 w 2461845"/>
                <a:gd name="connsiteY2" fmla="*/ 261362 h 2396685"/>
                <a:gd name="connsiteX3" fmla="*/ 1475848 w 2461845"/>
                <a:gd name="connsiteY3" fmla="*/ 246542 h 2396685"/>
                <a:gd name="connsiteX4" fmla="*/ 1641230 w 2461845"/>
                <a:gd name="connsiteY4" fmla="*/ 229870 h 2396685"/>
                <a:gd name="connsiteX5" fmla="*/ 2461845 w 2461845"/>
                <a:gd name="connsiteY5" fmla="*/ 1050485 h 2396685"/>
                <a:gd name="connsiteX6" fmla="*/ 2100044 w 2461845"/>
                <a:gd name="connsiteY6" fmla="*/ 1730952 h 2396685"/>
                <a:gd name="connsiteX7" fmla="*/ 2031973 w 2461845"/>
                <a:gd name="connsiteY7" fmla="*/ 1767900 h 2396685"/>
                <a:gd name="connsiteX8" fmla="*/ 2018552 w 2461845"/>
                <a:gd name="connsiteY8" fmla="*/ 1820096 h 2396685"/>
                <a:gd name="connsiteX9" fmla="*/ 1234830 w 2461845"/>
                <a:gd name="connsiteY9" fmla="*/ 2396685 h 2396685"/>
                <a:gd name="connsiteX10" fmla="*/ 414215 w 2461845"/>
                <a:gd name="connsiteY10" fmla="*/ 1576070 h 2396685"/>
                <a:gd name="connsiteX11" fmla="*/ 416502 w 2461845"/>
                <a:gd name="connsiteY11" fmla="*/ 1530773 h 2396685"/>
                <a:gd name="connsiteX12" fmla="*/ 361802 w 2461845"/>
                <a:gd name="connsiteY12" fmla="*/ 1501082 h 2396685"/>
                <a:gd name="connsiteX13" fmla="*/ 0 w 2461845"/>
                <a:gd name="connsiteY13" fmla="*/ 820615 h 2396685"/>
                <a:gd name="connsiteX14" fmla="*/ 820615 w 2461845"/>
                <a:gd name="connsiteY14" fmla="*/ 0 h 2396685"/>
                <a:gd name="connsiteX0" fmla="*/ 820615 w 2461845"/>
                <a:gd name="connsiteY0" fmla="*/ 0 h 2396685"/>
                <a:gd name="connsiteX1" fmla="*/ 1400878 w 2461845"/>
                <a:gd name="connsiteY1" fmla="*/ 240353 h 2396685"/>
                <a:gd name="connsiteX2" fmla="*/ 1418212 w 2461845"/>
                <a:gd name="connsiteY2" fmla="*/ 261362 h 2396685"/>
                <a:gd name="connsiteX3" fmla="*/ 1475848 w 2461845"/>
                <a:gd name="connsiteY3" fmla="*/ 246542 h 2396685"/>
                <a:gd name="connsiteX4" fmla="*/ 1641230 w 2461845"/>
                <a:gd name="connsiteY4" fmla="*/ 229870 h 2396685"/>
                <a:gd name="connsiteX5" fmla="*/ 2461845 w 2461845"/>
                <a:gd name="connsiteY5" fmla="*/ 1050485 h 2396685"/>
                <a:gd name="connsiteX6" fmla="*/ 2100044 w 2461845"/>
                <a:gd name="connsiteY6" fmla="*/ 1730952 h 2396685"/>
                <a:gd name="connsiteX7" fmla="*/ 2031973 w 2461845"/>
                <a:gd name="connsiteY7" fmla="*/ 1767900 h 2396685"/>
                <a:gd name="connsiteX8" fmla="*/ 2018552 w 2461845"/>
                <a:gd name="connsiteY8" fmla="*/ 1820096 h 2396685"/>
                <a:gd name="connsiteX9" fmla="*/ 1234830 w 2461845"/>
                <a:gd name="connsiteY9" fmla="*/ 2396685 h 2396685"/>
                <a:gd name="connsiteX10" fmla="*/ 414215 w 2461845"/>
                <a:gd name="connsiteY10" fmla="*/ 1576070 h 2396685"/>
                <a:gd name="connsiteX11" fmla="*/ 416502 w 2461845"/>
                <a:gd name="connsiteY11" fmla="*/ 1530773 h 2396685"/>
                <a:gd name="connsiteX12" fmla="*/ 361802 w 2461845"/>
                <a:gd name="connsiteY12" fmla="*/ 1501082 h 2396685"/>
                <a:gd name="connsiteX13" fmla="*/ 0 w 2461845"/>
                <a:gd name="connsiteY13" fmla="*/ 820615 h 2396685"/>
                <a:gd name="connsiteX14" fmla="*/ 820615 w 2461845"/>
                <a:gd name="connsiteY14" fmla="*/ 0 h 2396685"/>
                <a:gd name="connsiteX0" fmla="*/ 911445 w 2552675"/>
                <a:gd name="connsiteY0" fmla="*/ 0 h 2396685"/>
                <a:gd name="connsiteX1" fmla="*/ 1491708 w 2552675"/>
                <a:gd name="connsiteY1" fmla="*/ 240353 h 2396685"/>
                <a:gd name="connsiteX2" fmla="*/ 1509042 w 2552675"/>
                <a:gd name="connsiteY2" fmla="*/ 261362 h 2396685"/>
                <a:gd name="connsiteX3" fmla="*/ 1566678 w 2552675"/>
                <a:gd name="connsiteY3" fmla="*/ 246542 h 2396685"/>
                <a:gd name="connsiteX4" fmla="*/ 1732060 w 2552675"/>
                <a:gd name="connsiteY4" fmla="*/ 229870 h 2396685"/>
                <a:gd name="connsiteX5" fmla="*/ 2552675 w 2552675"/>
                <a:gd name="connsiteY5" fmla="*/ 1050485 h 2396685"/>
                <a:gd name="connsiteX6" fmla="*/ 2190874 w 2552675"/>
                <a:gd name="connsiteY6" fmla="*/ 1730952 h 2396685"/>
                <a:gd name="connsiteX7" fmla="*/ 2122803 w 2552675"/>
                <a:gd name="connsiteY7" fmla="*/ 1767900 h 2396685"/>
                <a:gd name="connsiteX8" fmla="*/ 2109382 w 2552675"/>
                <a:gd name="connsiteY8" fmla="*/ 1820096 h 2396685"/>
                <a:gd name="connsiteX9" fmla="*/ 1325660 w 2552675"/>
                <a:gd name="connsiteY9" fmla="*/ 2396685 h 2396685"/>
                <a:gd name="connsiteX10" fmla="*/ 505045 w 2552675"/>
                <a:gd name="connsiteY10" fmla="*/ 1576070 h 2396685"/>
                <a:gd name="connsiteX11" fmla="*/ 507332 w 2552675"/>
                <a:gd name="connsiteY11" fmla="*/ 1530773 h 2396685"/>
                <a:gd name="connsiteX12" fmla="*/ 452632 w 2552675"/>
                <a:gd name="connsiteY12" fmla="*/ 1501082 h 2396685"/>
                <a:gd name="connsiteX13" fmla="*/ 90830 w 2552675"/>
                <a:gd name="connsiteY13" fmla="*/ 820615 h 2396685"/>
                <a:gd name="connsiteX14" fmla="*/ 911445 w 2552675"/>
                <a:gd name="connsiteY14" fmla="*/ 0 h 2396685"/>
                <a:gd name="connsiteX0" fmla="*/ 911445 w 2552675"/>
                <a:gd name="connsiteY0" fmla="*/ 0 h 2396685"/>
                <a:gd name="connsiteX1" fmla="*/ 1491708 w 2552675"/>
                <a:gd name="connsiteY1" fmla="*/ 240353 h 2396685"/>
                <a:gd name="connsiteX2" fmla="*/ 1509042 w 2552675"/>
                <a:gd name="connsiteY2" fmla="*/ 261362 h 2396685"/>
                <a:gd name="connsiteX3" fmla="*/ 1566678 w 2552675"/>
                <a:gd name="connsiteY3" fmla="*/ 246542 h 2396685"/>
                <a:gd name="connsiteX4" fmla="*/ 1732060 w 2552675"/>
                <a:gd name="connsiteY4" fmla="*/ 229870 h 2396685"/>
                <a:gd name="connsiteX5" fmla="*/ 2552675 w 2552675"/>
                <a:gd name="connsiteY5" fmla="*/ 1050485 h 2396685"/>
                <a:gd name="connsiteX6" fmla="*/ 2190874 w 2552675"/>
                <a:gd name="connsiteY6" fmla="*/ 1730952 h 2396685"/>
                <a:gd name="connsiteX7" fmla="*/ 2122803 w 2552675"/>
                <a:gd name="connsiteY7" fmla="*/ 1767900 h 2396685"/>
                <a:gd name="connsiteX8" fmla="*/ 2109382 w 2552675"/>
                <a:gd name="connsiteY8" fmla="*/ 1820096 h 2396685"/>
                <a:gd name="connsiteX9" fmla="*/ 1325660 w 2552675"/>
                <a:gd name="connsiteY9" fmla="*/ 2396685 h 2396685"/>
                <a:gd name="connsiteX10" fmla="*/ 505045 w 2552675"/>
                <a:gd name="connsiteY10" fmla="*/ 1576070 h 2396685"/>
                <a:gd name="connsiteX11" fmla="*/ 507332 w 2552675"/>
                <a:gd name="connsiteY11" fmla="*/ 1530773 h 2396685"/>
                <a:gd name="connsiteX12" fmla="*/ 452632 w 2552675"/>
                <a:gd name="connsiteY12" fmla="*/ 1501082 h 2396685"/>
                <a:gd name="connsiteX13" fmla="*/ 90830 w 2552675"/>
                <a:gd name="connsiteY13" fmla="*/ 820615 h 2396685"/>
                <a:gd name="connsiteX14" fmla="*/ 911445 w 2552675"/>
                <a:gd name="connsiteY14" fmla="*/ 0 h 2396685"/>
                <a:gd name="connsiteX0" fmla="*/ 1081174 w 2722404"/>
                <a:gd name="connsiteY0" fmla="*/ 0 h 2396685"/>
                <a:gd name="connsiteX1" fmla="*/ 1661437 w 2722404"/>
                <a:gd name="connsiteY1" fmla="*/ 240353 h 2396685"/>
                <a:gd name="connsiteX2" fmla="*/ 1678771 w 2722404"/>
                <a:gd name="connsiteY2" fmla="*/ 261362 h 2396685"/>
                <a:gd name="connsiteX3" fmla="*/ 1736407 w 2722404"/>
                <a:gd name="connsiteY3" fmla="*/ 246542 h 2396685"/>
                <a:gd name="connsiteX4" fmla="*/ 1901789 w 2722404"/>
                <a:gd name="connsiteY4" fmla="*/ 229870 h 2396685"/>
                <a:gd name="connsiteX5" fmla="*/ 2722404 w 2722404"/>
                <a:gd name="connsiteY5" fmla="*/ 1050485 h 2396685"/>
                <a:gd name="connsiteX6" fmla="*/ 2360603 w 2722404"/>
                <a:gd name="connsiteY6" fmla="*/ 1730952 h 2396685"/>
                <a:gd name="connsiteX7" fmla="*/ 2292532 w 2722404"/>
                <a:gd name="connsiteY7" fmla="*/ 1767900 h 2396685"/>
                <a:gd name="connsiteX8" fmla="*/ 2279111 w 2722404"/>
                <a:gd name="connsiteY8" fmla="*/ 1820096 h 2396685"/>
                <a:gd name="connsiteX9" fmla="*/ 1495389 w 2722404"/>
                <a:gd name="connsiteY9" fmla="*/ 2396685 h 2396685"/>
                <a:gd name="connsiteX10" fmla="*/ 674774 w 2722404"/>
                <a:gd name="connsiteY10" fmla="*/ 1576070 h 2396685"/>
                <a:gd name="connsiteX11" fmla="*/ 677061 w 2722404"/>
                <a:gd name="connsiteY11" fmla="*/ 1530773 h 2396685"/>
                <a:gd name="connsiteX12" fmla="*/ 44022 w 2722404"/>
                <a:gd name="connsiteY12" fmla="*/ 1618313 h 2396685"/>
                <a:gd name="connsiteX13" fmla="*/ 260559 w 2722404"/>
                <a:gd name="connsiteY13" fmla="*/ 820615 h 2396685"/>
                <a:gd name="connsiteX14" fmla="*/ 1081174 w 2722404"/>
                <a:gd name="connsiteY14" fmla="*/ 0 h 2396685"/>
                <a:gd name="connsiteX0" fmla="*/ 1081174 w 2722404"/>
                <a:gd name="connsiteY0" fmla="*/ 0 h 2396685"/>
                <a:gd name="connsiteX1" fmla="*/ 1661437 w 2722404"/>
                <a:gd name="connsiteY1" fmla="*/ 240353 h 2396685"/>
                <a:gd name="connsiteX2" fmla="*/ 1678771 w 2722404"/>
                <a:gd name="connsiteY2" fmla="*/ 261362 h 2396685"/>
                <a:gd name="connsiteX3" fmla="*/ 1736407 w 2722404"/>
                <a:gd name="connsiteY3" fmla="*/ 246542 h 2396685"/>
                <a:gd name="connsiteX4" fmla="*/ 1901789 w 2722404"/>
                <a:gd name="connsiteY4" fmla="*/ 229870 h 2396685"/>
                <a:gd name="connsiteX5" fmla="*/ 2722404 w 2722404"/>
                <a:gd name="connsiteY5" fmla="*/ 1050485 h 2396685"/>
                <a:gd name="connsiteX6" fmla="*/ 2360603 w 2722404"/>
                <a:gd name="connsiteY6" fmla="*/ 1730952 h 2396685"/>
                <a:gd name="connsiteX7" fmla="*/ 2292532 w 2722404"/>
                <a:gd name="connsiteY7" fmla="*/ 1767900 h 2396685"/>
                <a:gd name="connsiteX8" fmla="*/ 2279111 w 2722404"/>
                <a:gd name="connsiteY8" fmla="*/ 1820096 h 2396685"/>
                <a:gd name="connsiteX9" fmla="*/ 1495389 w 2722404"/>
                <a:gd name="connsiteY9" fmla="*/ 2396685 h 2396685"/>
                <a:gd name="connsiteX10" fmla="*/ 674774 w 2722404"/>
                <a:gd name="connsiteY10" fmla="*/ 1576070 h 2396685"/>
                <a:gd name="connsiteX11" fmla="*/ 309738 w 2722404"/>
                <a:gd name="connsiteY11" fmla="*/ 2054404 h 2396685"/>
                <a:gd name="connsiteX12" fmla="*/ 44022 w 2722404"/>
                <a:gd name="connsiteY12" fmla="*/ 1618313 h 2396685"/>
                <a:gd name="connsiteX13" fmla="*/ 260559 w 2722404"/>
                <a:gd name="connsiteY13" fmla="*/ 820615 h 2396685"/>
                <a:gd name="connsiteX14" fmla="*/ 1081174 w 2722404"/>
                <a:gd name="connsiteY14" fmla="*/ 0 h 2396685"/>
                <a:gd name="connsiteX0" fmla="*/ 1081174 w 2722404"/>
                <a:gd name="connsiteY0" fmla="*/ 0 h 2535067"/>
                <a:gd name="connsiteX1" fmla="*/ 1661437 w 2722404"/>
                <a:gd name="connsiteY1" fmla="*/ 240353 h 2535067"/>
                <a:gd name="connsiteX2" fmla="*/ 1678771 w 2722404"/>
                <a:gd name="connsiteY2" fmla="*/ 261362 h 2535067"/>
                <a:gd name="connsiteX3" fmla="*/ 1736407 w 2722404"/>
                <a:gd name="connsiteY3" fmla="*/ 246542 h 2535067"/>
                <a:gd name="connsiteX4" fmla="*/ 1901789 w 2722404"/>
                <a:gd name="connsiteY4" fmla="*/ 229870 h 2535067"/>
                <a:gd name="connsiteX5" fmla="*/ 2722404 w 2722404"/>
                <a:gd name="connsiteY5" fmla="*/ 1050485 h 2535067"/>
                <a:gd name="connsiteX6" fmla="*/ 2360603 w 2722404"/>
                <a:gd name="connsiteY6" fmla="*/ 1730952 h 2535067"/>
                <a:gd name="connsiteX7" fmla="*/ 2292532 w 2722404"/>
                <a:gd name="connsiteY7" fmla="*/ 1767900 h 2535067"/>
                <a:gd name="connsiteX8" fmla="*/ 2279111 w 2722404"/>
                <a:gd name="connsiteY8" fmla="*/ 1820096 h 2535067"/>
                <a:gd name="connsiteX9" fmla="*/ 1495389 w 2722404"/>
                <a:gd name="connsiteY9" fmla="*/ 2396685 h 2535067"/>
                <a:gd name="connsiteX10" fmla="*/ 1010836 w 2722404"/>
                <a:gd name="connsiteY10" fmla="*/ 2271639 h 2535067"/>
                <a:gd name="connsiteX11" fmla="*/ 309738 w 2722404"/>
                <a:gd name="connsiteY11" fmla="*/ 2054404 h 2535067"/>
                <a:gd name="connsiteX12" fmla="*/ 44022 w 2722404"/>
                <a:gd name="connsiteY12" fmla="*/ 1618313 h 2535067"/>
                <a:gd name="connsiteX13" fmla="*/ 260559 w 2722404"/>
                <a:gd name="connsiteY13" fmla="*/ 820615 h 2535067"/>
                <a:gd name="connsiteX14" fmla="*/ 1081174 w 2722404"/>
                <a:gd name="connsiteY14" fmla="*/ 0 h 2535067"/>
                <a:gd name="connsiteX0" fmla="*/ 1081174 w 2722404"/>
                <a:gd name="connsiteY0" fmla="*/ 0 h 2548703"/>
                <a:gd name="connsiteX1" fmla="*/ 1661437 w 2722404"/>
                <a:gd name="connsiteY1" fmla="*/ 240353 h 2548703"/>
                <a:gd name="connsiteX2" fmla="*/ 1678771 w 2722404"/>
                <a:gd name="connsiteY2" fmla="*/ 261362 h 2548703"/>
                <a:gd name="connsiteX3" fmla="*/ 1736407 w 2722404"/>
                <a:gd name="connsiteY3" fmla="*/ 246542 h 2548703"/>
                <a:gd name="connsiteX4" fmla="*/ 1901789 w 2722404"/>
                <a:gd name="connsiteY4" fmla="*/ 229870 h 2548703"/>
                <a:gd name="connsiteX5" fmla="*/ 2722404 w 2722404"/>
                <a:gd name="connsiteY5" fmla="*/ 1050485 h 2548703"/>
                <a:gd name="connsiteX6" fmla="*/ 2360603 w 2722404"/>
                <a:gd name="connsiteY6" fmla="*/ 1730952 h 2548703"/>
                <a:gd name="connsiteX7" fmla="*/ 2292532 w 2722404"/>
                <a:gd name="connsiteY7" fmla="*/ 1767900 h 2548703"/>
                <a:gd name="connsiteX8" fmla="*/ 2279111 w 2722404"/>
                <a:gd name="connsiteY8" fmla="*/ 1820096 h 2548703"/>
                <a:gd name="connsiteX9" fmla="*/ 1979943 w 2722404"/>
                <a:gd name="connsiteY9" fmla="*/ 2427946 h 2548703"/>
                <a:gd name="connsiteX10" fmla="*/ 1010836 w 2722404"/>
                <a:gd name="connsiteY10" fmla="*/ 2271639 h 2548703"/>
                <a:gd name="connsiteX11" fmla="*/ 309738 w 2722404"/>
                <a:gd name="connsiteY11" fmla="*/ 2054404 h 2548703"/>
                <a:gd name="connsiteX12" fmla="*/ 44022 w 2722404"/>
                <a:gd name="connsiteY12" fmla="*/ 1618313 h 2548703"/>
                <a:gd name="connsiteX13" fmla="*/ 260559 w 2722404"/>
                <a:gd name="connsiteY13" fmla="*/ 820615 h 2548703"/>
                <a:gd name="connsiteX14" fmla="*/ 1081174 w 2722404"/>
                <a:gd name="connsiteY14" fmla="*/ 0 h 2548703"/>
                <a:gd name="connsiteX0" fmla="*/ 1081174 w 2722404"/>
                <a:gd name="connsiteY0" fmla="*/ 0 h 2548703"/>
                <a:gd name="connsiteX1" fmla="*/ 1661437 w 2722404"/>
                <a:gd name="connsiteY1" fmla="*/ 240353 h 2548703"/>
                <a:gd name="connsiteX2" fmla="*/ 1678771 w 2722404"/>
                <a:gd name="connsiteY2" fmla="*/ 261362 h 2548703"/>
                <a:gd name="connsiteX3" fmla="*/ 1736407 w 2722404"/>
                <a:gd name="connsiteY3" fmla="*/ 246542 h 2548703"/>
                <a:gd name="connsiteX4" fmla="*/ 1901789 w 2722404"/>
                <a:gd name="connsiteY4" fmla="*/ 229870 h 2548703"/>
                <a:gd name="connsiteX5" fmla="*/ 2722404 w 2722404"/>
                <a:gd name="connsiteY5" fmla="*/ 1050485 h 2548703"/>
                <a:gd name="connsiteX6" fmla="*/ 2360603 w 2722404"/>
                <a:gd name="connsiteY6" fmla="*/ 1730952 h 2548703"/>
                <a:gd name="connsiteX7" fmla="*/ 2292532 w 2722404"/>
                <a:gd name="connsiteY7" fmla="*/ 1767900 h 2548703"/>
                <a:gd name="connsiteX8" fmla="*/ 2279111 w 2722404"/>
                <a:gd name="connsiteY8" fmla="*/ 1820096 h 2548703"/>
                <a:gd name="connsiteX9" fmla="*/ 1979943 w 2722404"/>
                <a:gd name="connsiteY9" fmla="*/ 2427946 h 2548703"/>
                <a:gd name="connsiteX10" fmla="*/ 1010836 w 2722404"/>
                <a:gd name="connsiteY10" fmla="*/ 2271639 h 2548703"/>
                <a:gd name="connsiteX11" fmla="*/ 411338 w 2722404"/>
                <a:gd name="connsiteY11" fmla="*/ 2132557 h 2548703"/>
                <a:gd name="connsiteX12" fmla="*/ 44022 w 2722404"/>
                <a:gd name="connsiteY12" fmla="*/ 1618313 h 2548703"/>
                <a:gd name="connsiteX13" fmla="*/ 260559 w 2722404"/>
                <a:gd name="connsiteY13" fmla="*/ 820615 h 2548703"/>
                <a:gd name="connsiteX14" fmla="*/ 1081174 w 2722404"/>
                <a:gd name="connsiteY14" fmla="*/ 0 h 2548703"/>
                <a:gd name="connsiteX0" fmla="*/ 1081174 w 2722404"/>
                <a:gd name="connsiteY0" fmla="*/ 0 h 2428424"/>
                <a:gd name="connsiteX1" fmla="*/ 1661437 w 2722404"/>
                <a:gd name="connsiteY1" fmla="*/ 240353 h 2428424"/>
                <a:gd name="connsiteX2" fmla="*/ 1678771 w 2722404"/>
                <a:gd name="connsiteY2" fmla="*/ 261362 h 2428424"/>
                <a:gd name="connsiteX3" fmla="*/ 1736407 w 2722404"/>
                <a:gd name="connsiteY3" fmla="*/ 246542 h 2428424"/>
                <a:gd name="connsiteX4" fmla="*/ 1901789 w 2722404"/>
                <a:gd name="connsiteY4" fmla="*/ 229870 h 2428424"/>
                <a:gd name="connsiteX5" fmla="*/ 2722404 w 2722404"/>
                <a:gd name="connsiteY5" fmla="*/ 1050485 h 2428424"/>
                <a:gd name="connsiteX6" fmla="*/ 2360603 w 2722404"/>
                <a:gd name="connsiteY6" fmla="*/ 1730952 h 2428424"/>
                <a:gd name="connsiteX7" fmla="*/ 2292532 w 2722404"/>
                <a:gd name="connsiteY7" fmla="*/ 1767900 h 2428424"/>
                <a:gd name="connsiteX8" fmla="*/ 2279111 w 2722404"/>
                <a:gd name="connsiteY8" fmla="*/ 1820096 h 2428424"/>
                <a:gd name="connsiteX9" fmla="*/ 1979943 w 2722404"/>
                <a:gd name="connsiteY9" fmla="*/ 2427946 h 2428424"/>
                <a:gd name="connsiteX10" fmla="*/ 1339082 w 2722404"/>
                <a:gd name="connsiteY10" fmla="*/ 1873054 h 2428424"/>
                <a:gd name="connsiteX11" fmla="*/ 411338 w 2722404"/>
                <a:gd name="connsiteY11" fmla="*/ 2132557 h 2428424"/>
                <a:gd name="connsiteX12" fmla="*/ 44022 w 2722404"/>
                <a:gd name="connsiteY12" fmla="*/ 1618313 h 2428424"/>
                <a:gd name="connsiteX13" fmla="*/ 260559 w 2722404"/>
                <a:gd name="connsiteY13" fmla="*/ 820615 h 2428424"/>
                <a:gd name="connsiteX14" fmla="*/ 1081174 w 2722404"/>
                <a:gd name="connsiteY14" fmla="*/ 0 h 2428424"/>
                <a:gd name="connsiteX0" fmla="*/ 1081174 w 2722404"/>
                <a:gd name="connsiteY0" fmla="*/ 0 h 2428424"/>
                <a:gd name="connsiteX1" fmla="*/ 1661437 w 2722404"/>
                <a:gd name="connsiteY1" fmla="*/ 240353 h 2428424"/>
                <a:gd name="connsiteX2" fmla="*/ 1678771 w 2722404"/>
                <a:gd name="connsiteY2" fmla="*/ 261362 h 2428424"/>
                <a:gd name="connsiteX3" fmla="*/ 1736407 w 2722404"/>
                <a:gd name="connsiteY3" fmla="*/ 246542 h 2428424"/>
                <a:gd name="connsiteX4" fmla="*/ 1901789 w 2722404"/>
                <a:gd name="connsiteY4" fmla="*/ 229870 h 2428424"/>
                <a:gd name="connsiteX5" fmla="*/ 2722404 w 2722404"/>
                <a:gd name="connsiteY5" fmla="*/ 1050485 h 2428424"/>
                <a:gd name="connsiteX6" fmla="*/ 2360603 w 2722404"/>
                <a:gd name="connsiteY6" fmla="*/ 1730952 h 2428424"/>
                <a:gd name="connsiteX7" fmla="*/ 2292532 w 2722404"/>
                <a:gd name="connsiteY7" fmla="*/ 1767900 h 2428424"/>
                <a:gd name="connsiteX8" fmla="*/ 2279111 w 2722404"/>
                <a:gd name="connsiteY8" fmla="*/ 1820096 h 2428424"/>
                <a:gd name="connsiteX9" fmla="*/ 1979943 w 2722404"/>
                <a:gd name="connsiteY9" fmla="*/ 2427946 h 2428424"/>
                <a:gd name="connsiteX10" fmla="*/ 1339082 w 2722404"/>
                <a:gd name="connsiteY10" fmla="*/ 1873054 h 2428424"/>
                <a:gd name="connsiteX11" fmla="*/ 411338 w 2722404"/>
                <a:gd name="connsiteY11" fmla="*/ 2132557 h 2428424"/>
                <a:gd name="connsiteX12" fmla="*/ 44022 w 2722404"/>
                <a:gd name="connsiteY12" fmla="*/ 1618313 h 2428424"/>
                <a:gd name="connsiteX13" fmla="*/ 260559 w 2722404"/>
                <a:gd name="connsiteY13" fmla="*/ 820615 h 2428424"/>
                <a:gd name="connsiteX14" fmla="*/ 1081174 w 2722404"/>
                <a:gd name="connsiteY14" fmla="*/ 0 h 2428424"/>
                <a:gd name="connsiteX0" fmla="*/ 1055376 w 2696606"/>
                <a:gd name="connsiteY0" fmla="*/ 0 h 2428424"/>
                <a:gd name="connsiteX1" fmla="*/ 1635639 w 2696606"/>
                <a:gd name="connsiteY1" fmla="*/ 240353 h 2428424"/>
                <a:gd name="connsiteX2" fmla="*/ 1652973 w 2696606"/>
                <a:gd name="connsiteY2" fmla="*/ 261362 h 2428424"/>
                <a:gd name="connsiteX3" fmla="*/ 1710609 w 2696606"/>
                <a:gd name="connsiteY3" fmla="*/ 246542 h 2428424"/>
                <a:gd name="connsiteX4" fmla="*/ 1875991 w 2696606"/>
                <a:gd name="connsiteY4" fmla="*/ 229870 h 2428424"/>
                <a:gd name="connsiteX5" fmla="*/ 2696606 w 2696606"/>
                <a:gd name="connsiteY5" fmla="*/ 1050485 h 2428424"/>
                <a:gd name="connsiteX6" fmla="*/ 2334805 w 2696606"/>
                <a:gd name="connsiteY6" fmla="*/ 1730952 h 2428424"/>
                <a:gd name="connsiteX7" fmla="*/ 2266734 w 2696606"/>
                <a:gd name="connsiteY7" fmla="*/ 1767900 h 2428424"/>
                <a:gd name="connsiteX8" fmla="*/ 2253313 w 2696606"/>
                <a:gd name="connsiteY8" fmla="*/ 1820096 h 2428424"/>
                <a:gd name="connsiteX9" fmla="*/ 1954145 w 2696606"/>
                <a:gd name="connsiteY9" fmla="*/ 2427946 h 2428424"/>
                <a:gd name="connsiteX10" fmla="*/ 1313284 w 2696606"/>
                <a:gd name="connsiteY10" fmla="*/ 1873054 h 2428424"/>
                <a:gd name="connsiteX11" fmla="*/ 385540 w 2696606"/>
                <a:gd name="connsiteY11" fmla="*/ 2132557 h 2428424"/>
                <a:gd name="connsiteX12" fmla="*/ 18224 w 2696606"/>
                <a:gd name="connsiteY12" fmla="*/ 1618313 h 2428424"/>
                <a:gd name="connsiteX13" fmla="*/ 234761 w 2696606"/>
                <a:gd name="connsiteY13" fmla="*/ 820615 h 2428424"/>
                <a:gd name="connsiteX14" fmla="*/ 1055376 w 2696606"/>
                <a:gd name="connsiteY14" fmla="*/ 0 h 2428424"/>
                <a:gd name="connsiteX0" fmla="*/ 1055376 w 2696606"/>
                <a:gd name="connsiteY0" fmla="*/ 0 h 2428424"/>
                <a:gd name="connsiteX1" fmla="*/ 1635639 w 2696606"/>
                <a:gd name="connsiteY1" fmla="*/ 240353 h 2428424"/>
                <a:gd name="connsiteX2" fmla="*/ 1652973 w 2696606"/>
                <a:gd name="connsiteY2" fmla="*/ 261362 h 2428424"/>
                <a:gd name="connsiteX3" fmla="*/ 1710609 w 2696606"/>
                <a:gd name="connsiteY3" fmla="*/ 246542 h 2428424"/>
                <a:gd name="connsiteX4" fmla="*/ 1875991 w 2696606"/>
                <a:gd name="connsiteY4" fmla="*/ 229870 h 2428424"/>
                <a:gd name="connsiteX5" fmla="*/ 2696606 w 2696606"/>
                <a:gd name="connsiteY5" fmla="*/ 1050485 h 2428424"/>
                <a:gd name="connsiteX6" fmla="*/ 2334805 w 2696606"/>
                <a:gd name="connsiteY6" fmla="*/ 1730952 h 2428424"/>
                <a:gd name="connsiteX7" fmla="*/ 2266734 w 2696606"/>
                <a:gd name="connsiteY7" fmla="*/ 1767900 h 2428424"/>
                <a:gd name="connsiteX8" fmla="*/ 2253313 w 2696606"/>
                <a:gd name="connsiteY8" fmla="*/ 1820096 h 2428424"/>
                <a:gd name="connsiteX9" fmla="*/ 1954145 w 2696606"/>
                <a:gd name="connsiteY9" fmla="*/ 2427946 h 2428424"/>
                <a:gd name="connsiteX10" fmla="*/ 1313284 w 2696606"/>
                <a:gd name="connsiteY10" fmla="*/ 1873054 h 2428424"/>
                <a:gd name="connsiteX11" fmla="*/ 385540 w 2696606"/>
                <a:gd name="connsiteY11" fmla="*/ 2132557 h 2428424"/>
                <a:gd name="connsiteX12" fmla="*/ 18224 w 2696606"/>
                <a:gd name="connsiteY12" fmla="*/ 1618313 h 2428424"/>
                <a:gd name="connsiteX13" fmla="*/ 234761 w 2696606"/>
                <a:gd name="connsiteY13" fmla="*/ 820615 h 2428424"/>
                <a:gd name="connsiteX14" fmla="*/ 1055376 w 2696606"/>
                <a:gd name="connsiteY14" fmla="*/ 0 h 2428424"/>
                <a:gd name="connsiteX0" fmla="*/ 1055376 w 2696606"/>
                <a:gd name="connsiteY0" fmla="*/ 0 h 2428424"/>
                <a:gd name="connsiteX1" fmla="*/ 1635639 w 2696606"/>
                <a:gd name="connsiteY1" fmla="*/ 240353 h 2428424"/>
                <a:gd name="connsiteX2" fmla="*/ 1652973 w 2696606"/>
                <a:gd name="connsiteY2" fmla="*/ 261362 h 2428424"/>
                <a:gd name="connsiteX3" fmla="*/ 1710609 w 2696606"/>
                <a:gd name="connsiteY3" fmla="*/ 246542 h 2428424"/>
                <a:gd name="connsiteX4" fmla="*/ 1875991 w 2696606"/>
                <a:gd name="connsiteY4" fmla="*/ 229870 h 2428424"/>
                <a:gd name="connsiteX5" fmla="*/ 2696606 w 2696606"/>
                <a:gd name="connsiteY5" fmla="*/ 1050485 h 2428424"/>
                <a:gd name="connsiteX6" fmla="*/ 2334805 w 2696606"/>
                <a:gd name="connsiteY6" fmla="*/ 1730952 h 2428424"/>
                <a:gd name="connsiteX7" fmla="*/ 2266734 w 2696606"/>
                <a:gd name="connsiteY7" fmla="*/ 1767900 h 2428424"/>
                <a:gd name="connsiteX8" fmla="*/ 2253313 w 2696606"/>
                <a:gd name="connsiteY8" fmla="*/ 1820096 h 2428424"/>
                <a:gd name="connsiteX9" fmla="*/ 1954145 w 2696606"/>
                <a:gd name="connsiteY9" fmla="*/ 2427946 h 2428424"/>
                <a:gd name="connsiteX10" fmla="*/ 1313284 w 2696606"/>
                <a:gd name="connsiteY10" fmla="*/ 1873054 h 2428424"/>
                <a:gd name="connsiteX11" fmla="*/ 385540 w 2696606"/>
                <a:gd name="connsiteY11" fmla="*/ 2132557 h 2428424"/>
                <a:gd name="connsiteX12" fmla="*/ 18224 w 2696606"/>
                <a:gd name="connsiteY12" fmla="*/ 1618313 h 2428424"/>
                <a:gd name="connsiteX13" fmla="*/ 234761 w 2696606"/>
                <a:gd name="connsiteY13" fmla="*/ 820615 h 2428424"/>
                <a:gd name="connsiteX14" fmla="*/ 1055376 w 2696606"/>
                <a:gd name="connsiteY14" fmla="*/ 0 h 2428424"/>
                <a:gd name="connsiteX0" fmla="*/ 1055376 w 2696606"/>
                <a:gd name="connsiteY0" fmla="*/ 0 h 2428424"/>
                <a:gd name="connsiteX1" fmla="*/ 1635639 w 2696606"/>
                <a:gd name="connsiteY1" fmla="*/ 240353 h 2428424"/>
                <a:gd name="connsiteX2" fmla="*/ 1652973 w 2696606"/>
                <a:gd name="connsiteY2" fmla="*/ 261362 h 2428424"/>
                <a:gd name="connsiteX3" fmla="*/ 1710609 w 2696606"/>
                <a:gd name="connsiteY3" fmla="*/ 246542 h 2428424"/>
                <a:gd name="connsiteX4" fmla="*/ 1875991 w 2696606"/>
                <a:gd name="connsiteY4" fmla="*/ 229870 h 2428424"/>
                <a:gd name="connsiteX5" fmla="*/ 2696606 w 2696606"/>
                <a:gd name="connsiteY5" fmla="*/ 1050485 h 2428424"/>
                <a:gd name="connsiteX6" fmla="*/ 2334805 w 2696606"/>
                <a:gd name="connsiteY6" fmla="*/ 1730952 h 2428424"/>
                <a:gd name="connsiteX7" fmla="*/ 2266734 w 2696606"/>
                <a:gd name="connsiteY7" fmla="*/ 1767900 h 2428424"/>
                <a:gd name="connsiteX8" fmla="*/ 2253313 w 2696606"/>
                <a:gd name="connsiteY8" fmla="*/ 1820096 h 2428424"/>
                <a:gd name="connsiteX9" fmla="*/ 1954145 w 2696606"/>
                <a:gd name="connsiteY9" fmla="*/ 2427946 h 2428424"/>
                <a:gd name="connsiteX10" fmla="*/ 1313284 w 2696606"/>
                <a:gd name="connsiteY10" fmla="*/ 1873054 h 2428424"/>
                <a:gd name="connsiteX11" fmla="*/ 385540 w 2696606"/>
                <a:gd name="connsiteY11" fmla="*/ 2132557 h 2428424"/>
                <a:gd name="connsiteX12" fmla="*/ 18224 w 2696606"/>
                <a:gd name="connsiteY12" fmla="*/ 1618313 h 2428424"/>
                <a:gd name="connsiteX13" fmla="*/ 234761 w 2696606"/>
                <a:gd name="connsiteY13" fmla="*/ 820615 h 2428424"/>
                <a:gd name="connsiteX14" fmla="*/ 1055376 w 2696606"/>
                <a:gd name="connsiteY14" fmla="*/ 0 h 2428424"/>
                <a:gd name="connsiteX0" fmla="*/ 844361 w 2696606"/>
                <a:gd name="connsiteY0" fmla="*/ 0 h 2506578"/>
                <a:gd name="connsiteX1" fmla="*/ 1635639 w 2696606"/>
                <a:gd name="connsiteY1" fmla="*/ 318507 h 2506578"/>
                <a:gd name="connsiteX2" fmla="*/ 1652973 w 2696606"/>
                <a:gd name="connsiteY2" fmla="*/ 339516 h 2506578"/>
                <a:gd name="connsiteX3" fmla="*/ 1710609 w 2696606"/>
                <a:gd name="connsiteY3" fmla="*/ 324696 h 2506578"/>
                <a:gd name="connsiteX4" fmla="*/ 1875991 w 2696606"/>
                <a:gd name="connsiteY4" fmla="*/ 308024 h 2506578"/>
                <a:gd name="connsiteX5" fmla="*/ 2696606 w 2696606"/>
                <a:gd name="connsiteY5" fmla="*/ 1128639 h 2506578"/>
                <a:gd name="connsiteX6" fmla="*/ 2334805 w 2696606"/>
                <a:gd name="connsiteY6" fmla="*/ 1809106 h 2506578"/>
                <a:gd name="connsiteX7" fmla="*/ 2266734 w 2696606"/>
                <a:gd name="connsiteY7" fmla="*/ 1846054 h 2506578"/>
                <a:gd name="connsiteX8" fmla="*/ 2253313 w 2696606"/>
                <a:gd name="connsiteY8" fmla="*/ 1898250 h 2506578"/>
                <a:gd name="connsiteX9" fmla="*/ 1954145 w 2696606"/>
                <a:gd name="connsiteY9" fmla="*/ 2506100 h 2506578"/>
                <a:gd name="connsiteX10" fmla="*/ 1313284 w 2696606"/>
                <a:gd name="connsiteY10" fmla="*/ 1951208 h 2506578"/>
                <a:gd name="connsiteX11" fmla="*/ 385540 w 2696606"/>
                <a:gd name="connsiteY11" fmla="*/ 2210711 h 2506578"/>
                <a:gd name="connsiteX12" fmla="*/ 18224 w 2696606"/>
                <a:gd name="connsiteY12" fmla="*/ 1696467 h 2506578"/>
                <a:gd name="connsiteX13" fmla="*/ 234761 w 2696606"/>
                <a:gd name="connsiteY13" fmla="*/ 898769 h 2506578"/>
                <a:gd name="connsiteX14" fmla="*/ 844361 w 2696606"/>
                <a:gd name="connsiteY14" fmla="*/ 0 h 2506578"/>
                <a:gd name="connsiteX0" fmla="*/ 844361 w 2696606"/>
                <a:gd name="connsiteY0" fmla="*/ 0 h 2506578"/>
                <a:gd name="connsiteX1" fmla="*/ 1635639 w 2696606"/>
                <a:gd name="connsiteY1" fmla="*/ 318507 h 2506578"/>
                <a:gd name="connsiteX2" fmla="*/ 1652973 w 2696606"/>
                <a:gd name="connsiteY2" fmla="*/ 339516 h 2506578"/>
                <a:gd name="connsiteX3" fmla="*/ 1710609 w 2696606"/>
                <a:gd name="connsiteY3" fmla="*/ 324696 h 2506578"/>
                <a:gd name="connsiteX4" fmla="*/ 1875991 w 2696606"/>
                <a:gd name="connsiteY4" fmla="*/ 308024 h 2506578"/>
                <a:gd name="connsiteX5" fmla="*/ 2696606 w 2696606"/>
                <a:gd name="connsiteY5" fmla="*/ 1128639 h 2506578"/>
                <a:gd name="connsiteX6" fmla="*/ 2334805 w 2696606"/>
                <a:gd name="connsiteY6" fmla="*/ 1809106 h 2506578"/>
                <a:gd name="connsiteX7" fmla="*/ 2266734 w 2696606"/>
                <a:gd name="connsiteY7" fmla="*/ 1846054 h 2506578"/>
                <a:gd name="connsiteX8" fmla="*/ 2253313 w 2696606"/>
                <a:gd name="connsiteY8" fmla="*/ 1898250 h 2506578"/>
                <a:gd name="connsiteX9" fmla="*/ 1954145 w 2696606"/>
                <a:gd name="connsiteY9" fmla="*/ 2506100 h 2506578"/>
                <a:gd name="connsiteX10" fmla="*/ 1313284 w 2696606"/>
                <a:gd name="connsiteY10" fmla="*/ 1951208 h 2506578"/>
                <a:gd name="connsiteX11" fmla="*/ 385540 w 2696606"/>
                <a:gd name="connsiteY11" fmla="*/ 2210711 h 2506578"/>
                <a:gd name="connsiteX12" fmla="*/ 18224 w 2696606"/>
                <a:gd name="connsiteY12" fmla="*/ 1696467 h 2506578"/>
                <a:gd name="connsiteX13" fmla="*/ 234761 w 2696606"/>
                <a:gd name="connsiteY13" fmla="*/ 898769 h 2506578"/>
                <a:gd name="connsiteX14" fmla="*/ 844361 w 2696606"/>
                <a:gd name="connsiteY14" fmla="*/ 0 h 2506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696606" h="2506578">
                  <a:moveTo>
                    <a:pt x="844361" y="0"/>
                  </a:moveTo>
                  <a:cubicBezTo>
                    <a:pt x="2196384" y="1391139"/>
                    <a:pt x="1487137" y="170005"/>
                    <a:pt x="1635639" y="318507"/>
                  </a:cubicBezTo>
                  <a:lnTo>
                    <a:pt x="1652973" y="339516"/>
                  </a:lnTo>
                  <a:lnTo>
                    <a:pt x="1710609" y="324696"/>
                  </a:lnTo>
                  <a:cubicBezTo>
                    <a:pt x="1764029" y="313765"/>
                    <a:pt x="1819340" y="308024"/>
                    <a:pt x="1875991" y="308024"/>
                  </a:cubicBezTo>
                  <a:cubicBezTo>
                    <a:pt x="2329204" y="308024"/>
                    <a:pt x="2696606" y="675426"/>
                    <a:pt x="2696606" y="1128639"/>
                  </a:cubicBezTo>
                  <a:cubicBezTo>
                    <a:pt x="2696606" y="1411897"/>
                    <a:pt x="2553090" y="1661635"/>
                    <a:pt x="2334805" y="1809106"/>
                  </a:cubicBezTo>
                  <a:lnTo>
                    <a:pt x="2266734" y="1846054"/>
                  </a:lnTo>
                  <a:lnTo>
                    <a:pt x="2253313" y="1898250"/>
                  </a:lnTo>
                  <a:cubicBezTo>
                    <a:pt x="2149414" y="2232296"/>
                    <a:pt x="2110816" y="2497274"/>
                    <a:pt x="1954145" y="2506100"/>
                  </a:cubicBezTo>
                  <a:cubicBezTo>
                    <a:pt x="1797474" y="2514926"/>
                    <a:pt x="1313284" y="2404421"/>
                    <a:pt x="1313284" y="1951208"/>
                  </a:cubicBezTo>
                  <a:cubicBezTo>
                    <a:pt x="1314046" y="1936109"/>
                    <a:pt x="601383" y="2253168"/>
                    <a:pt x="385540" y="2210711"/>
                  </a:cubicBezTo>
                  <a:cubicBezTo>
                    <a:pt x="169697" y="2168254"/>
                    <a:pt x="-68291" y="1929907"/>
                    <a:pt x="18224" y="1696467"/>
                  </a:cubicBezTo>
                  <a:cubicBezTo>
                    <a:pt x="104739" y="1463027"/>
                    <a:pt x="477038" y="1221104"/>
                    <a:pt x="234761" y="898769"/>
                  </a:cubicBezTo>
                  <a:cubicBezTo>
                    <a:pt x="-109116" y="375217"/>
                    <a:pt x="391148" y="0"/>
                    <a:pt x="844361" y="0"/>
                  </a:cubicBezTo>
                  <a:close/>
                </a:path>
              </a:pathLst>
            </a:custGeom>
            <a:gradFill>
              <a:gsLst>
                <a:gs pos="0">
                  <a:srgbClr val="125286"/>
                </a:gs>
                <a:gs pos="100000">
                  <a:srgbClr val="2195F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字魂59号-创粗黑" panose="00000500000000000000" pitchFamily="2" charset="-122"/>
              </a:endParaRPr>
            </a:p>
          </p:txBody>
        </p:sp>
        <p:sp>
          <p:nvSpPr>
            <p:cNvPr id="85" name="淘宝-想搞设计PPT(倒卖必究)-85">
              <a:extLst>
                <a:ext uri="{FF2B5EF4-FFF2-40B4-BE49-F238E27FC236}">
                  <a16:creationId xmlns:a16="http://schemas.microsoft.com/office/drawing/2014/main" id="{E4F6AB82-D670-3487-E4EC-6F0B86E5D096}"/>
                </a:ext>
              </a:extLst>
            </p:cNvPr>
            <p:cNvSpPr/>
            <p:nvPr/>
          </p:nvSpPr>
          <p:spPr>
            <a:xfrm rot="1151942" flipH="1">
              <a:off x="-1345274" y="-788979"/>
              <a:ext cx="2075163" cy="3313977"/>
            </a:xfrm>
            <a:custGeom>
              <a:avLst/>
              <a:gdLst>
                <a:gd name="connsiteX0" fmla="*/ 820615 w 2461845"/>
                <a:gd name="connsiteY0" fmla="*/ 0 h 2396685"/>
                <a:gd name="connsiteX1" fmla="*/ 1400878 w 2461845"/>
                <a:gd name="connsiteY1" fmla="*/ 240353 h 2396685"/>
                <a:gd name="connsiteX2" fmla="*/ 1418212 w 2461845"/>
                <a:gd name="connsiteY2" fmla="*/ 261362 h 2396685"/>
                <a:gd name="connsiteX3" fmla="*/ 1475848 w 2461845"/>
                <a:gd name="connsiteY3" fmla="*/ 246542 h 2396685"/>
                <a:gd name="connsiteX4" fmla="*/ 1641230 w 2461845"/>
                <a:gd name="connsiteY4" fmla="*/ 229870 h 2396685"/>
                <a:gd name="connsiteX5" fmla="*/ 2461845 w 2461845"/>
                <a:gd name="connsiteY5" fmla="*/ 1050485 h 2396685"/>
                <a:gd name="connsiteX6" fmla="*/ 2100044 w 2461845"/>
                <a:gd name="connsiteY6" fmla="*/ 1730952 h 2396685"/>
                <a:gd name="connsiteX7" fmla="*/ 2031973 w 2461845"/>
                <a:gd name="connsiteY7" fmla="*/ 1767900 h 2396685"/>
                <a:gd name="connsiteX8" fmla="*/ 2018552 w 2461845"/>
                <a:gd name="connsiteY8" fmla="*/ 1820096 h 2396685"/>
                <a:gd name="connsiteX9" fmla="*/ 1234830 w 2461845"/>
                <a:gd name="connsiteY9" fmla="*/ 2396685 h 2396685"/>
                <a:gd name="connsiteX10" fmla="*/ 414215 w 2461845"/>
                <a:gd name="connsiteY10" fmla="*/ 1576070 h 2396685"/>
                <a:gd name="connsiteX11" fmla="*/ 416502 w 2461845"/>
                <a:gd name="connsiteY11" fmla="*/ 1530773 h 2396685"/>
                <a:gd name="connsiteX12" fmla="*/ 361802 w 2461845"/>
                <a:gd name="connsiteY12" fmla="*/ 1501082 h 2396685"/>
                <a:gd name="connsiteX13" fmla="*/ 0 w 2461845"/>
                <a:gd name="connsiteY13" fmla="*/ 820615 h 2396685"/>
                <a:gd name="connsiteX14" fmla="*/ 820615 w 2461845"/>
                <a:gd name="connsiteY14" fmla="*/ 0 h 2396685"/>
                <a:gd name="connsiteX0" fmla="*/ 820615 w 2461845"/>
                <a:gd name="connsiteY0" fmla="*/ 0 h 2396685"/>
                <a:gd name="connsiteX1" fmla="*/ 1400878 w 2461845"/>
                <a:gd name="connsiteY1" fmla="*/ 240353 h 2396685"/>
                <a:gd name="connsiteX2" fmla="*/ 1418212 w 2461845"/>
                <a:gd name="connsiteY2" fmla="*/ 261362 h 2396685"/>
                <a:gd name="connsiteX3" fmla="*/ 1475848 w 2461845"/>
                <a:gd name="connsiteY3" fmla="*/ 246542 h 2396685"/>
                <a:gd name="connsiteX4" fmla="*/ 1641230 w 2461845"/>
                <a:gd name="connsiteY4" fmla="*/ 229870 h 2396685"/>
                <a:gd name="connsiteX5" fmla="*/ 2461845 w 2461845"/>
                <a:gd name="connsiteY5" fmla="*/ 1050485 h 2396685"/>
                <a:gd name="connsiteX6" fmla="*/ 2100044 w 2461845"/>
                <a:gd name="connsiteY6" fmla="*/ 1730952 h 2396685"/>
                <a:gd name="connsiteX7" fmla="*/ 2031973 w 2461845"/>
                <a:gd name="connsiteY7" fmla="*/ 1767900 h 2396685"/>
                <a:gd name="connsiteX8" fmla="*/ 2018552 w 2461845"/>
                <a:gd name="connsiteY8" fmla="*/ 1820096 h 2396685"/>
                <a:gd name="connsiteX9" fmla="*/ 1234830 w 2461845"/>
                <a:gd name="connsiteY9" fmla="*/ 2396685 h 2396685"/>
                <a:gd name="connsiteX10" fmla="*/ 414215 w 2461845"/>
                <a:gd name="connsiteY10" fmla="*/ 1576070 h 2396685"/>
                <a:gd name="connsiteX11" fmla="*/ 416502 w 2461845"/>
                <a:gd name="connsiteY11" fmla="*/ 1530773 h 2396685"/>
                <a:gd name="connsiteX12" fmla="*/ 361802 w 2461845"/>
                <a:gd name="connsiteY12" fmla="*/ 1501082 h 2396685"/>
                <a:gd name="connsiteX13" fmla="*/ 0 w 2461845"/>
                <a:gd name="connsiteY13" fmla="*/ 820615 h 2396685"/>
                <a:gd name="connsiteX14" fmla="*/ 820615 w 2461845"/>
                <a:gd name="connsiteY14" fmla="*/ 0 h 2396685"/>
                <a:gd name="connsiteX0" fmla="*/ 911445 w 2552675"/>
                <a:gd name="connsiteY0" fmla="*/ 0 h 2396685"/>
                <a:gd name="connsiteX1" fmla="*/ 1491708 w 2552675"/>
                <a:gd name="connsiteY1" fmla="*/ 240353 h 2396685"/>
                <a:gd name="connsiteX2" fmla="*/ 1509042 w 2552675"/>
                <a:gd name="connsiteY2" fmla="*/ 261362 h 2396685"/>
                <a:gd name="connsiteX3" fmla="*/ 1566678 w 2552675"/>
                <a:gd name="connsiteY3" fmla="*/ 246542 h 2396685"/>
                <a:gd name="connsiteX4" fmla="*/ 1732060 w 2552675"/>
                <a:gd name="connsiteY4" fmla="*/ 229870 h 2396685"/>
                <a:gd name="connsiteX5" fmla="*/ 2552675 w 2552675"/>
                <a:gd name="connsiteY5" fmla="*/ 1050485 h 2396685"/>
                <a:gd name="connsiteX6" fmla="*/ 2190874 w 2552675"/>
                <a:gd name="connsiteY6" fmla="*/ 1730952 h 2396685"/>
                <a:gd name="connsiteX7" fmla="*/ 2122803 w 2552675"/>
                <a:gd name="connsiteY7" fmla="*/ 1767900 h 2396685"/>
                <a:gd name="connsiteX8" fmla="*/ 2109382 w 2552675"/>
                <a:gd name="connsiteY8" fmla="*/ 1820096 h 2396685"/>
                <a:gd name="connsiteX9" fmla="*/ 1325660 w 2552675"/>
                <a:gd name="connsiteY9" fmla="*/ 2396685 h 2396685"/>
                <a:gd name="connsiteX10" fmla="*/ 505045 w 2552675"/>
                <a:gd name="connsiteY10" fmla="*/ 1576070 h 2396685"/>
                <a:gd name="connsiteX11" fmla="*/ 507332 w 2552675"/>
                <a:gd name="connsiteY11" fmla="*/ 1530773 h 2396685"/>
                <a:gd name="connsiteX12" fmla="*/ 452632 w 2552675"/>
                <a:gd name="connsiteY12" fmla="*/ 1501082 h 2396685"/>
                <a:gd name="connsiteX13" fmla="*/ 90830 w 2552675"/>
                <a:gd name="connsiteY13" fmla="*/ 820615 h 2396685"/>
                <a:gd name="connsiteX14" fmla="*/ 911445 w 2552675"/>
                <a:gd name="connsiteY14" fmla="*/ 0 h 2396685"/>
                <a:gd name="connsiteX0" fmla="*/ 911445 w 2552675"/>
                <a:gd name="connsiteY0" fmla="*/ 0 h 2396685"/>
                <a:gd name="connsiteX1" fmla="*/ 1491708 w 2552675"/>
                <a:gd name="connsiteY1" fmla="*/ 240353 h 2396685"/>
                <a:gd name="connsiteX2" fmla="*/ 1509042 w 2552675"/>
                <a:gd name="connsiteY2" fmla="*/ 261362 h 2396685"/>
                <a:gd name="connsiteX3" fmla="*/ 1566678 w 2552675"/>
                <a:gd name="connsiteY3" fmla="*/ 246542 h 2396685"/>
                <a:gd name="connsiteX4" fmla="*/ 1732060 w 2552675"/>
                <a:gd name="connsiteY4" fmla="*/ 229870 h 2396685"/>
                <a:gd name="connsiteX5" fmla="*/ 2552675 w 2552675"/>
                <a:gd name="connsiteY5" fmla="*/ 1050485 h 2396685"/>
                <a:gd name="connsiteX6" fmla="*/ 2190874 w 2552675"/>
                <a:gd name="connsiteY6" fmla="*/ 1730952 h 2396685"/>
                <a:gd name="connsiteX7" fmla="*/ 2122803 w 2552675"/>
                <a:gd name="connsiteY7" fmla="*/ 1767900 h 2396685"/>
                <a:gd name="connsiteX8" fmla="*/ 2109382 w 2552675"/>
                <a:gd name="connsiteY8" fmla="*/ 1820096 h 2396685"/>
                <a:gd name="connsiteX9" fmla="*/ 1325660 w 2552675"/>
                <a:gd name="connsiteY9" fmla="*/ 2396685 h 2396685"/>
                <a:gd name="connsiteX10" fmla="*/ 505045 w 2552675"/>
                <a:gd name="connsiteY10" fmla="*/ 1576070 h 2396685"/>
                <a:gd name="connsiteX11" fmla="*/ 507332 w 2552675"/>
                <a:gd name="connsiteY11" fmla="*/ 1530773 h 2396685"/>
                <a:gd name="connsiteX12" fmla="*/ 452632 w 2552675"/>
                <a:gd name="connsiteY12" fmla="*/ 1501082 h 2396685"/>
                <a:gd name="connsiteX13" fmla="*/ 90830 w 2552675"/>
                <a:gd name="connsiteY13" fmla="*/ 820615 h 2396685"/>
                <a:gd name="connsiteX14" fmla="*/ 911445 w 2552675"/>
                <a:gd name="connsiteY14" fmla="*/ 0 h 2396685"/>
                <a:gd name="connsiteX0" fmla="*/ 1081174 w 2722404"/>
                <a:gd name="connsiteY0" fmla="*/ 0 h 2396685"/>
                <a:gd name="connsiteX1" fmla="*/ 1661437 w 2722404"/>
                <a:gd name="connsiteY1" fmla="*/ 240353 h 2396685"/>
                <a:gd name="connsiteX2" fmla="*/ 1678771 w 2722404"/>
                <a:gd name="connsiteY2" fmla="*/ 261362 h 2396685"/>
                <a:gd name="connsiteX3" fmla="*/ 1736407 w 2722404"/>
                <a:gd name="connsiteY3" fmla="*/ 246542 h 2396685"/>
                <a:gd name="connsiteX4" fmla="*/ 1901789 w 2722404"/>
                <a:gd name="connsiteY4" fmla="*/ 229870 h 2396685"/>
                <a:gd name="connsiteX5" fmla="*/ 2722404 w 2722404"/>
                <a:gd name="connsiteY5" fmla="*/ 1050485 h 2396685"/>
                <a:gd name="connsiteX6" fmla="*/ 2360603 w 2722404"/>
                <a:gd name="connsiteY6" fmla="*/ 1730952 h 2396685"/>
                <a:gd name="connsiteX7" fmla="*/ 2292532 w 2722404"/>
                <a:gd name="connsiteY7" fmla="*/ 1767900 h 2396685"/>
                <a:gd name="connsiteX8" fmla="*/ 2279111 w 2722404"/>
                <a:gd name="connsiteY8" fmla="*/ 1820096 h 2396685"/>
                <a:gd name="connsiteX9" fmla="*/ 1495389 w 2722404"/>
                <a:gd name="connsiteY9" fmla="*/ 2396685 h 2396685"/>
                <a:gd name="connsiteX10" fmla="*/ 674774 w 2722404"/>
                <a:gd name="connsiteY10" fmla="*/ 1576070 h 2396685"/>
                <a:gd name="connsiteX11" fmla="*/ 677061 w 2722404"/>
                <a:gd name="connsiteY11" fmla="*/ 1530773 h 2396685"/>
                <a:gd name="connsiteX12" fmla="*/ 44022 w 2722404"/>
                <a:gd name="connsiteY12" fmla="*/ 1618313 h 2396685"/>
                <a:gd name="connsiteX13" fmla="*/ 260559 w 2722404"/>
                <a:gd name="connsiteY13" fmla="*/ 820615 h 2396685"/>
                <a:gd name="connsiteX14" fmla="*/ 1081174 w 2722404"/>
                <a:gd name="connsiteY14" fmla="*/ 0 h 2396685"/>
                <a:gd name="connsiteX0" fmla="*/ 1081174 w 2722404"/>
                <a:gd name="connsiteY0" fmla="*/ 0 h 2396685"/>
                <a:gd name="connsiteX1" fmla="*/ 1661437 w 2722404"/>
                <a:gd name="connsiteY1" fmla="*/ 240353 h 2396685"/>
                <a:gd name="connsiteX2" fmla="*/ 1678771 w 2722404"/>
                <a:gd name="connsiteY2" fmla="*/ 261362 h 2396685"/>
                <a:gd name="connsiteX3" fmla="*/ 1736407 w 2722404"/>
                <a:gd name="connsiteY3" fmla="*/ 246542 h 2396685"/>
                <a:gd name="connsiteX4" fmla="*/ 1901789 w 2722404"/>
                <a:gd name="connsiteY4" fmla="*/ 229870 h 2396685"/>
                <a:gd name="connsiteX5" fmla="*/ 2722404 w 2722404"/>
                <a:gd name="connsiteY5" fmla="*/ 1050485 h 2396685"/>
                <a:gd name="connsiteX6" fmla="*/ 2360603 w 2722404"/>
                <a:gd name="connsiteY6" fmla="*/ 1730952 h 2396685"/>
                <a:gd name="connsiteX7" fmla="*/ 2292532 w 2722404"/>
                <a:gd name="connsiteY7" fmla="*/ 1767900 h 2396685"/>
                <a:gd name="connsiteX8" fmla="*/ 2279111 w 2722404"/>
                <a:gd name="connsiteY8" fmla="*/ 1820096 h 2396685"/>
                <a:gd name="connsiteX9" fmla="*/ 1495389 w 2722404"/>
                <a:gd name="connsiteY9" fmla="*/ 2396685 h 2396685"/>
                <a:gd name="connsiteX10" fmla="*/ 674774 w 2722404"/>
                <a:gd name="connsiteY10" fmla="*/ 1576070 h 2396685"/>
                <a:gd name="connsiteX11" fmla="*/ 309738 w 2722404"/>
                <a:gd name="connsiteY11" fmla="*/ 2054404 h 2396685"/>
                <a:gd name="connsiteX12" fmla="*/ 44022 w 2722404"/>
                <a:gd name="connsiteY12" fmla="*/ 1618313 h 2396685"/>
                <a:gd name="connsiteX13" fmla="*/ 260559 w 2722404"/>
                <a:gd name="connsiteY13" fmla="*/ 820615 h 2396685"/>
                <a:gd name="connsiteX14" fmla="*/ 1081174 w 2722404"/>
                <a:gd name="connsiteY14" fmla="*/ 0 h 2396685"/>
                <a:gd name="connsiteX0" fmla="*/ 1081174 w 2722404"/>
                <a:gd name="connsiteY0" fmla="*/ 0 h 2535067"/>
                <a:gd name="connsiteX1" fmla="*/ 1661437 w 2722404"/>
                <a:gd name="connsiteY1" fmla="*/ 240353 h 2535067"/>
                <a:gd name="connsiteX2" fmla="*/ 1678771 w 2722404"/>
                <a:gd name="connsiteY2" fmla="*/ 261362 h 2535067"/>
                <a:gd name="connsiteX3" fmla="*/ 1736407 w 2722404"/>
                <a:gd name="connsiteY3" fmla="*/ 246542 h 2535067"/>
                <a:gd name="connsiteX4" fmla="*/ 1901789 w 2722404"/>
                <a:gd name="connsiteY4" fmla="*/ 229870 h 2535067"/>
                <a:gd name="connsiteX5" fmla="*/ 2722404 w 2722404"/>
                <a:gd name="connsiteY5" fmla="*/ 1050485 h 2535067"/>
                <a:gd name="connsiteX6" fmla="*/ 2360603 w 2722404"/>
                <a:gd name="connsiteY6" fmla="*/ 1730952 h 2535067"/>
                <a:gd name="connsiteX7" fmla="*/ 2292532 w 2722404"/>
                <a:gd name="connsiteY7" fmla="*/ 1767900 h 2535067"/>
                <a:gd name="connsiteX8" fmla="*/ 2279111 w 2722404"/>
                <a:gd name="connsiteY8" fmla="*/ 1820096 h 2535067"/>
                <a:gd name="connsiteX9" fmla="*/ 1495389 w 2722404"/>
                <a:gd name="connsiteY9" fmla="*/ 2396685 h 2535067"/>
                <a:gd name="connsiteX10" fmla="*/ 1010836 w 2722404"/>
                <a:gd name="connsiteY10" fmla="*/ 2271639 h 2535067"/>
                <a:gd name="connsiteX11" fmla="*/ 309738 w 2722404"/>
                <a:gd name="connsiteY11" fmla="*/ 2054404 h 2535067"/>
                <a:gd name="connsiteX12" fmla="*/ 44022 w 2722404"/>
                <a:gd name="connsiteY12" fmla="*/ 1618313 h 2535067"/>
                <a:gd name="connsiteX13" fmla="*/ 260559 w 2722404"/>
                <a:gd name="connsiteY13" fmla="*/ 820615 h 2535067"/>
                <a:gd name="connsiteX14" fmla="*/ 1081174 w 2722404"/>
                <a:gd name="connsiteY14" fmla="*/ 0 h 2535067"/>
                <a:gd name="connsiteX0" fmla="*/ 1081174 w 2722404"/>
                <a:gd name="connsiteY0" fmla="*/ 0 h 2548703"/>
                <a:gd name="connsiteX1" fmla="*/ 1661437 w 2722404"/>
                <a:gd name="connsiteY1" fmla="*/ 240353 h 2548703"/>
                <a:gd name="connsiteX2" fmla="*/ 1678771 w 2722404"/>
                <a:gd name="connsiteY2" fmla="*/ 261362 h 2548703"/>
                <a:gd name="connsiteX3" fmla="*/ 1736407 w 2722404"/>
                <a:gd name="connsiteY3" fmla="*/ 246542 h 2548703"/>
                <a:gd name="connsiteX4" fmla="*/ 1901789 w 2722404"/>
                <a:gd name="connsiteY4" fmla="*/ 229870 h 2548703"/>
                <a:gd name="connsiteX5" fmla="*/ 2722404 w 2722404"/>
                <a:gd name="connsiteY5" fmla="*/ 1050485 h 2548703"/>
                <a:gd name="connsiteX6" fmla="*/ 2360603 w 2722404"/>
                <a:gd name="connsiteY6" fmla="*/ 1730952 h 2548703"/>
                <a:gd name="connsiteX7" fmla="*/ 2292532 w 2722404"/>
                <a:gd name="connsiteY7" fmla="*/ 1767900 h 2548703"/>
                <a:gd name="connsiteX8" fmla="*/ 2279111 w 2722404"/>
                <a:gd name="connsiteY8" fmla="*/ 1820096 h 2548703"/>
                <a:gd name="connsiteX9" fmla="*/ 1979943 w 2722404"/>
                <a:gd name="connsiteY9" fmla="*/ 2427946 h 2548703"/>
                <a:gd name="connsiteX10" fmla="*/ 1010836 w 2722404"/>
                <a:gd name="connsiteY10" fmla="*/ 2271639 h 2548703"/>
                <a:gd name="connsiteX11" fmla="*/ 309738 w 2722404"/>
                <a:gd name="connsiteY11" fmla="*/ 2054404 h 2548703"/>
                <a:gd name="connsiteX12" fmla="*/ 44022 w 2722404"/>
                <a:gd name="connsiteY12" fmla="*/ 1618313 h 2548703"/>
                <a:gd name="connsiteX13" fmla="*/ 260559 w 2722404"/>
                <a:gd name="connsiteY13" fmla="*/ 820615 h 2548703"/>
                <a:gd name="connsiteX14" fmla="*/ 1081174 w 2722404"/>
                <a:gd name="connsiteY14" fmla="*/ 0 h 2548703"/>
                <a:gd name="connsiteX0" fmla="*/ 1081174 w 2722404"/>
                <a:gd name="connsiteY0" fmla="*/ 0 h 2548703"/>
                <a:gd name="connsiteX1" fmla="*/ 1661437 w 2722404"/>
                <a:gd name="connsiteY1" fmla="*/ 240353 h 2548703"/>
                <a:gd name="connsiteX2" fmla="*/ 1678771 w 2722404"/>
                <a:gd name="connsiteY2" fmla="*/ 261362 h 2548703"/>
                <a:gd name="connsiteX3" fmla="*/ 1736407 w 2722404"/>
                <a:gd name="connsiteY3" fmla="*/ 246542 h 2548703"/>
                <a:gd name="connsiteX4" fmla="*/ 1901789 w 2722404"/>
                <a:gd name="connsiteY4" fmla="*/ 229870 h 2548703"/>
                <a:gd name="connsiteX5" fmla="*/ 2722404 w 2722404"/>
                <a:gd name="connsiteY5" fmla="*/ 1050485 h 2548703"/>
                <a:gd name="connsiteX6" fmla="*/ 2360603 w 2722404"/>
                <a:gd name="connsiteY6" fmla="*/ 1730952 h 2548703"/>
                <a:gd name="connsiteX7" fmla="*/ 2292532 w 2722404"/>
                <a:gd name="connsiteY7" fmla="*/ 1767900 h 2548703"/>
                <a:gd name="connsiteX8" fmla="*/ 2279111 w 2722404"/>
                <a:gd name="connsiteY8" fmla="*/ 1820096 h 2548703"/>
                <a:gd name="connsiteX9" fmla="*/ 1979943 w 2722404"/>
                <a:gd name="connsiteY9" fmla="*/ 2427946 h 2548703"/>
                <a:gd name="connsiteX10" fmla="*/ 1010836 w 2722404"/>
                <a:gd name="connsiteY10" fmla="*/ 2271639 h 2548703"/>
                <a:gd name="connsiteX11" fmla="*/ 411338 w 2722404"/>
                <a:gd name="connsiteY11" fmla="*/ 2132557 h 2548703"/>
                <a:gd name="connsiteX12" fmla="*/ 44022 w 2722404"/>
                <a:gd name="connsiteY12" fmla="*/ 1618313 h 2548703"/>
                <a:gd name="connsiteX13" fmla="*/ 260559 w 2722404"/>
                <a:gd name="connsiteY13" fmla="*/ 820615 h 2548703"/>
                <a:gd name="connsiteX14" fmla="*/ 1081174 w 2722404"/>
                <a:gd name="connsiteY14" fmla="*/ 0 h 2548703"/>
                <a:gd name="connsiteX0" fmla="*/ 1081174 w 2722404"/>
                <a:gd name="connsiteY0" fmla="*/ 0 h 2428424"/>
                <a:gd name="connsiteX1" fmla="*/ 1661437 w 2722404"/>
                <a:gd name="connsiteY1" fmla="*/ 240353 h 2428424"/>
                <a:gd name="connsiteX2" fmla="*/ 1678771 w 2722404"/>
                <a:gd name="connsiteY2" fmla="*/ 261362 h 2428424"/>
                <a:gd name="connsiteX3" fmla="*/ 1736407 w 2722404"/>
                <a:gd name="connsiteY3" fmla="*/ 246542 h 2428424"/>
                <a:gd name="connsiteX4" fmla="*/ 1901789 w 2722404"/>
                <a:gd name="connsiteY4" fmla="*/ 229870 h 2428424"/>
                <a:gd name="connsiteX5" fmla="*/ 2722404 w 2722404"/>
                <a:gd name="connsiteY5" fmla="*/ 1050485 h 2428424"/>
                <a:gd name="connsiteX6" fmla="*/ 2360603 w 2722404"/>
                <a:gd name="connsiteY6" fmla="*/ 1730952 h 2428424"/>
                <a:gd name="connsiteX7" fmla="*/ 2292532 w 2722404"/>
                <a:gd name="connsiteY7" fmla="*/ 1767900 h 2428424"/>
                <a:gd name="connsiteX8" fmla="*/ 2279111 w 2722404"/>
                <a:gd name="connsiteY8" fmla="*/ 1820096 h 2428424"/>
                <a:gd name="connsiteX9" fmla="*/ 1979943 w 2722404"/>
                <a:gd name="connsiteY9" fmla="*/ 2427946 h 2428424"/>
                <a:gd name="connsiteX10" fmla="*/ 1339082 w 2722404"/>
                <a:gd name="connsiteY10" fmla="*/ 1873054 h 2428424"/>
                <a:gd name="connsiteX11" fmla="*/ 411338 w 2722404"/>
                <a:gd name="connsiteY11" fmla="*/ 2132557 h 2428424"/>
                <a:gd name="connsiteX12" fmla="*/ 44022 w 2722404"/>
                <a:gd name="connsiteY12" fmla="*/ 1618313 h 2428424"/>
                <a:gd name="connsiteX13" fmla="*/ 260559 w 2722404"/>
                <a:gd name="connsiteY13" fmla="*/ 820615 h 2428424"/>
                <a:gd name="connsiteX14" fmla="*/ 1081174 w 2722404"/>
                <a:gd name="connsiteY14" fmla="*/ 0 h 2428424"/>
                <a:gd name="connsiteX0" fmla="*/ 1081174 w 2722404"/>
                <a:gd name="connsiteY0" fmla="*/ 0 h 2428424"/>
                <a:gd name="connsiteX1" fmla="*/ 1661437 w 2722404"/>
                <a:gd name="connsiteY1" fmla="*/ 240353 h 2428424"/>
                <a:gd name="connsiteX2" fmla="*/ 1678771 w 2722404"/>
                <a:gd name="connsiteY2" fmla="*/ 261362 h 2428424"/>
                <a:gd name="connsiteX3" fmla="*/ 1736407 w 2722404"/>
                <a:gd name="connsiteY3" fmla="*/ 246542 h 2428424"/>
                <a:gd name="connsiteX4" fmla="*/ 1901789 w 2722404"/>
                <a:gd name="connsiteY4" fmla="*/ 229870 h 2428424"/>
                <a:gd name="connsiteX5" fmla="*/ 2722404 w 2722404"/>
                <a:gd name="connsiteY5" fmla="*/ 1050485 h 2428424"/>
                <a:gd name="connsiteX6" fmla="*/ 2360603 w 2722404"/>
                <a:gd name="connsiteY6" fmla="*/ 1730952 h 2428424"/>
                <a:gd name="connsiteX7" fmla="*/ 2292532 w 2722404"/>
                <a:gd name="connsiteY7" fmla="*/ 1767900 h 2428424"/>
                <a:gd name="connsiteX8" fmla="*/ 2279111 w 2722404"/>
                <a:gd name="connsiteY8" fmla="*/ 1820096 h 2428424"/>
                <a:gd name="connsiteX9" fmla="*/ 1979943 w 2722404"/>
                <a:gd name="connsiteY9" fmla="*/ 2427946 h 2428424"/>
                <a:gd name="connsiteX10" fmla="*/ 1339082 w 2722404"/>
                <a:gd name="connsiteY10" fmla="*/ 1873054 h 2428424"/>
                <a:gd name="connsiteX11" fmla="*/ 411338 w 2722404"/>
                <a:gd name="connsiteY11" fmla="*/ 2132557 h 2428424"/>
                <a:gd name="connsiteX12" fmla="*/ 44022 w 2722404"/>
                <a:gd name="connsiteY12" fmla="*/ 1618313 h 2428424"/>
                <a:gd name="connsiteX13" fmla="*/ 260559 w 2722404"/>
                <a:gd name="connsiteY13" fmla="*/ 820615 h 2428424"/>
                <a:gd name="connsiteX14" fmla="*/ 1081174 w 2722404"/>
                <a:gd name="connsiteY14" fmla="*/ 0 h 2428424"/>
                <a:gd name="connsiteX0" fmla="*/ 1055376 w 2696606"/>
                <a:gd name="connsiteY0" fmla="*/ 0 h 2428424"/>
                <a:gd name="connsiteX1" fmla="*/ 1635639 w 2696606"/>
                <a:gd name="connsiteY1" fmla="*/ 240353 h 2428424"/>
                <a:gd name="connsiteX2" fmla="*/ 1652973 w 2696606"/>
                <a:gd name="connsiteY2" fmla="*/ 261362 h 2428424"/>
                <a:gd name="connsiteX3" fmla="*/ 1710609 w 2696606"/>
                <a:gd name="connsiteY3" fmla="*/ 246542 h 2428424"/>
                <a:gd name="connsiteX4" fmla="*/ 1875991 w 2696606"/>
                <a:gd name="connsiteY4" fmla="*/ 229870 h 2428424"/>
                <a:gd name="connsiteX5" fmla="*/ 2696606 w 2696606"/>
                <a:gd name="connsiteY5" fmla="*/ 1050485 h 2428424"/>
                <a:gd name="connsiteX6" fmla="*/ 2334805 w 2696606"/>
                <a:gd name="connsiteY6" fmla="*/ 1730952 h 2428424"/>
                <a:gd name="connsiteX7" fmla="*/ 2266734 w 2696606"/>
                <a:gd name="connsiteY7" fmla="*/ 1767900 h 2428424"/>
                <a:gd name="connsiteX8" fmla="*/ 2253313 w 2696606"/>
                <a:gd name="connsiteY8" fmla="*/ 1820096 h 2428424"/>
                <a:gd name="connsiteX9" fmla="*/ 1954145 w 2696606"/>
                <a:gd name="connsiteY9" fmla="*/ 2427946 h 2428424"/>
                <a:gd name="connsiteX10" fmla="*/ 1313284 w 2696606"/>
                <a:gd name="connsiteY10" fmla="*/ 1873054 h 2428424"/>
                <a:gd name="connsiteX11" fmla="*/ 385540 w 2696606"/>
                <a:gd name="connsiteY11" fmla="*/ 2132557 h 2428424"/>
                <a:gd name="connsiteX12" fmla="*/ 18224 w 2696606"/>
                <a:gd name="connsiteY12" fmla="*/ 1618313 h 2428424"/>
                <a:gd name="connsiteX13" fmla="*/ 234761 w 2696606"/>
                <a:gd name="connsiteY13" fmla="*/ 820615 h 2428424"/>
                <a:gd name="connsiteX14" fmla="*/ 1055376 w 2696606"/>
                <a:gd name="connsiteY14" fmla="*/ 0 h 2428424"/>
                <a:gd name="connsiteX0" fmla="*/ 1055376 w 2696606"/>
                <a:gd name="connsiteY0" fmla="*/ 0 h 2428424"/>
                <a:gd name="connsiteX1" fmla="*/ 1635639 w 2696606"/>
                <a:gd name="connsiteY1" fmla="*/ 240353 h 2428424"/>
                <a:gd name="connsiteX2" fmla="*/ 1652973 w 2696606"/>
                <a:gd name="connsiteY2" fmla="*/ 261362 h 2428424"/>
                <a:gd name="connsiteX3" fmla="*/ 1710609 w 2696606"/>
                <a:gd name="connsiteY3" fmla="*/ 246542 h 2428424"/>
                <a:gd name="connsiteX4" fmla="*/ 1875991 w 2696606"/>
                <a:gd name="connsiteY4" fmla="*/ 229870 h 2428424"/>
                <a:gd name="connsiteX5" fmla="*/ 2696606 w 2696606"/>
                <a:gd name="connsiteY5" fmla="*/ 1050485 h 2428424"/>
                <a:gd name="connsiteX6" fmla="*/ 2334805 w 2696606"/>
                <a:gd name="connsiteY6" fmla="*/ 1730952 h 2428424"/>
                <a:gd name="connsiteX7" fmla="*/ 2266734 w 2696606"/>
                <a:gd name="connsiteY7" fmla="*/ 1767900 h 2428424"/>
                <a:gd name="connsiteX8" fmla="*/ 2253313 w 2696606"/>
                <a:gd name="connsiteY8" fmla="*/ 1820096 h 2428424"/>
                <a:gd name="connsiteX9" fmla="*/ 1954145 w 2696606"/>
                <a:gd name="connsiteY9" fmla="*/ 2427946 h 2428424"/>
                <a:gd name="connsiteX10" fmla="*/ 1313284 w 2696606"/>
                <a:gd name="connsiteY10" fmla="*/ 1873054 h 2428424"/>
                <a:gd name="connsiteX11" fmla="*/ 385540 w 2696606"/>
                <a:gd name="connsiteY11" fmla="*/ 2132557 h 2428424"/>
                <a:gd name="connsiteX12" fmla="*/ 18224 w 2696606"/>
                <a:gd name="connsiteY12" fmla="*/ 1618313 h 2428424"/>
                <a:gd name="connsiteX13" fmla="*/ 234761 w 2696606"/>
                <a:gd name="connsiteY13" fmla="*/ 820615 h 2428424"/>
                <a:gd name="connsiteX14" fmla="*/ 1055376 w 2696606"/>
                <a:gd name="connsiteY14" fmla="*/ 0 h 2428424"/>
                <a:gd name="connsiteX0" fmla="*/ 1055376 w 2696606"/>
                <a:gd name="connsiteY0" fmla="*/ 0 h 2428424"/>
                <a:gd name="connsiteX1" fmla="*/ 1635639 w 2696606"/>
                <a:gd name="connsiteY1" fmla="*/ 240353 h 2428424"/>
                <a:gd name="connsiteX2" fmla="*/ 1652973 w 2696606"/>
                <a:gd name="connsiteY2" fmla="*/ 261362 h 2428424"/>
                <a:gd name="connsiteX3" fmla="*/ 1710609 w 2696606"/>
                <a:gd name="connsiteY3" fmla="*/ 246542 h 2428424"/>
                <a:gd name="connsiteX4" fmla="*/ 1875991 w 2696606"/>
                <a:gd name="connsiteY4" fmla="*/ 229870 h 2428424"/>
                <a:gd name="connsiteX5" fmla="*/ 2696606 w 2696606"/>
                <a:gd name="connsiteY5" fmla="*/ 1050485 h 2428424"/>
                <a:gd name="connsiteX6" fmla="*/ 2334805 w 2696606"/>
                <a:gd name="connsiteY6" fmla="*/ 1730952 h 2428424"/>
                <a:gd name="connsiteX7" fmla="*/ 2266734 w 2696606"/>
                <a:gd name="connsiteY7" fmla="*/ 1767900 h 2428424"/>
                <a:gd name="connsiteX8" fmla="*/ 2253313 w 2696606"/>
                <a:gd name="connsiteY8" fmla="*/ 1820096 h 2428424"/>
                <a:gd name="connsiteX9" fmla="*/ 1954145 w 2696606"/>
                <a:gd name="connsiteY9" fmla="*/ 2427946 h 2428424"/>
                <a:gd name="connsiteX10" fmla="*/ 1313284 w 2696606"/>
                <a:gd name="connsiteY10" fmla="*/ 1873054 h 2428424"/>
                <a:gd name="connsiteX11" fmla="*/ 385540 w 2696606"/>
                <a:gd name="connsiteY11" fmla="*/ 2132557 h 2428424"/>
                <a:gd name="connsiteX12" fmla="*/ 18224 w 2696606"/>
                <a:gd name="connsiteY12" fmla="*/ 1618313 h 2428424"/>
                <a:gd name="connsiteX13" fmla="*/ 234761 w 2696606"/>
                <a:gd name="connsiteY13" fmla="*/ 820615 h 2428424"/>
                <a:gd name="connsiteX14" fmla="*/ 1055376 w 2696606"/>
                <a:gd name="connsiteY14" fmla="*/ 0 h 2428424"/>
                <a:gd name="connsiteX0" fmla="*/ 1055376 w 2696606"/>
                <a:gd name="connsiteY0" fmla="*/ 0 h 2428424"/>
                <a:gd name="connsiteX1" fmla="*/ 1635639 w 2696606"/>
                <a:gd name="connsiteY1" fmla="*/ 240353 h 2428424"/>
                <a:gd name="connsiteX2" fmla="*/ 1652973 w 2696606"/>
                <a:gd name="connsiteY2" fmla="*/ 261362 h 2428424"/>
                <a:gd name="connsiteX3" fmla="*/ 1710609 w 2696606"/>
                <a:gd name="connsiteY3" fmla="*/ 246542 h 2428424"/>
                <a:gd name="connsiteX4" fmla="*/ 1875991 w 2696606"/>
                <a:gd name="connsiteY4" fmla="*/ 229870 h 2428424"/>
                <a:gd name="connsiteX5" fmla="*/ 2696606 w 2696606"/>
                <a:gd name="connsiteY5" fmla="*/ 1050485 h 2428424"/>
                <a:gd name="connsiteX6" fmla="*/ 2334805 w 2696606"/>
                <a:gd name="connsiteY6" fmla="*/ 1730952 h 2428424"/>
                <a:gd name="connsiteX7" fmla="*/ 2266734 w 2696606"/>
                <a:gd name="connsiteY7" fmla="*/ 1767900 h 2428424"/>
                <a:gd name="connsiteX8" fmla="*/ 2253313 w 2696606"/>
                <a:gd name="connsiteY8" fmla="*/ 1820096 h 2428424"/>
                <a:gd name="connsiteX9" fmla="*/ 1954145 w 2696606"/>
                <a:gd name="connsiteY9" fmla="*/ 2427946 h 2428424"/>
                <a:gd name="connsiteX10" fmla="*/ 1313284 w 2696606"/>
                <a:gd name="connsiteY10" fmla="*/ 1873054 h 2428424"/>
                <a:gd name="connsiteX11" fmla="*/ 385540 w 2696606"/>
                <a:gd name="connsiteY11" fmla="*/ 2132557 h 2428424"/>
                <a:gd name="connsiteX12" fmla="*/ 18224 w 2696606"/>
                <a:gd name="connsiteY12" fmla="*/ 1618313 h 2428424"/>
                <a:gd name="connsiteX13" fmla="*/ 234761 w 2696606"/>
                <a:gd name="connsiteY13" fmla="*/ 820615 h 2428424"/>
                <a:gd name="connsiteX14" fmla="*/ 1055376 w 2696606"/>
                <a:gd name="connsiteY14" fmla="*/ 0 h 2428424"/>
                <a:gd name="connsiteX0" fmla="*/ 844361 w 2696606"/>
                <a:gd name="connsiteY0" fmla="*/ 0 h 2506578"/>
                <a:gd name="connsiteX1" fmla="*/ 1635639 w 2696606"/>
                <a:gd name="connsiteY1" fmla="*/ 318507 h 2506578"/>
                <a:gd name="connsiteX2" fmla="*/ 1652973 w 2696606"/>
                <a:gd name="connsiteY2" fmla="*/ 339516 h 2506578"/>
                <a:gd name="connsiteX3" fmla="*/ 1710609 w 2696606"/>
                <a:gd name="connsiteY3" fmla="*/ 324696 h 2506578"/>
                <a:gd name="connsiteX4" fmla="*/ 1875991 w 2696606"/>
                <a:gd name="connsiteY4" fmla="*/ 308024 h 2506578"/>
                <a:gd name="connsiteX5" fmla="*/ 2696606 w 2696606"/>
                <a:gd name="connsiteY5" fmla="*/ 1128639 h 2506578"/>
                <a:gd name="connsiteX6" fmla="*/ 2334805 w 2696606"/>
                <a:gd name="connsiteY6" fmla="*/ 1809106 h 2506578"/>
                <a:gd name="connsiteX7" fmla="*/ 2266734 w 2696606"/>
                <a:gd name="connsiteY7" fmla="*/ 1846054 h 2506578"/>
                <a:gd name="connsiteX8" fmla="*/ 2253313 w 2696606"/>
                <a:gd name="connsiteY8" fmla="*/ 1898250 h 2506578"/>
                <a:gd name="connsiteX9" fmla="*/ 1954145 w 2696606"/>
                <a:gd name="connsiteY9" fmla="*/ 2506100 h 2506578"/>
                <a:gd name="connsiteX10" fmla="*/ 1313284 w 2696606"/>
                <a:gd name="connsiteY10" fmla="*/ 1951208 h 2506578"/>
                <a:gd name="connsiteX11" fmla="*/ 385540 w 2696606"/>
                <a:gd name="connsiteY11" fmla="*/ 2210711 h 2506578"/>
                <a:gd name="connsiteX12" fmla="*/ 18224 w 2696606"/>
                <a:gd name="connsiteY12" fmla="*/ 1696467 h 2506578"/>
                <a:gd name="connsiteX13" fmla="*/ 234761 w 2696606"/>
                <a:gd name="connsiteY13" fmla="*/ 898769 h 2506578"/>
                <a:gd name="connsiteX14" fmla="*/ 844361 w 2696606"/>
                <a:gd name="connsiteY14" fmla="*/ 0 h 2506578"/>
                <a:gd name="connsiteX0" fmla="*/ 844361 w 2696606"/>
                <a:gd name="connsiteY0" fmla="*/ 0 h 2506578"/>
                <a:gd name="connsiteX1" fmla="*/ 1635639 w 2696606"/>
                <a:gd name="connsiteY1" fmla="*/ 318507 h 2506578"/>
                <a:gd name="connsiteX2" fmla="*/ 1652973 w 2696606"/>
                <a:gd name="connsiteY2" fmla="*/ 339516 h 2506578"/>
                <a:gd name="connsiteX3" fmla="*/ 1710609 w 2696606"/>
                <a:gd name="connsiteY3" fmla="*/ 324696 h 2506578"/>
                <a:gd name="connsiteX4" fmla="*/ 1875991 w 2696606"/>
                <a:gd name="connsiteY4" fmla="*/ 308024 h 2506578"/>
                <a:gd name="connsiteX5" fmla="*/ 2696606 w 2696606"/>
                <a:gd name="connsiteY5" fmla="*/ 1128639 h 2506578"/>
                <a:gd name="connsiteX6" fmla="*/ 2334805 w 2696606"/>
                <a:gd name="connsiteY6" fmla="*/ 1809106 h 2506578"/>
                <a:gd name="connsiteX7" fmla="*/ 2266734 w 2696606"/>
                <a:gd name="connsiteY7" fmla="*/ 1846054 h 2506578"/>
                <a:gd name="connsiteX8" fmla="*/ 2253313 w 2696606"/>
                <a:gd name="connsiteY8" fmla="*/ 1898250 h 2506578"/>
                <a:gd name="connsiteX9" fmla="*/ 1954145 w 2696606"/>
                <a:gd name="connsiteY9" fmla="*/ 2506100 h 2506578"/>
                <a:gd name="connsiteX10" fmla="*/ 1313284 w 2696606"/>
                <a:gd name="connsiteY10" fmla="*/ 1951208 h 2506578"/>
                <a:gd name="connsiteX11" fmla="*/ 385540 w 2696606"/>
                <a:gd name="connsiteY11" fmla="*/ 2210711 h 2506578"/>
                <a:gd name="connsiteX12" fmla="*/ 18224 w 2696606"/>
                <a:gd name="connsiteY12" fmla="*/ 1696467 h 2506578"/>
                <a:gd name="connsiteX13" fmla="*/ 234761 w 2696606"/>
                <a:gd name="connsiteY13" fmla="*/ 898769 h 2506578"/>
                <a:gd name="connsiteX14" fmla="*/ 844361 w 2696606"/>
                <a:gd name="connsiteY14" fmla="*/ 0 h 2506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696606" h="2506578">
                  <a:moveTo>
                    <a:pt x="844361" y="0"/>
                  </a:moveTo>
                  <a:cubicBezTo>
                    <a:pt x="2196384" y="1391139"/>
                    <a:pt x="1487137" y="170005"/>
                    <a:pt x="1635639" y="318507"/>
                  </a:cubicBezTo>
                  <a:lnTo>
                    <a:pt x="1652973" y="339516"/>
                  </a:lnTo>
                  <a:lnTo>
                    <a:pt x="1710609" y="324696"/>
                  </a:lnTo>
                  <a:cubicBezTo>
                    <a:pt x="1764029" y="313765"/>
                    <a:pt x="1819340" y="308024"/>
                    <a:pt x="1875991" y="308024"/>
                  </a:cubicBezTo>
                  <a:cubicBezTo>
                    <a:pt x="2329204" y="308024"/>
                    <a:pt x="2696606" y="675426"/>
                    <a:pt x="2696606" y="1128639"/>
                  </a:cubicBezTo>
                  <a:cubicBezTo>
                    <a:pt x="2696606" y="1411897"/>
                    <a:pt x="2553090" y="1661635"/>
                    <a:pt x="2334805" y="1809106"/>
                  </a:cubicBezTo>
                  <a:lnTo>
                    <a:pt x="2266734" y="1846054"/>
                  </a:lnTo>
                  <a:lnTo>
                    <a:pt x="2253313" y="1898250"/>
                  </a:lnTo>
                  <a:cubicBezTo>
                    <a:pt x="2149414" y="2232296"/>
                    <a:pt x="2110816" y="2497274"/>
                    <a:pt x="1954145" y="2506100"/>
                  </a:cubicBezTo>
                  <a:cubicBezTo>
                    <a:pt x="1797474" y="2514926"/>
                    <a:pt x="1313284" y="2404421"/>
                    <a:pt x="1313284" y="1951208"/>
                  </a:cubicBezTo>
                  <a:cubicBezTo>
                    <a:pt x="1314046" y="1936109"/>
                    <a:pt x="601383" y="2253168"/>
                    <a:pt x="385540" y="2210711"/>
                  </a:cubicBezTo>
                  <a:cubicBezTo>
                    <a:pt x="169697" y="2168254"/>
                    <a:pt x="-68291" y="1929907"/>
                    <a:pt x="18224" y="1696467"/>
                  </a:cubicBezTo>
                  <a:cubicBezTo>
                    <a:pt x="104739" y="1463027"/>
                    <a:pt x="477038" y="1221104"/>
                    <a:pt x="234761" y="898769"/>
                  </a:cubicBezTo>
                  <a:cubicBezTo>
                    <a:pt x="-109116" y="375217"/>
                    <a:pt x="391148" y="0"/>
                    <a:pt x="844361" y="0"/>
                  </a:cubicBezTo>
                  <a:close/>
                </a:path>
              </a:pathLst>
            </a:custGeom>
            <a:gradFill>
              <a:gsLst>
                <a:gs pos="0">
                  <a:srgbClr val="125286"/>
                </a:gs>
                <a:gs pos="100000">
                  <a:srgbClr val="2195F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字魂59号-创粗黑" panose="00000500000000000000" pitchFamily="2" charset="-122"/>
              </a:endParaRPr>
            </a:p>
          </p:txBody>
        </p:sp>
      </p:grpSp>
      <p:pic>
        <p:nvPicPr>
          <p:cNvPr id="88" name="Picture 87" descr="华中科技大学.png"/>
          <p:cNvPicPr>
            <a:picLocks noChangeAspect="1"/>
          </p:cNvPicPr>
          <p:nvPr/>
        </p:nvPicPr>
        <p:blipFill>
          <a:blip r:embed="rId5"/>
          <a:stretch>
            <a:fillRect/>
          </a:stretch>
        </p:blipFill>
        <p:spPr>
          <a:xfrm>
            <a:off x="10302752" y="353435"/>
            <a:ext cx="1756624" cy="385828"/>
          </a:xfrm>
          <a:prstGeom prst="rect">
            <a:avLst/>
          </a:prstGeom>
        </p:spPr>
      </p:pic>
    </p:spTree>
    <p:extLst>
      <p:ext uri="{BB962C8B-B14F-4D97-AF65-F5344CB8AC3E}">
        <p14:creationId xmlns:p14="http://schemas.microsoft.com/office/powerpoint/2010/main" val="2792827888"/>
      </p:ext>
    </p:extLst>
  </p:cSld>
  <p:clrMapOvr>
    <a:masterClrMapping/>
  </p:clrMapOvr>
  <mc:AlternateContent xmlns:mc="http://schemas.openxmlformats.org/markup-compatibility/2006" xmlns:p14="http://schemas.microsoft.com/office/powerpoint/2010/main">
    <mc:Choice Requires="p14">
      <p:transition spd="slow" p14:dur="1750" advClick="0" advTm="3000">
        <p:random/>
      </p:transition>
    </mc:Choice>
    <mc:Fallback xmlns="">
      <p:transition spd="slow"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63"/>
                                        </p:tgtEl>
                                        <p:attrNameLst>
                                          <p:attrName>style.visibility</p:attrName>
                                        </p:attrNameLst>
                                      </p:cBhvr>
                                      <p:to>
                                        <p:strVal val="visible"/>
                                      </p:to>
                                    </p:set>
                                    <p:anim calcmode="lin" valueType="num">
                                      <p:cBhvr>
                                        <p:cTn id="7" dur="500" fill="hold"/>
                                        <p:tgtEl>
                                          <p:spTgt spid="63"/>
                                        </p:tgtEl>
                                        <p:attrNameLst>
                                          <p:attrName>ppt_w</p:attrName>
                                        </p:attrNameLst>
                                      </p:cBhvr>
                                      <p:tavLst>
                                        <p:tav tm="0">
                                          <p:val>
                                            <p:fltVal val="0"/>
                                          </p:val>
                                        </p:tav>
                                        <p:tav tm="100000">
                                          <p:val>
                                            <p:strVal val="#ppt_w"/>
                                          </p:val>
                                        </p:tav>
                                      </p:tavLst>
                                    </p:anim>
                                    <p:anim calcmode="lin" valueType="num">
                                      <p:cBhvr>
                                        <p:cTn id="8" dur="500" fill="hold"/>
                                        <p:tgtEl>
                                          <p:spTgt spid="63"/>
                                        </p:tgtEl>
                                        <p:attrNameLst>
                                          <p:attrName>ppt_h</p:attrName>
                                        </p:attrNameLst>
                                      </p:cBhvr>
                                      <p:tavLst>
                                        <p:tav tm="0">
                                          <p:val>
                                            <p:fltVal val="0"/>
                                          </p:val>
                                        </p:tav>
                                        <p:tav tm="100000">
                                          <p:val>
                                            <p:strVal val="#ppt_h"/>
                                          </p:val>
                                        </p:tav>
                                      </p:tavLst>
                                    </p:anim>
                                    <p:animEffect transition="in" filter="fade">
                                      <p:cBhvr>
                                        <p:cTn id="9" dur="500"/>
                                        <p:tgtEl>
                                          <p:spTgt spid="63"/>
                                        </p:tgtEl>
                                      </p:cBhvr>
                                    </p:animEffect>
                                  </p:childTnLst>
                                </p:cTn>
                              </p:par>
                              <p:par>
                                <p:cTn id="10" presetID="53" presetClass="entr" presetSubtype="16" fill="hold" nodeType="withEffect">
                                  <p:stCondLst>
                                    <p:cond delay="250"/>
                                  </p:stCondLst>
                                  <p:childTnLst>
                                    <p:set>
                                      <p:cBhvr>
                                        <p:cTn id="11" dur="1" fill="hold">
                                          <p:stCondLst>
                                            <p:cond delay="0"/>
                                          </p:stCondLst>
                                        </p:cTn>
                                        <p:tgtEl>
                                          <p:spTgt spid="73"/>
                                        </p:tgtEl>
                                        <p:attrNameLst>
                                          <p:attrName>style.visibility</p:attrName>
                                        </p:attrNameLst>
                                      </p:cBhvr>
                                      <p:to>
                                        <p:strVal val="visible"/>
                                      </p:to>
                                    </p:set>
                                    <p:anim calcmode="lin" valueType="num">
                                      <p:cBhvr>
                                        <p:cTn id="12" dur="500" fill="hold"/>
                                        <p:tgtEl>
                                          <p:spTgt spid="73"/>
                                        </p:tgtEl>
                                        <p:attrNameLst>
                                          <p:attrName>ppt_w</p:attrName>
                                        </p:attrNameLst>
                                      </p:cBhvr>
                                      <p:tavLst>
                                        <p:tav tm="0">
                                          <p:val>
                                            <p:fltVal val="0"/>
                                          </p:val>
                                        </p:tav>
                                        <p:tav tm="100000">
                                          <p:val>
                                            <p:strVal val="#ppt_w"/>
                                          </p:val>
                                        </p:tav>
                                      </p:tavLst>
                                    </p:anim>
                                    <p:anim calcmode="lin" valueType="num">
                                      <p:cBhvr>
                                        <p:cTn id="13" dur="500" fill="hold"/>
                                        <p:tgtEl>
                                          <p:spTgt spid="73"/>
                                        </p:tgtEl>
                                        <p:attrNameLst>
                                          <p:attrName>ppt_h</p:attrName>
                                        </p:attrNameLst>
                                      </p:cBhvr>
                                      <p:tavLst>
                                        <p:tav tm="0">
                                          <p:val>
                                            <p:fltVal val="0"/>
                                          </p:val>
                                        </p:tav>
                                        <p:tav tm="100000">
                                          <p:val>
                                            <p:strVal val="#ppt_h"/>
                                          </p:val>
                                        </p:tav>
                                      </p:tavLst>
                                    </p:anim>
                                    <p:animEffect transition="in" filter="fade">
                                      <p:cBhvr>
                                        <p:cTn id="14" dur="500"/>
                                        <p:tgtEl>
                                          <p:spTgt spid="73"/>
                                        </p:tgtEl>
                                      </p:cBhvr>
                                    </p:animEffect>
                                  </p:childTnLst>
                                </p:cTn>
                              </p:par>
                              <p:par>
                                <p:cTn id="15" presetID="53" presetClass="entr" presetSubtype="16" fill="hold" nodeType="withEffect">
                                  <p:stCondLst>
                                    <p:cond delay="500"/>
                                  </p:stCondLst>
                                  <p:childTnLst>
                                    <p:set>
                                      <p:cBhvr>
                                        <p:cTn id="16" dur="1" fill="hold">
                                          <p:stCondLst>
                                            <p:cond delay="0"/>
                                          </p:stCondLst>
                                        </p:cTn>
                                        <p:tgtEl>
                                          <p:spTgt spid="78"/>
                                        </p:tgtEl>
                                        <p:attrNameLst>
                                          <p:attrName>style.visibility</p:attrName>
                                        </p:attrNameLst>
                                      </p:cBhvr>
                                      <p:to>
                                        <p:strVal val="visible"/>
                                      </p:to>
                                    </p:set>
                                    <p:anim calcmode="lin" valueType="num">
                                      <p:cBhvr>
                                        <p:cTn id="17" dur="500" fill="hold"/>
                                        <p:tgtEl>
                                          <p:spTgt spid="78"/>
                                        </p:tgtEl>
                                        <p:attrNameLst>
                                          <p:attrName>ppt_w</p:attrName>
                                        </p:attrNameLst>
                                      </p:cBhvr>
                                      <p:tavLst>
                                        <p:tav tm="0">
                                          <p:val>
                                            <p:fltVal val="0"/>
                                          </p:val>
                                        </p:tav>
                                        <p:tav tm="100000">
                                          <p:val>
                                            <p:strVal val="#ppt_w"/>
                                          </p:val>
                                        </p:tav>
                                      </p:tavLst>
                                    </p:anim>
                                    <p:anim calcmode="lin" valueType="num">
                                      <p:cBhvr>
                                        <p:cTn id="18" dur="500" fill="hold"/>
                                        <p:tgtEl>
                                          <p:spTgt spid="78"/>
                                        </p:tgtEl>
                                        <p:attrNameLst>
                                          <p:attrName>ppt_h</p:attrName>
                                        </p:attrNameLst>
                                      </p:cBhvr>
                                      <p:tavLst>
                                        <p:tav tm="0">
                                          <p:val>
                                            <p:fltVal val="0"/>
                                          </p:val>
                                        </p:tav>
                                        <p:tav tm="100000">
                                          <p:val>
                                            <p:strVal val="#ppt_h"/>
                                          </p:val>
                                        </p:tav>
                                      </p:tavLst>
                                    </p:anim>
                                    <p:animEffect transition="in" filter="fade">
                                      <p:cBhvr>
                                        <p:cTn id="19" dur="500"/>
                                        <p:tgtEl>
                                          <p:spTgt spid="78"/>
                                        </p:tgtEl>
                                      </p:cBhvr>
                                    </p:animEffect>
                                  </p:childTnLst>
                                </p:cTn>
                              </p:par>
                              <p:par>
                                <p:cTn id="20" presetID="53" presetClass="entr" presetSubtype="16" fill="hold" nodeType="withEffect">
                                  <p:stCondLst>
                                    <p:cond delay="750"/>
                                  </p:stCondLst>
                                  <p:childTnLst>
                                    <p:set>
                                      <p:cBhvr>
                                        <p:cTn id="21" dur="1" fill="hold">
                                          <p:stCondLst>
                                            <p:cond delay="0"/>
                                          </p:stCondLst>
                                        </p:cTn>
                                        <p:tgtEl>
                                          <p:spTgt spid="68"/>
                                        </p:tgtEl>
                                        <p:attrNameLst>
                                          <p:attrName>style.visibility</p:attrName>
                                        </p:attrNameLst>
                                      </p:cBhvr>
                                      <p:to>
                                        <p:strVal val="visible"/>
                                      </p:to>
                                    </p:set>
                                    <p:anim calcmode="lin" valueType="num">
                                      <p:cBhvr>
                                        <p:cTn id="22" dur="500" fill="hold"/>
                                        <p:tgtEl>
                                          <p:spTgt spid="68"/>
                                        </p:tgtEl>
                                        <p:attrNameLst>
                                          <p:attrName>ppt_w</p:attrName>
                                        </p:attrNameLst>
                                      </p:cBhvr>
                                      <p:tavLst>
                                        <p:tav tm="0">
                                          <p:val>
                                            <p:fltVal val="0"/>
                                          </p:val>
                                        </p:tav>
                                        <p:tav tm="100000">
                                          <p:val>
                                            <p:strVal val="#ppt_w"/>
                                          </p:val>
                                        </p:tav>
                                      </p:tavLst>
                                    </p:anim>
                                    <p:anim calcmode="lin" valueType="num">
                                      <p:cBhvr>
                                        <p:cTn id="23" dur="500" fill="hold"/>
                                        <p:tgtEl>
                                          <p:spTgt spid="68"/>
                                        </p:tgtEl>
                                        <p:attrNameLst>
                                          <p:attrName>ppt_h</p:attrName>
                                        </p:attrNameLst>
                                      </p:cBhvr>
                                      <p:tavLst>
                                        <p:tav tm="0">
                                          <p:val>
                                            <p:fltVal val="0"/>
                                          </p:val>
                                        </p:tav>
                                        <p:tav tm="100000">
                                          <p:val>
                                            <p:strVal val="#ppt_h"/>
                                          </p:val>
                                        </p:tav>
                                      </p:tavLst>
                                    </p:anim>
                                    <p:animEffect transition="in" filter="fade">
                                      <p:cBhvr>
                                        <p:cTn id="24" dur="500"/>
                                        <p:tgtEl>
                                          <p:spTgt spid="68"/>
                                        </p:tgtEl>
                                      </p:cBhvr>
                                    </p:animEffect>
                                  </p:childTnLst>
                                </p:cTn>
                              </p:par>
                              <p:par>
                                <p:cTn id="25" presetID="53" presetClass="entr" presetSubtype="16" fill="hold" nodeType="withEffect">
                                  <p:stCondLst>
                                    <p:cond delay="1000"/>
                                  </p:stCondLst>
                                  <p:childTnLst>
                                    <p:set>
                                      <p:cBhvr>
                                        <p:cTn id="26" dur="1" fill="hold">
                                          <p:stCondLst>
                                            <p:cond delay="0"/>
                                          </p:stCondLst>
                                        </p:cTn>
                                        <p:tgtEl>
                                          <p:spTgt spid="58"/>
                                        </p:tgtEl>
                                        <p:attrNameLst>
                                          <p:attrName>style.visibility</p:attrName>
                                        </p:attrNameLst>
                                      </p:cBhvr>
                                      <p:to>
                                        <p:strVal val="visible"/>
                                      </p:to>
                                    </p:set>
                                    <p:anim calcmode="lin" valueType="num">
                                      <p:cBhvr>
                                        <p:cTn id="27" dur="500" fill="hold"/>
                                        <p:tgtEl>
                                          <p:spTgt spid="58"/>
                                        </p:tgtEl>
                                        <p:attrNameLst>
                                          <p:attrName>ppt_w</p:attrName>
                                        </p:attrNameLst>
                                      </p:cBhvr>
                                      <p:tavLst>
                                        <p:tav tm="0">
                                          <p:val>
                                            <p:fltVal val="0"/>
                                          </p:val>
                                        </p:tav>
                                        <p:tav tm="100000">
                                          <p:val>
                                            <p:strVal val="#ppt_w"/>
                                          </p:val>
                                        </p:tav>
                                      </p:tavLst>
                                    </p:anim>
                                    <p:anim calcmode="lin" valueType="num">
                                      <p:cBhvr>
                                        <p:cTn id="28" dur="500" fill="hold"/>
                                        <p:tgtEl>
                                          <p:spTgt spid="58"/>
                                        </p:tgtEl>
                                        <p:attrNameLst>
                                          <p:attrName>ppt_h</p:attrName>
                                        </p:attrNameLst>
                                      </p:cBhvr>
                                      <p:tavLst>
                                        <p:tav tm="0">
                                          <p:val>
                                            <p:fltVal val="0"/>
                                          </p:val>
                                        </p:tav>
                                        <p:tav tm="100000">
                                          <p:val>
                                            <p:strVal val="#ppt_h"/>
                                          </p:val>
                                        </p:tav>
                                      </p:tavLst>
                                    </p:anim>
                                    <p:animEffect transition="in" filter="fade">
                                      <p:cBhvr>
                                        <p:cTn id="29"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淘宝-想搞设计PPT(倒卖必究)-6" descr="e7d195523061f1c0f55f9af68525816972d868573ada39bc763F3977967589A5F92C178830C92595A6CE4D0132F8C206B2B04C416AAA86B7FD80AB023F78DAEB544E2F013E11B2B95AD21703D1C90034A379EC9026EFAAF5D8D3F6EDD7215B01F2EB414F4EDE30401A849A62E2C7130621DA8222E6FE7BF80B67317F7DA704DB304B40DDFA641B1C0C26B42E22A5AC4F" hidden="1"/>
          <p:cNvSpPr txBox="1"/>
          <p:nvPr/>
        </p:nvSpPr>
        <p:spPr>
          <a:xfrm>
            <a:off x="-474134" y="2404533"/>
            <a:ext cx="317779" cy="1354667"/>
          </a:xfrm>
          <a:prstGeom prst="rect">
            <a:avLst/>
          </a:prstGeom>
          <a:noFill/>
        </p:spPr>
        <p:txBody>
          <a:bodyPr vert="wordArtVert" rtlCol="0">
            <a:spAutoFit/>
          </a:bodyPr>
          <a:lstStyle/>
          <a:p>
            <a:r>
              <a:rPr lang="en-US" altLang="zh-CN" sz="133" dirty="0">
                <a:solidFill/>
                <a:ea typeface="字魂59号-创粗黑" panose="00000500000000000000" pitchFamily="2" charset="-122"/>
              </a:rPr>
              <a:t>e7d195523061f1c0f55f9af68525816972d868573ada39bc763F3977967589A5F92C178830C92595A6CE4D0132F8C206B2B04C416AAA86B7FD80AB023F78DAEB544E2F013E11B2B95AD21703D1C90034A379EC9026EFAAF5D8D3F6EDD7215B01F2EB414F4EDE30401A849A62E2C7130621DA8222E6FE7BF80B67317F7DA704DB304B40DDFA641B1C0C26B42E22A5AC4F</a:t>
            </a:r>
            <a:endParaRPr lang="zh-CN" altLang="en-US" sz="133" dirty="0">
              <a:ea typeface="字魂59号-创粗黑" panose="00000500000000000000" pitchFamily="2" charset="-122"/>
            </a:endParaRPr>
          </a:p>
        </p:txBody>
      </p:sp>
      <p:grpSp>
        <p:nvGrpSpPr>
          <p:cNvPr id="10" name="组合 9">
            <a:extLst>
              <a:ext uri="{FF2B5EF4-FFF2-40B4-BE49-F238E27FC236}">
                <a16:creationId xmlns:a16="http://schemas.microsoft.com/office/drawing/2014/main" id="{293E043B-D2C7-D075-ECAD-2EFB8C82DA16}"/>
              </a:ext>
            </a:extLst>
          </p:cNvPr>
          <p:cNvGrpSpPr/>
          <p:nvPr/>
        </p:nvGrpSpPr>
        <p:grpSpPr>
          <a:xfrm>
            <a:off x="1052797" y="4137487"/>
            <a:ext cx="2241975" cy="1321457"/>
            <a:chOff x="1052797" y="4137487"/>
            <a:chExt cx="2241975" cy="1321457"/>
          </a:xfrm>
        </p:grpSpPr>
        <p:sp>
          <p:nvSpPr>
            <p:cNvPr id="14" name="淘宝-想搞设计PPT(倒卖必究)-14"/>
            <p:cNvSpPr/>
            <p:nvPr/>
          </p:nvSpPr>
          <p:spPr>
            <a:xfrm>
              <a:off x="1052798" y="4612943"/>
              <a:ext cx="2241974" cy="846001"/>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400" dirty="0">
                  <a:solidFill>
                    <a:schemeClr val="tx1">
                      <a:lumMod val="50000"/>
                      <a:lumOff val="50000"/>
                    </a:schemeClr>
                  </a:solidFill>
                  <a:latin typeface="字魂59号-创粗黑" panose="00000500000000000000" pitchFamily="2" charset="-122"/>
                  <a:ea typeface="字魂59号-创粗黑" panose="00000500000000000000" pitchFamily="2" charset="-122"/>
                </a:rPr>
                <a:t>用户可以在投影仪或者计算机上进行演示也可以将演示文稿打印出来</a:t>
              </a:r>
            </a:p>
          </p:txBody>
        </p:sp>
        <p:sp>
          <p:nvSpPr>
            <p:cNvPr id="15" name="淘宝-想搞设计PPT(倒卖必究)-15"/>
            <p:cNvSpPr/>
            <p:nvPr/>
          </p:nvSpPr>
          <p:spPr>
            <a:xfrm>
              <a:off x="1052797" y="4137487"/>
              <a:ext cx="2241974" cy="434991"/>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2000" b="1" dirty="0">
                  <a:solidFill>
                    <a:schemeClr val="tx1">
                      <a:lumMod val="65000"/>
                      <a:lumOff val="35000"/>
                    </a:schemeClr>
                  </a:solidFill>
                  <a:latin typeface="字魂59号-创粗黑" panose="00000500000000000000" pitchFamily="2" charset="-122"/>
                  <a:ea typeface="字魂59号-创粗黑" panose="00000500000000000000" pitchFamily="2" charset="-122"/>
                </a:rPr>
                <a:t>文字添加</a:t>
              </a:r>
            </a:p>
          </p:txBody>
        </p:sp>
      </p:grpSp>
      <p:grpSp>
        <p:nvGrpSpPr>
          <p:cNvPr id="8" name="组合 7">
            <a:extLst>
              <a:ext uri="{FF2B5EF4-FFF2-40B4-BE49-F238E27FC236}">
                <a16:creationId xmlns:a16="http://schemas.microsoft.com/office/drawing/2014/main" id="{C1FA55EA-E677-36CD-B2D1-49850E994EE2}"/>
              </a:ext>
            </a:extLst>
          </p:cNvPr>
          <p:cNvGrpSpPr/>
          <p:nvPr/>
        </p:nvGrpSpPr>
        <p:grpSpPr>
          <a:xfrm>
            <a:off x="902178" y="3326824"/>
            <a:ext cx="10413462" cy="519065"/>
            <a:chOff x="902178" y="3326824"/>
            <a:chExt cx="10413462" cy="519065"/>
          </a:xfrm>
        </p:grpSpPr>
        <p:sp>
          <p:nvSpPr>
            <p:cNvPr id="16" name="淘宝-想搞设计PPT(倒卖必究)-16"/>
            <p:cNvSpPr/>
            <p:nvPr/>
          </p:nvSpPr>
          <p:spPr>
            <a:xfrm flipV="1">
              <a:off x="8772390" y="3326825"/>
              <a:ext cx="2543250" cy="517637"/>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latin typeface="字魂59号-创粗黑" panose="00000500000000000000" pitchFamily="2" charset="-122"/>
                <a:ea typeface="字魂59号-创粗黑" panose="00000500000000000000" pitchFamily="2" charset="-122"/>
              </a:endParaRPr>
            </a:p>
          </p:txBody>
        </p:sp>
        <p:sp>
          <p:nvSpPr>
            <p:cNvPr id="17" name="淘宝-想搞设计PPT(倒卖必究)-17"/>
            <p:cNvSpPr/>
            <p:nvPr/>
          </p:nvSpPr>
          <p:spPr>
            <a:xfrm flipV="1">
              <a:off x="6147594" y="3326824"/>
              <a:ext cx="2544864" cy="517637"/>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latin typeface="字魂59号-创粗黑" panose="00000500000000000000" pitchFamily="2" charset="-122"/>
                <a:ea typeface="字魂59号-创粗黑" panose="00000500000000000000" pitchFamily="2" charset="-122"/>
              </a:endParaRPr>
            </a:p>
          </p:txBody>
        </p:sp>
        <p:sp>
          <p:nvSpPr>
            <p:cNvPr id="18" name="淘宝-想搞设计PPT(倒卖必究)-18"/>
            <p:cNvSpPr/>
            <p:nvPr/>
          </p:nvSpPr>
          <p:spPr>
            <a:xfrm flipV="1">
              <a:off x="3527009" y="3326826"/>
              <a:ext cx="2541391" cy="519063"/>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latin typeface="字魂59号-创粗黑" panose="00000500000000000000" pitchFamily="2" charset="-122"/>
                <a:ea typeface="字魂59号-创粗黑" panose="00000500000000000000" pitchFamily="2" charset="-122"/>
              </a:endParaRPr>
            </a:p>
          </p:txBody>
        </p:sp>
        <p:sp>
          <p:nvSpPr>
            <p:cNvPr id="19" name="淘宝-想搞设计PPT(倒卖必究)-19"/>
            <p:cNvSpPr/>
            <p:nvPr/>
          </p:nvSpPr>
          <p:spPr>
            <a:xfrm flipV="1">
              <a:off x="902178" y="3326825"/>
              <a:ext cx="2543215" cy="517637"/>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latin typeface="字魂59号-创粗黑" panose="00000500000000000000" pitchFamily="2" charset="-122"/>
                <a:ea typeface="字魂59号-创粗黑" panose="00000500000000000000" pitchFamily="2" charset="-122"/>
              </a:endParaRPr>
            </a:p>
          </p:txBody>
        </p:sp>
      </p:grpSp>
      <p:grpSp>
        <p:nvGrpSpPr>
          <p:cNvPr id="5" name="组合 4">
            <a:extLst>
              <a:ext uri="{FF2B5EF4-FFF2-40B4-BE49-F238E27FC236}">
                <a16:creationId xmlns:a16="http://schemas.microsoft.com/office/drawing/2014/main" id="{E9F25242-4ACE-4075-27E6-367731DCA8A4}"/>
              </a:ext>
            </a:extLst>
          </p:cNvPr>
          <p:cNvGrpSpPr/>
          <p:nvPr/>
        </p:nvGrpSpPr>
        <p:grpSpPr>
          <a:xfrm>
            <a:off x="3620151" y="4137487"/>
            <a:ext cx="2241975" cy="1321457"/>
            <a:chOff x="3620151" y="4137487"/>
            <a:chExt cx="2241975" cy="1321457"/>
          </a:xfrm>
        </p:grpSpPr>
        <p:sp>
          <p:nvSpPr>
            <p:cNvPr id="26" name="淘宝-想搞设计PPT(倒卖必究)-26"/>
            <p:cNvSpPr/>
            <p:nvPr/>
          </p:nvSpPr>
          <p:spPr>
            <a:xfrm>
              <a:off x="3620152" y="4612943"/>
              <a:ext cx="2241974" cy="846001"/>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400" dirty="0">
                  <a:solidFill>
                    <a:schemeClr val="tx1">
                      <a:lumMod val="50000"/>
                      <a:lumOff val="50000"/>
                    </a:schemeClr>
                  </a:solidFill>
                  <a:latin typeface="字魂59号-创粗黑" panose="00000500000000000000" pitchFamily="2" charset="-122"/>
                  <a:ea typeface="字魂59号-创粗黑" panose="00000500000000000000" pitchFamily="2" charset="-122"/>
                </a:rPr>
                <a:t>用户可以在投影仪或者计算机上进行演示也可以将演示文稿打印出来</a:t>
              </a:r>
            </a:p>
          </p:txBody>
        </p:sp>
        <p:sp>
          <p:nvSpPr>
            <p:cNvPr id="27" name="淘宝-想搞设计PPT(倒卖必究)-27"/>
            <p:cNvSpPr/>
            <p:nvPr/>
          </p:nvSpPr>
          <p:spPr>
            <a:xfrm>
              <a:off x="3620151" y="4137487"/>
              <a:ext cx="2241974" cy="434991"/>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2000" b="1" dirty="0">
                  <a:solidFill>
                    <a:schemeClr val="tx1">
                      <a:lumMod val="65000"/>
                      <a:lumOff val="35000"/>
                    </a:schemeClr>
                  </a:solidFill>
                  <a:latin typeface="字魂59号-创粗黑" panose="00000500000000000000" pitchFamily="2" charset="-122"/>
                  <a:ea typeface="字魂59号-创粗黑" panose="00000500000000000000" pitchFamily="2" charset="-122"/>
                </a:rPr>
                <a:t>文字添加</a:t>
              </a:r>
            </a:p>
          </p:txBody>
        </p:sp>
      </p:grpSp>
      <p:grpSp>
        <p:nvGrpSpPr>
          <p:cNvPr id="4" name="组合 3">
            <a:extLst>
              <a:ext uri="{FF2B5EF4-FFF2-40B4-BE49-F238E27FC236}">
                <a16:creationId xmlns:a16="http://schemas.microsoft.com/office/drawing/2014/main" id="{2D5C6E23-8D9A-69F9-DBBC-DA0D16D8DA3D}"/>
              </a:ext>
            </a:extLst>
          </p:cNvPr>
          <p:cNvGrpSpPr/>
          <p:nvPr/>
        </p:nvGrpSpPr>
        <p:grpSpPr>
          <a:xfrm>
            <a:off x="6297739" y="4137487"/>
            <a:ext cx="2241975" cy="1321457"/>
            <a:chOff x="6297739" y="4137487"/>
            <a:chExt cx="2241975" cy="1321457"/>
          </a:xfrm>
        </p:grpSpPr>
        <p:sp>
          <p:nvSpPr>
            <p:cNvPr id="29" name="淘宝-想搞设计PPT(倒卖必究)-29"/>
            <p:cNvSpPr/>
            <p:nvPr/>
          </p:nvSpPr>
          <p:spPr>
            <a:xfrm>
              <a:off x="6297740" y="4612943"/>
              <a:ext cx="2241974" cy="846001"/>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400" dirty="0">
                  <a:solidFill>
                    <a:schemeClr val="tx1">
                      <a:lumMod val="50000"/>
                      <a:lumOff val="50000"/>
                    </a:schemeClr>
                  </a:solidFill>
                  <a:latin typeface="字魂59号-创粗黑" panose="00000500000000000000" pitchFamily="2" charset="-122"/>
                  <a:ea typeface="字魂59号-创粗黑" panose="00000500000000000000" pitchFamily="2" charset="-122"/>
                </a:rPr>
                <a:t>用户可以在投影仪或者计算机上进行演示也可以将演示文稿打印出来</a:t>
              </a:r>
            </a:p>
          </p:txBody>
        </p:sp>
        <p:sp>
          <p:nvSpPr>
            <p:cNvPr id="30" name="淘宝-想搞设计PPT(倒卖必究)-30"/>
            <p:cNvSpPr/>
            <p:nvPr/>
          </p:nvSpPr>
          <p:spPr>
            <a:xfrm>
              <a:off x="6297739" y="4137487"/>
              <a:ext cx="2241974" cy="434991"/>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2000" b="1" dirty="0">
                  <a:solidFill>
                    <a:schemeClr val="tx1">
                      <a:lumMod val="65000"/>
                      <a:lumOff val="35000"/>
                    </a:schemeClr>
                  </a:solidFill>
                  <a:latin typeface="字魂59号-创粗黑" panose="00000500000000000000" pitchFamily="2" charset="-122"/>
                  <a:ea typeface="字魂59号-创粗黑" panose="00000500000000000000" pitchFamily="2" charset="-122"/>
                </a:rPr>
                <a:t>文字添加</a:t>
              </a:r>
            </a:p>
          </p:txBody>
        </p:sp>
      </p:grpSp>
      <p:grpSp>
        <p:nvGrpSpPr>
          <p:cNvPr id="3" name="组合 2">
            <a:extLst>
              <a:ext uri="{FF2B5EF4-FFF2-40B4-BE49-F238E27FC236}">
                <a16:creationId xmlns:a16="http://schemas.microsoft.com/office/drawing/2014/main" id="{C74B8004-49E6-6A69-2008-59D9E9D1BE01}"/>
              </a:ext>
            </a:extLst>
          </p:cNvPr>
          <p:cNvGrpSpPr/>
          <p:nvPr/>
        </p:nvGrpSpPr>
        <p:grpSpPr>
          <a:xfrm>
            <a:off x="8923027" y="4137487"/>
            <a:ext cx="2241975" cy="1321457"/>
            <a:chOff x="8923027" y="4137487"/>
            <a:chExt cx="2241975" cy="1321457"/>
          </a:xfrm>
        </p:grpSpPr>
        <p:sp>
          <p:nvSpPr>
            <p:cNvPr id="32" name="淘宝-想搞设计PPT(倒卖必究)-32"/>
            <p:cNvSpPr/>
            <p:nvPr/>
          </p:nvSpPr>
          <p:spPr>
            <a:xfrm>
              <a:off x="8923028" y="4612943"/>
              <a:ext cx="2241974" cy="846001"/>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400" dirty="0">
                  <a:solidFill>
                    <a:schemeClr val="tx1">
                      <a:lumMod val="50000"/>
                      <a:lumOff val="50000"/>
                    </a:schemeClr>
                  </a:solidFill>
                  <a:latin typeface="字魂59号-创粗黑" panose="00000500000000000000" pitchFamily="2" charset="-122"/>
                  <a:ea typeface="字魂59号-创粗黑" panose="00000500000000000000" pitchFamily="2" charset="-122"/>
                </a:rPr>
                <a:t>用户可以在投影仪或者计算机上进行演示也可以将演示文稿打印出来</a:t>
              </a:r>
            </a:p>
          </p:txBody>
        </p:sp>
        <p:sp>
          <p:nvSpPr>
            <p:cNvPr id="33" name="淘宝-想搞设计PPT(倒卖必究)-33"/>
            <p:cNvSpPr/>
            <p:nvPr/>
          </p:nvSpPr>
          <p:spPr>
            <a:xfrm>
              <a:off x="8923027" y="4137487"/>
              <a:ext cx="2241974" cy="434991"/>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2000" b="1" dirty="0">
                  <a:solidFill>
                    <a:schemeClr val="tx1">
                      <a:lumMod val="65000"/>
                      <a:lumOff val="35000"/>
                    </a:schemeClr>
                  </a:solidFill>
                  <a:latin typeface="字魂59号-创粗黑" panose="00000500000000000000" pitchFamily="2" charset="-122"/>
                  <a:ea typeface="字魂59号-创粗黑" panose="00000500000000000000" pitchFamily="2" charset="-122"/>
                </a:rPr>
                <a:t>文字添加</a:t>
              </a:r>
            </a:p>
          </p:txBody>
        </p:sp>
      </p:grpSp>
      <p:grpSp>
        <p:nvGrpSpPr>
          <p:cNvPr id="2" name="组合 1">
            <a:extLst>
              <a:ext uri="{FF2B5EF4-FFF2-40B4-BE49-F238E27FC236}">
                <a16:creationId xmlns:a16="http://schemas.microsoft.com/office/drawing/2014/main" id="{1E4CE72A-CC63-5C43-8BCD-8362B1D01504}"/>
              </a:ext>
            </a:extLst>
          </p:cNvPr>
          <p:cNvGrpSpPr/>
          <p:nvPr/>
        </p:nvGrpSpPr>
        <p:grpSpPr>
          <a:xfrm>
            <a:off x="3320458" y="333481"/>
            <a:ext cx="5572519" cy="778879"/>
            <a:chOff x="3320458" y="333481"/>
            <a:chExt cx="5572519" cy="778879"/>
          </a:xfrm>
        </p:grpSpPr>
        <p:sp>
          <p:nvSpPr>
            <p:cNvPr id="35" name="淘宝-想搞设计PPT(倒卖必究)-35"/>
            <p:cNvSpPr txBox="1"/>
            <p:nvPr/>
          </p:nvSpPr>
          <p:spPr>
            <a:xfrm>
              <a:off x="4372909" y="333481"/>
              <a:ext cx="3467616" cy="584775"/>
            </a:xfrm>
            <a:prstGeom prst="rect">
              <a:avLst/>
            </a:prstGeom>
            <a:noFill/>
          </p:spPr>
          <p:txBody>
            <a:bodyPr wrap="non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200" b="1" i="0" u="none" strike="noStrike" kern="1200" cap="none" spc="0" normalizeH="0" baseline="0" noProof="0" dirty="0">
                  <a:ln>
                    <a:noFill/>
                  </a:ln>
                  <a:solidFill>
                    <a:srgbClr val="15548D"/>
                  </a:solidFill>
                  <a:effectLst/>
                  <a:uLnTx/>
                  <a:uFillTx/>
                  <a:latin typeface="Arial"/>
                  <a:ea typeface="字魂59号-创粗黑" panose="00000500000000000000" pitchFamily="2" charset="-122"/>
                  <a:cs typeface="+mn-cs"/>
                </a:rPr>
                <a:t>标题文字添加此处</a:t>
              </a:r>
            </a:p>
          </p:txBody>
        </p:sp>
        <p:sp>
          <p:nvSpPr>
            <p:cNvPr id="40" name="淘宝-想搞设计PPT(倒卖必究)-40"/>
            <p:cNvSpPr txBox="1"/>
            <p:nvPr/>
          </p:nvSpPr>
          <p:spPr>
            <a:xfrm>
              <a:off x="3320458" y="847351"/>
              <a:ext cx="5572519" cy="265009"/>
            </a:xfrm>
            <a:prstGeom prst="rect">
              <a:avLst/>
            </a:prstGeom>
            <a:noFill/>
          </p:spPr>
          <p:txBody>
            <a:bodyPr wrap="square" rtlCol="0">
              <a:spAutoFit/>
              <a:scene3d>
                <a:camera prst="orthographicFront"/>
                <a:lightRig rig="threePt" dir="t"/>
              </a:scene3d>
              <a:sp3d contourW="12700"/>
            </a:bodyPr>
            <a:lstStyle/>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altLang="zh-CN" sz="1050" b="0" i="0" u="none" strike="noStrike" kern="1200" cap="none" spc="0" normalizeH="0" baseline="0" noProof="0" dirty="0">
                  <a:ln>
                    <a:noFill/>
                  </a:ln>
                  <a:solidFill>
                    <a:schemeClr val="bg1">
                      <a:lumMod val="65000"/>
                    </a:schemeClr>
                  </a:solidFill>
                  <a:effectLst/>
                  <a:uLnTx/>
                  <a:uFillTx/>
                  <a:latin typeface="字魂59号-创粗黑" panose="00000500000000000000" pitchFamily="2" charset="-122"/>
                  <a:ea typeface="字魂59号-创粗黑" panose="00000500000000000000" pitchFamily="2" charset="-122"/>
                  <a:cs typeface="+mn-cs"/>
                </a:rPr>
                <a:t>print the presentation and make it into a film to be used in a wider field</a:t>
              </a:r>
            </a:p>
          </p:txBody>
        </p:sp>
      </p:grpSp>
      <p:pic>
        <p:nvPicPr>
          <p:cNvPr id="44" name="Picture 43" descr="667452425124668fb6bda8bb.jpg"/>
          <p:cNvPicPr>
            <a:picLocks noChangeAspect="1"/>
          </p:cNvPicPr>
          <p:nvPr/>
        </p:nvPicPr>
        <p:blipFill>
          <a:blip r:embed="rId6"/>
          <a:stretch>
            <a:fillRect/>
          </a:stretch>
        </p:blipFill>
        <p:spPr>
          <a:xfrm>
            <a:off x="876360" y="2172166"/>
            <a:ext cx="2559047" cy="1600045"/>
          </a:xfrm>
          <a:prstGeom prst="rect">
            <a:avLst/>
          </a:prstGeom>
        </p:spPr>
      </p:pic>
      <p:pic>
        <p:nvPicPr>
          <p:cNvPr id="45" name="Picture 44" descr="677d22b86e9b106229962a83.jpg"/>
          <p:cNvPicPr>
            <a:picLocks noChangeAspect="1"/>
          </p:cNvPicPr>
          <p:nvPr/>
        </p:nvPicPr>
        <p:blipFill>
          <a:blip r:embed="rId7"/>
          <a:stretch>
            <a:fillRect/>
          </a:stretch>
        </p:blipFill>
        <p:spPr>
          <a:xfrm>
            <a:off x="3508124" y="2172486"/>
            <a:ext cx="2559047" cy="1599404"/>
          </a:xfrm>
          <a:prstGeom prst="rect">
            <a:avLst/>
          </a:prstGeom>
        </p:spPr>
      </p:pic>
      <p:pic>
        <p:nvPicPr>
          <p:cNvPr id="46" name="Picture 45" descr="66745243146b39377380bae0.jpg"/>
          <p:cNvPicPr>
            <a:picLocks noChangeAspect="1"/>
          </p:cNvPicPr>
          <p:nvPr/>
        </p:nvPicPr>
        <p:blipFill>
          <a:blip r:embed="rId8"/>
          <a:stretch>
            <a:fillRect/>
          </a:stretch>
        </p:blipFill>
        <p:spPr>
          <a:xfrm>
            <a:off x="6139888" y="2172308"/>
            <a:ext cx="2559047" cy="1599760"/>
          </a:xfrm>
          <a:prstGeom prst="rect">
            <a:avLst/>
          </a:prstGeom>
        </p:spPr>
      </p:pic>
      <p:pic>
        <p:nvPicPr>
          <p:cNvPr id="47" name="Picture 46" descr="6674524570ee601ecfd258e8.jpg"/>
          <p:cNvPicPr>
            <a:picLocks noChangeAspect="1"/>
          </p:cNvPicPr>
          <p:nvPr/>
        </p:nvPicPr>
        <p:blipFill>
          <a:blip r:embed="rId9"/>
          <a:stretch>
            <a:fillRect/>
          </a:stretch>
        </p:blipFill>
        <p:spPr>
          <a:xfrm>
            <a:off x="8771652" y="2172486"/>
            <a:ext cx="2559047" cy="1599404"/>
          </a:xfrm>
          <a:prstGeom prst="rect">
            <a:avLst/>
          </a:prstGeom>
        </p:spPr>
      </p:pic>
      <p:grpSp>
        <p:nvGrpSpPr>
          <p:cNvPr id="38" name="组合 37">
            <a:extLst>
              <a:ext uri="{FF2B5EF4-FFF2-40B4-BE49-F238E27FC236}">
                <a16:creationId xmlns:a16="http://schemas.microsoft.com/office/drawing/2014/main" id="{5363E575-9C57-46F4-8661-9DBBA2530CAB}"/>
              </a:ext>
            </a:extLst>
          </p:cNvPr>
          <p:cNvGrpSpPr/>
          <p:nvPr/>
        </p:nvGrpSpPr>
        <p:grpSpPr>
          <a:xfrm>
            <a:off x="-1345274" y="-788979"/>
            <a:ext cx="14733028" cy="8629318"/>
            <a:chOff x="-1345274" y="-788979"/>
            <a:chExt cx="14733028" cy="8629318"/>
          </a:xfrm>
        </p:grpSpPr>
        <p:sp>
          <p:nvSpPr>
            <p:cNvPr id="39" name="淘宝-想搞设计PPT(倒卖必究)-39">
              <a:extLst>
                <a:ext uri="{FF2B5EF4-FFF2-40B4-BE49-F238E27FC236}">
                  <a16:creationId xmlns:a16="http://schemas.microsoft.com/office/drawing/2014/main" id="{59B03CF3-9910-FA36-3D28-F3A0B64AA620}"/>
                </a:ext>
              </a:extLst>
            </p:cNvPr>
            <p:cNvSpPr/>
            <p:nvPr/>
          </p:nvSpPr>
          <p:spPr>
            <a:xfrm rot="2329959">
              <a:off x="10691148" y="5333761"/>
              <a:ext cx="2696606" cy="2506578"/>
            </a:xfrm>
            <a:custGeom>
              <a:avLst/>
              <a:gdLst>
                <a:gd name="connsiteX0" fmla="*/ 820615 w 2461845"/>
                <a:gd name="connsiteY0" fmla="*/ 0 h 2396685"/>
                <a:gd name="connsiteX1" fmla="*/ 1400878 w 2461845"/>
                <a:gd name="connsiteY1" fmla="*/ 240353 h 2396685"/>
                <a:gd name="connsiteX2" fmla="*/ 1418212 w 2461845"/>
                <a:gd name="connsiteY2" fmla="*/ 261362 h 2396685"/>
                <a:gd name="connsiteX3" fmla="*/ 1475848 w 2461845"/>
                <a:gd name="connsiteY3" fmla="*/ 246542 h 2396685"/>
                <a:gd name="connsiteX4" fmla="*/ 1641230 w 2461845"/>
                <a:gd name="connsiteY4" fmla="*/ 229870 h 2396685"/>
                <a:gd name="connsiteX5" fmla="*/ 2461845 w 2461845"/>
                <a:gd name="connsiteY5" fmla="*/ 1050485 h 2396685"/>
                <a:gd name="connsiteX6" fmla="*/ 2100044 w 2461845"/>
                <a:gd name="connsiteY6" fmla="*/ 1730952 h 2396685"/>
                <a:gd name="connsiteX7" fmla="*/ 2031973 w 2461845"/>
                <a:gd name="connsiteY7" fmla="*/ 1767900 h 2396685"/>
                <a:gd name="connsiteX8" fmla="*/ 2018552 w 2461845"/>
                <a:gd name="connsiteY8" fmla="*/ 1820096 h 2396685"/>
                <a:gd name="connsiteX9" fmla="*/ 1234830 w 2461845"/>
                <a:gd name="connsiteY9" fmla="*/ 2396685 h 2396685"/>
                <a:gd name="connsiteX10" fmla="*/ 414215 w 2461845"/>
                <a:gd name="connsiteY10" fmla="*/ 1576070 h 2396685"/>
                <a:gd name="connsiteX11" fmla="*/ 416502 w 2461845"/>
                <a:gd name="connsiteY11" fmla="*/ 1530773 h 2396685"/>
                <a:gd name="connsiteX12" fmla="*/ 361802 w 2461845"/>
                <a:gd name="connsiteY12" fmla="*/ 1501082 h 2396685"/>
                <a:gd name="connsiteX13" fmla="*/ 0 w 2461845"/>
                <a:gd name="connsiteY13" fmla="*/ 820615 h 2396685"/>
                <a:gd name="connsiteX14" fmla="*/ 820615 w 2461845"/>
                <a:gd name="connsiteY14" fmla="*/ 0 h 2396685"/>
                <a:gd name="connsiteX0" fmla="*/ 820615 w 2461845"/>
                <a:gd name="connsiteY0" fmla="*/ 0 h 2396685"/>
                <a:gd name="connsiteX1" fmla="*/ 1400878 w 2461845"/>
                <a:gd name="connsiteY1" fmla="*/ 240353 h 2396685"/>
                <a:gd name="connsiteX2" fmla="*/ 1418212 w 2461845"/>
                <a:gd name="connsiteY2" fmla="*/ 261362 h 2396685"/>
                <a:gd name="connsiteX3" fmla="*/ 1475848 w 2461845"/>
                <a:gd name="connsiteY3" fmla="*/ 246542 h 2396685"/>
                <a:gd name="connsiteX4" fmla="*/ 1641230 w 2461845"/>
                <a:gd name="connsiteY4" fmla="*/ 229870 h 2396685"/>
                <a:gd name="connsiteX5" fmla="*/ 2461845 w 2461845"/>
                <a:gd name="connsiteY5" fmla="*/ 1050485 h 2396685"/>
                <a:gd name="connsiteX6" fmla="*/ 2100044 w 2461845"/>
                <a:gd name="connsiteY6" fmla="*/ 1730952 h 2396685"/>
                <a:gd name="connsiteX7" fmla="*/ 2031973 w 2461845"/>
                <a:gd name="connsiteY7" fmla="*/ 1767900 h 2396685"/>
                <a:gd name="connsiteX8" fmla="*/ 2018552 w 2461845"/>
                <a:gd name="connsiteY8" fmla="*/ 1820096 h 2396685"/>
                <a:gd name="connsiteX9" fmla="*/ 1234830 w 2461845"/>
                <a:gd name="connsiteY9" fmla="*/ 2396685 h 2396685"/>
                <a:gd name="connsiteX10" fmla="*/ 414215 w 2461845"/>
                <a:gd name="connsiteY10" fmla="*/ 1576070 h 2396685"/>
                <a:gd name="connsiteX11" fmla="*/ 416502 w 2461845"/>
                <a:gd name="connsiteY11" fmla="*/ 1530773 h 2396685"/>
                <a:gd name="connsiteX12" fmla="*/ 361802 w 2461845"/>
                <a:gd name="connsiteY12" fmla="*/ 1501082 h 2396685"/>
                <a:gd name="connsiteX13" fmla="*/ 0 w 2461845"/>
                <a:gd name="connsiteY13" fmla="*/ 820615 h 2396685"/>
                <a:gd name="connsiteX14" fmla="*/ 820615 w 2461845"/>
                <a:gd name="connsiteY14" fmla="*/ 0 h 2396685"/>
                <a:gd name="connsiteX0" fmla="*/ 911445 w 2552675"/>
                <a:gd name="connsiteY0" fmla="*/ 0 h 2396685"/>
                <a:gd name="connsiteX1" fmla="*/ 1491708 w 2552675"/>
                <a:gd name="connsiteY1" fmla="*/ 240353 h 2396685"/>
                <a:gd name="connsiteX2" fmla="*/ 1509042 w 2552675"/>
                <a:gd name="connsiteY2" fmla="*/ 261362 h 2396685"/>
                <a:gd name="connsiteX3" fmla="*/ 1566678 w 2552675"/>
                <a:gd name="connsiteY3" fmla="*/ 246542 h 2396685"/>
                <a:gd name="connsiteX4" fmla="*/ 1732060 w 2552675"/>
                <a:gd name="connsiteY4" fmla="*/ 229870 h 2396685"/>
                <a:gd name="connsiteX5" fmla="*/ 2552675 w 2552675"/>
                <a:gd name="connsiteY5" fmla="*/ 1050485 h 2396685"/>
                <a:gd name="connsiteX6" fmla="*/ 2190874 w 2552675"/>
                <a:gd name="connsiteY6" fmla="*/ 1730952 h 2396685"/>
                <a:gd name="connsiteX7" fmla="*/ 2122803 w 2552675"/>
                <a:gd name="connsiteY7" fmla="*/ 1767900 h 2396685"/>
                <a:gd name="connsiteX8" fmla="*/ 2109382 w 2552675"/>
                <a:gd name="connsiteY8" fmla="*/ 1820096 h 2396685"/>
                <a:gd name="connsiteX9" fmla="*/ 1325660 w 2552675"/>
                <a:gd name="connsiteY9" fmla="*/ 2396685 h 2396685"/>
                <a:gd name="connsiteX10" fmla="*/ 505045 w 2552675"/>
                <a:gd name="connsiteY10" fmla="*/ 1576070 h 2396685"/>
                <a:gd name="connsiteX11" fmla="*/ 507332 w 2552675"/>
                <a:gd name="connsiteY11" fmla="*/ 1530773 h 2396685"/>
                <a:gd name="connsiteX12" fmla="*/ 452632 w 2552675"/>
                <a:gd name="connsiteY12" fmla="*/ 1501082 h 2396685"/>
                <a:gd name="connsiteX13" fmla="*/ 90830 w 2552675"/>
                <a:gd name="connsiteY13" fmla="*/ 820615 h 2396685"/>
                <a:gd name="connsiteX14" fmla="*/ 911445 w 2552675"/>
                <a:gd name="connsiteY14" fmla="*/ 0 h 2396685"/>
                <a:gd name="connsiteX0" fmla="*/ 911445 w 2552675"/>
                <a:gd name="connsiteY0" fmla="*/ 0 h 2396685"/>
                <a:gd name="connsiteX1" fmla="*/ 1491708 w 2552675"/>
                <a:gd name="connsiteY1" fmla="*/ 240353 h 2396685"/>
                <a:gd name="connsiteX2" fmla="*/ 1509042 w 2552675"/>
                <a:gd name="connsiteY2" fmla="*/ 261362 h 2396685"/>
                <a:gd name="connsiteX3" fmla="*/ 1566678 w 2552675"/>
                <a:gd name="connsiteY3" fmla="*/ 246542 h 2396685"/>
                <a:gd name="connsiteX4" fmla="*/ 1732060 w 2552675"/>
                <a:gd name="connsiteY4" fmla="*/ 229870 h 2396685"/>
                <a:gd name="connsiteX5" fmla="*/ 2552675 w 2552675"/>
                <a:gd name="connsiteY5" fmla="*/ 1050485 h 2396685"/>
                <a:gd name="connsiteX6" fmla="*/ 2190874 w 2552675"/>
                <a:gd name="connsiteY6" fmla="*/ 1730952 h 2396685"/>
                <a:gd name="connsiteX7" fmla="*/ 2122803 w 2552675"/>
                <a:gd name="connsiteY7" fmla="*/ 1767900 h 2396685"/>
                <a:gd name="connsiteX8" fmla="*/ 2109382 w 2552675"/>
                <a:gd name="connsiteY8" fmla="*/ 1820096 h 2396685"/>
                <a:gd name="connsiteX9" fmla="*/ 1325660 w 2552675"/>
                <a:gd name="connsiteY9" fmla="*/ 2396685 h 2396685"/>
                <a:gd name="connsiteX10" fmla="*/ 505045 w 2552675"/>
                <a:gd name="connsiteY10" fmla="*/ 1576070 h 2396685"/>
                <a:gd name="connsiteX11" fmla="*/ 507332 w 2552675"/>
                <a:gd name="connsiteY11" fmla="*/ 1530773 h 2396685"/>
                <a:gd name="connsiteX12" fmla="*/ 452632 w 2552675"/>
                <a:gd name="connsiteY12" fmla="*/ 1501082 h 2396685"/>
                <a:gd name="connsiteX13" fmla="*/ 90830 w 2552675"/>
                <a:gd name="connsiteY13" fmla="*/ 820615 h 2396685"/>
                <a:gd name="connsiteX14" fmla="*/ 911445 w 2552675"/>
                <a:gd name="connsiteY14" fmla="*/ 0 h 2396685"/>
                <a:gd name="connsiteX0" fmla="*/ 1081174 w 2722404"/>
                <a:gd name="connsiteY0" fmla="*/ 0 h 2396685"/>
                <a:gd name="connsiteX1" fmla="*/ 1661437 w 2722404"/>
                <a:gd name="connsiteY1" fmla="*/ 240353 h 2396685"/>
                <a:gd name="connsiteX2" fmla="*/ 1678771 w 2722404"/>
                <a:gd name="connsiteY2" fmla="*/ 261362 h 2396685"/>
                <a:gd name="connsiteX3" fmla="*/ 1736407 w 2722404"/>
                <a:gd name="connsiteY3" fmla="*/ 246542 h 2396685"/>
                <a:gd name="connsiteX4" fmla="*/ 1901789 w 2722404"/>
                <a:gd name="connsiteY4" fmla="*/ 229870 h 2396685"/>
                <a:gd name="connsiteX5" fmla="*/ 2722404 w 2722404"/>
                <a:gd name="connsiteY5" fmla="*/ 1050485 h 2396685"/>
                <a:gd name="connsiteX6" fmla="*/ 2360603 w 2722404"/>
                <a:gd name="connsiteY6" fmla="*/ 1730952 h 2396685"/>
                <a:gd name="connsiteX7" fmla="*/ 2292532 w 2722404"/>
                <a:gd name="connsiteY7" fmla="*/ 1767900 h 2396685"/>
                <a:gd name="connsiteX8" fmla="*/ 2279111 w 2722404"/>
                <a:gd name="connsiteY8" fmla="*/ 1820096 h 2396685"/>
                <a:gd name="connsiteX9" fmla="*/ 1495389 w 2722404"/>
                <a:gd name="connsiteY9" fmla="*/ 2396685 h 2396685"/>
                <a:gd name="connsiteX10" fmla="*/ 674774 w 2722404"/>
                <a:gd name="connsiteY10" fmla="*/ 1576070 h 2396685"/>
                <a:gd name="connsiteX11" fmla="*/ 677061 w 2722404"/>
                <a:gd name="connsiteY11" fmla="*/ 1530773 h 2396685"/>
                <a:gd name="connsiteX12" fmla="*/ 44022 w 2722404"/>
                <a:gd name="connsiteY12" fmla="*/ 1618313 h 2396685"/>
                <a:gd name="connsiteX13" fmla="*/ 260559 w 2722404"/>
                <a:gd name="connsiteY13" fmla="*/ 820615 h 2396685"/>
                <a:gd name="connsiteX14" fmla="*/ 1081174 w 2722404"/>
                <a:gd name="connsiteY14" fmla="*/ 0 h 2396685"/>
                <a:gd name="connsiteX0" fmla="*/ 1081174 w 2722404"/>
                <a:gd name="connsiteY0" fmla="*/ 0 h 2396685"/>
                <a:gd name="connsiteX1" fmla="*/ 1661437 w 2722404"/>
                <a:gd name="connsiteY1" fmla="*/ 240353 h 2396685"/>
                <a:gd name="connsiteX2" fmla="*/ 1678771 w 2722404"/>
                <a:gd name="connsiteY2" fmla="*/ 261362 h 2396685"/>
                <a:gd name="connsiteX3" fmla="*/ 1736407 w 2722404"/>
                <a:gd name="connsiteY3" fmla="*/ 246542 h 2396685"/>
                <a:gd name="connsiteX4" fmla="*/ 1901789 w 2722404"/>
                <a:gd name="connsiteY4" fmla="*/ 229870 h 2396685"/>
                <a:gd name="connsiteX5" fmla="*/ 2722404 w 2722404"/>
                <a:gd name="connsiteY5" fmla="*/ 1050485 h 2396685"/>
                <a:gd name="connsiteX6" fmla="*/ 2360603 w 2722404"/>
                <a:gd name="connsiteY6" fmla="*/ 1730952 h 2396685"/>
                <a:gd name="connsiteX7" fmla="*/ 2292532 w 2722404"/>
                <a:gd name="connsiteY7" fmla="*/ 1767900 h 2396685"/>
                <a:gd name="connsiteX8" fmla="*/ 2279111 w 2722404"/>
                <a:gd name="connsiteY8" fmla="*/ 1820096 h 2396685"/>
                <a:gd name="connsiteX9" fmla="*/ 1495389 w 2722404"/>
                <a:gd name="connsiteY9" fmla="*/ 2396685 h 2396685"/>
                <a:gd name="connsiteX10" fmla="*/ 674774 w 2722404"/>
                <a:gd name="connsiteY10" fmla="*/ 1576070 h 2396685"/>
                <a:gd name="connsiteX11" fmla="*/ 309738 w 2722404"/>
                <a:gd name="connsiteY11" fmla="*/ 2054404 h 2396685"/>
                <a:gd name="connsiteX12" fmla="*/ 44022 w 2722404"/>
                <a:gd name="connsiteY12" fmla="*/ 1618313 h 2396685"/>
                <a:gd name="connsiteX13" fmla="*/ 260559 w 2722404"/>
                <a:gd name="connsiteY13" fmla="*/ 820615 h 2396685"/>
                <a:gd name="connsiteX14" fmla="*/ 1081174 w 2722404"/>
                <a:gd name="connsiteY14" fmla="*/ 0 h 2396685"/>
                <a:gd name="connsiteX0" fmla="*/ 1081174 w 2722404"/>
                <a:gd name="connsiteY0" fmla="*/ 0 h 2535067"/>
                <a:gd name="connsiteX1" fmla="*/ 1661437 w 2722404"/>
                <a:gd name="connsiteY1" fmla="*/ 240353 h 2535067"/>
                <a:gd name="connsiteX2" fmla="*/ 1678771 w 2722404"/>
                <a:gd name="connsiteY2" fmla="*/ 261362 h 2535067"/>
                <a:gd name="connsiteX3" fmla="*/ 1736407 w 2722404"/>
                <a:gd name="connsiteY3" fmla="*/ 246542 h 2535067"/>
                <a:gd name="connsiteX4" fmla="*/ 1901789 w 2722404"/>
                <a:gd name="connsiteY4" fmla="*/ 229870 h 2535067"/>
                <a:gd name="connsiteX5" fmla="*/ 2722404 w 2722404"/>
                <a:gd name="connsiteY5" fmla="*/ 1050485 h 2535067"/>
                <a:gd name="connsiteX6" fmla="*/ 2360603 w 2722404"/>
                <a:gd name="connsiteY6" fmla="*/ 1730952 h 2535067"/>
                <a:gd name="connsiteX7" fmla="*/ 2292532 w 2722404"/>
                <a:gd name="connsiteY7" fmla="*/ 1767900 h 2535067"/>
                <a:gd name="connsiteX8" fmla="*/ 2279111 w 2722404"/>
                <a:gd name="connsiteY8" fmla="*/ 1820096 h 2535067"/>
                <a:gd name="connsiteX9" fmla="*/ 1495389 w 2722404"/>
                <a:gd name="connsiteY9" fmla="*/ 2396685 h 2535067"/>
                <a:gd name="connsiteX10" fmla="*/ 1010836 w 2722404"/>
                <a:gd name="connsiteY10" fmla="*/ 2271639 h 2535067"/>
                <a:gd name="connsiteX11" fmla="*/ 309738 w 2722404"/>
                <a:gd name="connsiteY11" fmla="*/ 2054404 h 2535067"/>
                <a:gd name="connsiteX12" fmla="*/ 44022 w 2722404"/>
                <a:gd name="connsiteY12" fmla="*/ 1618313 h 2535067"/>
                <a:gd name="connsiteX13" fmla="*/ 260559 w 2722404"/>
                <a:gd name="connsiteY13" fmla="*/ 820615 h 2535067"/>
                <a:gd name="connsiteX14" fmla="*/ 1081174 w 2722404"/>
                <a:gd name="connsiteY14" fmla="*/ 0 h 2535067"/>
                <a:gd name="connsiteX0" fmla="*/ 1081174 w 2722404"/>
                <a:gd name="connsiteY0" fmla="*/ 0 h 2548703"/>
                <a:gd name="connsiteX1" fmla="*/ 1661437 w 2722404"/>
                <a:gd name="connsiteY1" fmla="*/ 240353 h 2548703"/>
                <a:gd name="connsiteX2" fmla="*/ 1678771 w 2722404"/>
                <a:gd name="connsiteY2" fmla="*/ 261362 h 2548703"/>
                <a:gd name="connsiteX3" fmla="*/ 1736407 w 2722404"/>
                <a:gd name="connsiteY3" fmla="*/ 246542 h 2548703"/>
                <a:gd name="connsiteX4" fmla="*/ 1901789 w 2722404"/>
                <a:gd name="connsiteY4" fmla="*/ 229870 h 2548703"/>
                <a:gd name="connsiteX5" fmla="*/ 2722404 w 2722404"/>
                <a:gd name="connsiteY5" fmla="*/ 1050485 h 2548703"/>
                <a:gd name="connsiteX6" fmla="*/ 2360603 w 2722404"/>
                <a:gd name="connsiteY6" fmla="*/ 1730952 h 2548703"/>
                <a:gd name="connsiteX7" fmla="*/ 2292532 w 2722404"/>
                <a:gd name="connsiteY7" fmla="*/ 1767900 h 2548703"/>
                <a:gd name="connsiteX8" fmla="*/ 2279111 w 2722404"/>
                <a:gd name="connsiteY8" fmla="*/ 1820096 h 2548703"/>
                <a:gd name="connsiteX9" fmla="*/ 1979943 w 2722404"/>
                <a:gd name="connsiteY9" fmla="*/ 2427946 h 2548703"/>
                <a:gd name="connsiteX10" fmla="*/ 1010836 w 2722404"/>
                <a:gd name="connsiteY10" fmla="*/ 2271639 h 2548703"/>
                <a:gd name="connsiteX11" fmla="*/ 309738 w 2722404"/>
                <a:gd name="connsiteY11" fmla="*/ 2054404 h 2548703"/>
                <a:gd name="connsiteX12" fmla="*/ 44022 w 2722404"/>
                <a:gd name="connsiteY12" fmla="*/ 1618313 h 2548703"/>
                <a:gd name="connsiteX13" fmla="*/ 260559 w 2722404"/>
                <a:gd name="connsiteY13" fmla="*/ 820615 h 2548703"/>
                <a:gd name="connsiteX14" fmla="*/ 1081174 w 2722404"/>
                <a:gd name="connsiteY14" fmla="*/ 0 h 2548703"/>
                <a:gd name="connsiteX0" fmla="*/ 1081174 w 2722404"/>
                <a:gd name="connsiteY0" fmla="*/ 0 h 2548703"/>
                <a:gd name="connsiteX1" fmla="*/ 1661437 w 2722404"/>
                <a:gd name="connsiteY1" fmla="*/ 240353 h 2548703"/>
                <a:gd name="connsiteX2" fmla="*/ 1678771 w 2722404"/>
                <a:gd name="connsiteY2" fmla="*/ 261362 h 2548703"/>
                <a:gd name="connsiteX3" fmla="*/ 1736407 w 2722404"/>
                <a:gd name="connsiteY3" fmla="*/ 246542 h 2548703"/>
                <a:gd name="connsiteX4" fmla="*/ 1901789 w 2722404"/>
                <a:gd name="connsiteY4" fmla="*/ 229870 h 2548703"/>
                <a:gd name="connsiteX5" fmla="*/ 2722404 w 2722404"/>
                <a:gd name="connsiteY5" fmla="*/ 1050485 h 2548703"/>
                <a:gd name="connsiteX6" fmla="*/ 2360603 w 2722404"/>
                <a:gd name="connsiteY6" fmla="*/ 1730952 h 2548703"/>
                <a:gd name="connsiteX7" fmla="*/ 2292532 w 2722404"/>
                <a:gd name="connsiteY7" fmla="*/ 1767900 h 2548703"/>
                <a:gd name="connsiteX8" fmla="*/ 2279111 w 2722404"/>
                <a:gd name="connsiteY8" fmla="*/ 1820096 h 2548703"/>
                <a:gd name="connsiteX9" fmla="*/ 1979943 w 2722404"/>
                <a:gd name="connsiteY9" fmla="*/ 2427946 h 2548703"/>
                <a:gd name="connsiteX10" fmla="*/ 1010836 w 2722404"/>
                <a:gd name="connsiteY10" fmla="*/ 2271639 h 2548703"/>
                <a:gd name="connsiteX11" fmla="*/ 411338 w 2722404"/>
                <a:gd name="connsiteY11" fmla="*/ 2132557 h 2548703"/>
                <a:gd name="connsiteX12" fmla="*/ 44022 w 2722404"/>
                <a:gd name="connsiteY12" fmla="*/ 1618313 h 2548703"/>
                <a:gd name="connsiteX13" fmla="*/ 260559 w 2722404"/>
                <a:gd name="connsiteY13" fmla="*/ 820615 h 2548703"/>
                <a:gd name="connsiteX14" fmla="*/ 1081174 w 2722404"/>
                <a:gd name="connsiteY14" fmla="*/ 0 h 2548703"/>
                <a:gd name="connsiteX0" fmla="*/ 1081174 w 2722404"/>
                <a:gd name="connsiteY0" fmla="*/ 0 h 2428424"/>
                <a:gd name="connsiteX1" fmla="*/ 1661437 w 2722404"/>
                <a:gd name="connsiteY1" fmla="*/ 240353 h 2428424"/>
                <a:gd name="connsiteX2" fmla="*/ 1678771 w 2722404"/>
                <a:gd name="connsiteY2" fmla="*/ 261362 h 2428424"/>
                <a:gd name="connsiteX3" fmla="*/ 1736407 w 2722404"/>
                <a:gd name="connsiteY3" fmla="*/ 246542 h 2428424"/>
                <a:gd name="connsiteX4" fmla="*/ 1901789 w 2722404"/>
                <a:gd name="connsiteY4" fmla="*/ 229870 h 2428424"/>
                <a:gd name="connsiteX5" fmla="*/ 2722404 w 2722404"/>
                <a:gd name="connsiteY5" fmla="*/ 1050485 h 2428424"/>
                <a:gd name="connsiteX6" fmla="*/ 2360603 w 2722404"/>
                <a:gd name="connsiteY6" fmla="*/ 1730952 h 2428424"/>
                <a:gd name="connsiteX7" fmla="*/ 2292532 w 2722404"/>
                <a:gd name="connsiteY7" fmla="*/ 1767900 h 2428424"/>
                <a:gd name="connsiteX8" fmla="*/ 2279111 w 2722404"/>
                <a:gd name="connsiteY8" fmla="*/ 1820096 h 2428424"/>
                <a:gd name="connsiteX9" fmla="*/ 1979943 w 2722404"/>
                <a:gd name="connsiteY9" fmla="*/ 2427946 h 2428424"/>
                <a:gd name="connsiteX10" fmla="*/ 1339082 w 2722404"/>
                <a:gd name="connsiteY10" fmla="*/ 1873054 h 2428424"/>
                <a:gd name="connsiteX11" fmla="*/ 411338 w 2722404"/>
                <a:gd name="connsiteY11" fmla="*/ 2132557 h 2428424"/>
                <a:gd name="connsiteX12" fmla="*/ 44022 w 2722404"/>
                <a:gd name="connsiteY12" fmla="*/ 1618313 h 2428424"/>
                <a:gd name="connsiteX13" fmla="*/ 260559 w 2722404"/>
                <a:gd name="connsiteY13" fmla="*/ 820615 h 2428424"/>
                <a:gd name="connsiteX14" fmla="*/ 1081174 w 2722404"/>
                <a:gd name="connsiteY14" fmla="*/ 0 h 2428424"/>
                <a:gd name="connsiteX0" fmla="*/ 1081174 w 2722404"/>
                <a:gd name="connsiteY0" fmla="*/ 0 h 2428424"/>
                <a:gd name="connsiteX1" fmla="*/ 1661437 w 2722404"/>
                <a:gd name="connsiteY1" fmla="*/ 240353 h 2428424"/>
                <a:gd name="connsiteX2" fmla="*/ 1678771 w 2722404"/>
                <a:gd name="connsiteY2" fmla="*/ 261362 h 2428424"/>
                <a:gd name="connsiteX3" fmla="*/ 1736407 w 2722404"/>
                <a:gd name="connsiteY3" fmla="*/ 246542 h 2428424"/>
                <a:gd name="connsiteX4" fmla="*/ 1901789 w 2722404"/>
                <a:gd name="connsiteY4" fmla="*/ 229870 h 2428424"/>
                <a:gd name="connsiteX5" fmla="*/ 2722404 w 2722404"/>
                <a:gd name="connsiteY5" fmla="*/ 1050485 h 2428424"/>
                <a:gd name="connsiteX6" fmla="*/ 2360603 w 2722404"/>
                <a:gd name="connsiteY6" fmla="*/ 1730952 h 2428424"/>
                <a:gd name="connsiteX7" fmla="*/ 2292532 w 2722404"/>
                <a:gd name="connsiteY7" fmla="*/ 1767900 h 2428424"/>
                <a:gd name="connsiteX8" fmla="*/ 2279111 w 2722404"/>
                <a:gd name="connsiteY8" fmla="*/ 1820096 h 2428424"/>
                <a:gd name="connsiteX9" fmla="*/ 1979943 w 2722404"/>
                <a:gd name="connsiteY9" fmla="*/ 2427946 h 2428424"/>
                <a:gd name="connsiteX10" fmla="*/ 1339082 w 2722404"/>
                <a:gd name="connsiteY10" fmla="*/ 1873054 h 2428424"/>
                <a:gd name="connsiteX11" fmla="*/ 411338 w 2722404"/>
                <a:gd name="connsiteY11" fmla="*/ 2132557 h 2428424"/>
                <a:gd name="connsiteX12" fmla="*/ 44022 w 2722404"/>
                <a:gd name="connsiteY12" fmla="*/ 1618313 h 2428424"/>
                <a:gd name="connsiteX13" fmla="*/ 260559 w 2722404"/>
                <a:gd name="connsiteY13" fmla="*/ 820615 h 2428424"/>
                <a:gd name="connsiteX14" fmla="*/ 1081174 w 2722404"/>
                <a:gd name="connsiteY14" fmla="*/ 0 h 2428424"/>
                <a:gd name="connsiteX0" fmla="*/ 1055376 w 2696606"/>
                <a:gd name="connsiteY0" fmla="*/ 0 h 2428424"/>
                <a:gd name="connsiteX1" fmla="*/ 1635639 w 2696606"/>
                <a:gd name="connsiteY1" fmla="*/ 240353 h 2428424"/>
                <a:gd name="connsiteX2" fmla="*/ 1652973 w 2696606"/>
                <a:gd name="connsiteY2" fmla="*/ 261362 h 2428424"/>
                <a:gd name="connsiteX3" fmla="*/ 1710609 w 2696606"/>
                <a:gd name="connsiteY3" fmla="*/ 246542 h 2428424"/>
                <a:gd name="connsiteX4" fmla="*/ 1875991 w 2696606"/>
                <a:gd name="connsiteY4" fmla="*/ 229870 h 2428424"/>
                <a:gd name="connsiteX5" fmla="*/ 2696606 w 2696606"/>
                <a:gd name="connsiteY5" fmla="*/ 1050485 h 2428424"/>
                <a:gd name="connsiteX6" fmla="*/ 2334805 w 2696606"/>
                <a:gd name="connsiteY6" fmla="*/ 1730952 h 2428424"/>
                <a:gd name="connsiteX7" fmla="*/ 2266734 w 2696606"/>
                <a:gd name="connsiteY7" fmla="*/ 1767900 h 2428424"/>
                <a:gd name="connsiteX8" fmla="*/ 2253313 w 2696606"/>
                <a:gd name="connsiteY8" fmla="*/ 1820096 h 2428424"/>
                <a:gd name="connsiteX9" fmla="*/ 1954145 w 2696606"/>
                <a:gd name="connsiteY9" fmla="*/ 2427946 h 2428424"/>
                <a:gd name="connsiteX10" fmla="*/ 1313284 w 2696606"/>
                <a:gd name="connsiteY10" fmla="*/ 1873054 h 2428424"/>
                <a:gd name="connsiteX11" fmla="*/ 385540 w 2696606"/>
                <a:gd name="connsiteY11" fmla="*/ 2132557 h 2428424"/>
                <a:gd name="connsiteX12" fmla="*/ 18224 w 2696606"/>
                <a:gd name="connsiteY12" fmla="*/ 1618313 h 2428424"/>
                <a:gd name="connsiteX13" fmla="*/ 234761 w 2696606"/>
                <a:gd name="connsiteY13" fmla="*/ 820615 h 2428424"/>
                <a:gd name="connsiteX14" fmla="*/ 1055376 w 2696606"/>
                <a:gd name="connsiteY14" fmla="*/ 0 h 2428424"/>
                <a:gd name="connsiteX0" fmla="*/ 1055376 w 2696606"/>
                <a:gd name="connsiteY0" fmla="*/ 0 h 2428424"/>
                <a:gd name="connsiteX1" fmla="*/ 1635639 w 2696606"/>
                <a:gd name="connsiteY1" fmla="*/ 240353 h 2428424"/>
                <a:gd name="connsiteX2" fmla="*/ 1652973 w 2696606"/>
                <a:gd name="connsiteY2" fmla="*/ 261362 h 2428424"/>
                <a:gd name="connsiteX3" fmla="*/ 1710609 w 2696606"/>
                <a:gd name="connsiteY3" fmla="*/ 246542 h 2428424"/>
                <a:gd name="connsiteX4" fmla="*/ 1875991 w 2696606"/>
                <a:gd name="connsiteY4" fmla="*/ 229870 h 2428424"/>
                <a:gd name="connsiteX5" fmla="*/ 2696606 w 2696606"/>
                <a:gd name="connsiteY5" fmla="*/ 1050485 h 2428424"/>
                <a:gd name="connsiteX6" fmla="*/ 2334805 w 2696606"/>
                <a:gd name="connsiteY6" fmla="*/ 1730952 h 2428424"/>
                <a:gd name="connsiteX7" fmla="*/ 2266734 w 2696606"/>
                <a:gd name="connsiteY7" fmla="*/ 1767900 h 2428424"/>
                <a:gd name="connsiteX8" fmla="*/ 2253313 w 2696606"/>
                <a:gd name="connsiteY8" fmla="*/ 1820096 h 2428424"/>
                <a:gd name="connsiteX9" fmla="*/ 1954145 w 2696606"/>
                <a:gd name="connsiteY9" fmla="*/ 2427946 h 2428424"/>
                <a:gd name="connsiteX10" fmla="*/ 1313284 w 2696606"/>
                <a:gd name="connsiteY10" fmla="*/ 1873054 h 2428424"/>
                <a:gd name="connsiteX11" fmla="*/ 385540 w 2696606"/>
                <a:gd name="connsiteY11" fmla="*/ 2132557 h 2428424"/>
                <a:gd name="connsiteX12" fmla="*/ 18224 w 2696606"/>
                <a:gd name="connsiteY12" fmla="*/ 1618313 h 2428424"/>
                <a:gd name="connsiteX13" fmla="*/ 234761 w 2696606"/>
                <a:gd name="connsiteY13" fmla="*/ 820615 h 2428424"/>
                <a:gd name="connsiteX14" fmla="*/ 1055376 w 2696606"/>
                <a:gd name="connsiteY14" fmla="*/ 0 h 2428424"/>
                <a:gd name="connsiteX0" fmla="*/ 1055376 w 2696606"/>
                <a:gd name="connsiteY0" fmla="*/ 0 h 2428424"/>
                <a:gd name="connsiteX1" fmla="*/ 1635639 w 2696606"/>
                <a:gd name="connsiteY1" fmla="*/ 240353 h 2428424"/>
                <a:gd name="connsiteX2" fmla="*/ 1652973 w 2696606"/>
                <a:gd name="connsiteY2" fmla="*/ 261362 h 2428424"/>
                <a:gd name="connsiteX3" fmla="*/ 1710609 w 2696606"/>
                <a:gd name="connsiteY3" fmla="*/ 246542 h 2428424"/>
                <a:gd name="connsiteX4" fmla="*/ 1875991 w 2696606"/>
                <a:gd name="connsiteY4" fmla="*/ 229870 h 2428424"/>
                <a:gd name="connsiteX5" fmla="*/ 2696606 w 2696606"/>
                <a:gd name="connsiteY5" fmla="*/ 1050485 h 2428424"/>
                <a:gd name="connsiteX6" fmla="*/ 2334805 w 2696606"/>
                <a:gd name="connsiteY6" fmla="*/ 1730952 h 2428424"/>
                <a:gd name="connsiteX7" fmla="*/ 2266734 w 2696606"/>
                <a:gd name="connsiteY7" fmla="*/ 1767900 h 2428424"/>
                <a:gd name="connsiteX8" fmla="*/ 2253313 w 2696606"/>
                <a:gd name="connsiteY8" fmla="*/ 1820096 h 2428424"/>
                <a:gd name="connsiteX9" fmla="*/ 1954145 w 2696606"/>
                <a:gd name="connsiteY9" fmla="*/ 2427946 h 2428424"/>
                <a:gd name="connsiteX10" fmla="*/ 1313284 w 2696606"/>
                <a:gd name="connsiteY10" fmla="*/ 1873054 h 2428424"/>
                <a:gd name="connsiteX11" fmla="*/ 385540 w 2696606"/>
                <a:gd name="connsiteY11" fmla="*/ 2132557 h 2428424"/>
                <a:gd name="connsiteX12" fmla="*/ 18224 w 2696606"/>
                <a:gd name="connsiteY12" fmla="*/ 1618313 h 2428424"/>
                <a:gd name="connsiteX13" fmla="*/ 234761 w 2696606"/>
                <a:gd name="connsiteY13" fmla="*/ 820615 h 2428424"/>
                <a:gd name="connsiteX14" fmla="*/ 1055376 w 2696606"/>
                <a:gd name="connsiteY14" fmla="*/ 0 h 2428424"/>
                <a:gd name="connsiteX0" fmla="*/ 1055376 w 2696606"/>
                <a:gd name="connsiteY0" fmla="*/ 0 h 2428424"/>
                <a:gd name="connsiteX1" fmla="*/ 1635639 w 2696606"/>
                <a:gd name="connsiteY1" fmla="*/ 240353 h 2428424"/>
                <a:gd name="connsiteX2" fmla="*/ 1652973 w 2696606"/>
                <a:gd name="connsiteY2" fmla="*/ 261362 h 2428424"/>
                <a:gd name="connsiteX3" fmla="*/ 1710609 w 2696606"/>
                <a:gd name="connsiteY3" fmla="*/ 246542 h 2428424"/>
                <a:gd name="connsiteX4" fmla="*/ 1875991 w 2696606"/>
                <a:gd name="connsiteY4" fmla="*/ 229870 h 2428424"/>
                <a:gd name="connsiteX5" fmla="*/ 2696606 w 2696606"/>
                <a:gd name="connsiteY5" fmla="*/ 1050485 h 2428424"/>
                <a:gd name="connsiteX6" fmla="*/ 2334805 w 2696606"/>
                <a:gd name="connsiteY6" fmla="*/ 1730952 h 2428424"/>
                <a:gd name="connsiteX7" fmla="*/ 2266734 w 2696606"/>
                <a:gd name="connsiteY7" fmla="*/ 1767900 h 2428424"/>
                <a:gd name="connsiteX8" fmla="*/ 2253313 w 2696606"/>
                <a:gd name="connsiteY8" fmla="*/ 1820096 h 2428424"/>
                <a:gd name="connsiteX9" fmla="*/ 1954145 w 2696606"/>
                <a:gd name="connsiteY9" fmla="*/ 2427946 h 2428424"/>
                <a:gd name="connsiteX10" fmla="*/ 1313284 w 2696606"/>
                <a:gd name="connsiteY10" fmla="*/ 1873054 h 2428424"/>
                <a:gd name="connsiteX11" fmla="*/ 385540 w 2696606"/>
                <a:gd name="connsiteY11" fmla="*/ 2132557 h 2428424"/>
                <a:gd name="connsiteX12" fmla="*/ 18224 w 2696606"/>
                <a:gd name="connsiteY12" fmla="*/ 1618313 h 2428424"/>
                <a:gd name="connsiteX13" fmla="*/ 234761 w 2696606"/>
                <a:gd name="connsiteY13" fmla="*/ 820615 h 2428424"/>
                <a:gd name="connsiteX14" fmla="*/ 1055376 w 2696606"/>
                <a:gd name="connsiteY14" fmla="*/ 0 h 2428424"/>
                <a:gd name="connsiteX0" fmla="*/ 844361 w 2696606"/>
                <a:gd name="connsiteY0" fmla="*/ 0 h 2506578"/>
                <a:gd name="connsiteX1" fmla="*/ 1635639 w 2696606"/>
                <a:gd name="connsiteY1" fmla="*/ 318507 h 2506578"/>
                <a:gd name="connsiteX2" fmla="*/ 1652973 w 2696606"/>
                <a:gd name="connsiteY2" fmla="*/ 339516 h 2506578"/>
                <a:gd name="connsiteX3" fmla="*/ 1710609 w 2696606"/>
                <a:gd name="connsiteY3" fmla="*/ 324696 h 2506578"/>
                <a:gd name="connsiteX4" fmla="*/ 1875991 w 2696606"/>
                <a:gd name="connsiteY4" fmla="*/ 308024 h 2506578"/>
                <a:gd name="connsiteX5" fmla="*/ 2696606 w 2696606"/>
                <a:gd name="connsiteY5" fmla="*/ 1128639 h 2506578"/>
                <a:gd name="connsiteX6" fmla="*/ 2334805 w 2696606"/>
                <a:gd name="connsiteY6" fmla="*/ 1809106 h 2506578"/>
                <a:gd name="connsiteX7" fmla="*/ 2266734 w 2696606"/>
                <a:gd name="connsiteY7" fmla="*/ 1846054 h 2506578"/>
                <a:gd name="connsiteX8" fmla="*/ 2253313 w 2696606"/>
                <a:gd name="connsiteY8" fmla="*/ 1898250 h 2506578"/>
                <a:gd name="connsiteX9" fmla="*/ 1954145 w 2696606"/>
                <a:gd name="connsiteY9" fmla="*/ 2506100 h 2506578"/>
                <a:gd name="connsiteX10" fmla="*/ 1313284 w 2696606"/>
                <a:gd name="connsiteY10" fmla="*/ 1951208 h 2506578"/>
                <a:gd name="connsiteX11" fmla="*/ 385540 w 2696606"/>
                <a:gd name="connsiteY11" fmla="*/ 2210711 h 2506578"/>
                <a:gd name="connsiteX12" fmla="*/ 18224 w 2696606"/>
                <a:gd name="connsiteY12" fmla="*/ 1696467 h 2506578"/>
                <a:gd name="connsiteX13" fmla="*/ 234761 w 2696606"/>
                <a:gd name="connsiteY13" fmla="*/ 898769 h 2506578"/>
                <a:gd name="connsiteX14" fmla="*/ 844361 w 2696606"/>
                <a:gd name="connsiteY14" fmla="*/ 0 h 2506578"/>
                <a:gd name="connsiteX0" fmla="*/ 844361 w 2696606"/>
                <a:gd name="connsiteY0" fmla="*/ 0 h 2506578"/>
                <a:gd name="connsiteX1" fmla="*/ 1635639 w 2696606"/>
                <a:gd name="connsiteY1" fmla="*/ 318507 h 2506578"/>
                <a:gd name="connsiteX2" fmla="*/ 1652973 w 2696606"/>
                <a:gd name="connsiteY2" fmla="*/ 339516 h 2506578"/>
                <a:gd name="connsiteX3" fmla="*/ 1710609 w 2696606"/>
                <a:gd name="connsiteY3" fmla="*/ 324696 h 2506578"/>
                <a:gd name="connsiteX4" fmla="*/ 1875991 w 2696606"/>
                <a:gd name="connsiteY4" fmla="*/ 308024 h 2506578"/>
                <a:gd name="connsiteX5" fmla="*/ 2696606 w 2696606"/>
                <a:gd name="connsiteY5" fmla="*/ 1128639 h 2506578"/>
                <a:gd name="connsiteX6" fmla="*/ 2334805 w 2696606"/>
                <a:gd name="connsiteY6" fmla="*/ 1809106 h 2506578"/>
                <a:gd name="connsiteX7" fmla="*/ 2266734 w 2696606"/>
                <a:gd name="connsiteY7" fmla="*/ 1846054 h 2506578"/>
                <a:gd name="connsiteX8" fmla="*/ 2253313 w 2696606"/>
                <a:gd name="connsiteY8" fmla="*/ 1898250 h 2506578"/>
                <a:gd name="connsiteX9" fmla="*/ 1954145 w 2696606"/>
                <a:gd name="connsiteY9" fmla="*/ 2506100 h 2506578"/>
                <a:gd name="connsiteX10" fmla="*/ 1313284 w 2696606"/>
                <a:gd name="connsiteY10" fmla="*/ 1951208 h 2506578"/>
                <a:gd name="connsiteX11" fmla="*/ 385540 w 2696606"/>
                <a:gd name="connsiteY11" fmla="*/ 2210711 h 2506578"/>
                <a:gd name="connsiteX12" fmla="*/ 18224 w 2696606"/>
                <a:gd name="connsiteY12" fmla="*/ 1696467 h 2506578"/>
                <a:gd name="connsiteX13" fmla="*/ 234761 w 2696606"/>
                <a:gd name="connsiteY13" fmla="*/ 898769 h 2506578"/>
                <a:gd name="connsiteX14" fmla="*/ 844361 w 2696606"/>
                <a:gd name="connsiteY14" fmla="*/ 0 h 2506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696606" h="2506578">
                  <a:moveTo>
                    <a:pt x="844361" y="0"/>
                  </a:moveTo>
                  <a:cubicBezTo>
                    <a:pt x="2196384" y="1391139"/>
                    <a:pt x="1487137" y="170005"/>
                    <a:pt x="1635639" y="318507"/>
                  </a:cubicBezTo>
                  <a:lnTo>
                    <a:pt x="1652973" y="339516"/>
                  </a:lnTo>
                  <a:lnTo>
                    <a:pt x="1710609" y="324696"/>
                  </a:lnTo>
                  <a:cubicBezTo>
                    <a:pt x="1764029" y="313765"/>
                    <a:pt x="1819340" y="308024"/>
                    <a:pt x="1875991" y="308024"/>
                  </a:cubicBezTo>
                  <a:cubicBezTo>
                    <a:pt x="2329204" y="308024"/>
                    <a:pt x="2696606" y="675426"/>
                    <a:pt x="2696606" y="1128639"/>
                  </a:cubicBezTo>
                  <a:cubicBezTo>
                    <a:pt x="2696606" y="1411897"/>
                    <a:pt x="2553090" y="1661635"/>
                    <a:pt x="2334805" y="1809106"/>
                  </a:cubicBezTo>
                  <a:lnTo>
                    <a:pt x="2266734" y="1846054"/>
                  </a:lnTo>
                  <a:lnTo>
                    <a:pt x="2253313" y="1898250"/>
                  </a:lnTo>
                  <a:cubicBezTo>
                    <a:pt x="2149414" y="2232296"/>
                    <a:pt x="2110816" y="2497274"/>
                    <a:pt x="1954145" y="2506100"/>
                  </a:cubicBezTo>
                  <a:cubicBezTo>
                    <a:pt x="1797474" y="2514926"/>
                    <a:pt x="1313284" y="2404421"/>
                    <a:pt x="1313284" y="1951208"/>
                  </a:cubicBezTo>
                  <a:cubicBezTo>
                    <a:pt x="1314046" y="1936109"/>
                    <a:pt x="601383" y="2253168"/>
                    <a:pt x="385540" y="2210711"/>
                  </a:cubicBezTo>
                  <a:cubicBezTo>
                    <a:pt x="169697" y="2168254"/>
                    <a:pt x="-68291" y="1929907"/>
                    <a:pt x="18224" y="1696467"/>
                  </a:cubicBezTo>
                  <a:cubicBezTo>
                    <a:pt x="104739" y="1463027"/>
                    <a:pt x="477038" y="1221104"/>
                    <a:pt x="234761" y="898769"/>
                  </a:cubicBezTo>
                  <a:cubicBezTo>
                    <a:pt x="-109116" y="375217"/>
                    <a:pt x="391148" y="0"/>
                    <a:pt x="844361" y="0"/>
                  </a:cubicBezTo>
                  <a:close/>
                </a:path>
              </a:pathLst>
            </a:custGeom>
            <a:gradFill>
              <a:gsLst>
                <a:gs pos="0">
                  <a:srgbClr val="125286"/>
                </a:gs>
                <a:gs pos="100000">
                  <a:srgbClr val="2195F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字魂59号-创粗黑" panose="00000500000000000000" pitchFamily="2" charset="-122"/>
              </a:endParaRPr>
            </a:p>
          </p:txBody>
        </p:sp>
        <p:sp>
          <p:nvSpPr>
            <p:cNvPr id="41" name="淘宝-想搞设计PPT(倒卖必究)-41">
              <a:extLst>
                <a:ext uri="{FF2B5EF4-FFF2-40B4-BE49-F238E27FC236}">
                  <a16:creationId xmlns:a16="http://schemas.microsoft.com/office/drawing/2014/main" id="{A357C2FD-3762-ACAE-3AF1-B34C500A336A}"/>
                </a:ext>
              </a:extLst>
            </p:cNvPr>
            <p:cNvSpPr/>
            <p:nvPr/>
          </p:nvSpPr>
          <p:spPr>
            <a:xfrm rot="1151942" flipH="1">
              <a:off x="-1345274" y="-788979"/>
              <a:ext cx="2075163" cy="3313977"/>
            </a:xfrm>
            <a:custGeom>
              <a:avLst/>
              <a:gdLst>
                <a:gd name="connsiteX0" fmla="*/ 820615 w 2461845"/>
                <a:gd name="connsiteY0" fmla="*/ 0 h 2396685"/>
                <a:gd name="connsiteX1" fmla="*/ 1400878 w 2461845"/>
                <a:gd name="connsiteY1" fmla="*/ 240353 h 2396685"/>
                <a:gd name="connsiteX2" fmla="*/ 1418212 w 2461845"/>
                <a:gd name="connsiteY2" fmla="*/ 261362 h 2396685"/>
                <a:gd name="connsiteX3" fmla="*/ 1475848 w 2461845"/>
                <a:gd name="connsiteY3" fmla="*/ 246542 h 2396685"/>
                <a:gd name="connsiteX4" fmla="*/ 1641230 w 2461845"/>
                <a:gd name="connsiteY4" fmla="*/ 229870 h 2396685"/>
                <a:gd name="connsiteX5" fmla="*/ 2461845 w 2461845"/>
                <a:gd name="connsiteY5" fmla="*/ 1050485 h 2396685"/>
                <a:gd name="connsiteX6" fmla="*/ 2100044 w 2461845"/>
                <a:gd name="connsiteY6" fmla="*/ 1730952 h 2396685"/>
                <a:gd name="connsiteX7" fmla="*/ 2031973 w 2461845"/>
                <a:gd name="connsiteY7" fmla="*/ 1767900 h 2396685"/>
                <a:gd name="connsiteX8" fmla="*/ 2018552 w 2461845"/>
                <a:gd name="connsiteY8" fmla="*/ 1820096 h 2396685"/>
                <a:gd name="connsiteX9" fmla="*/ 1234830 w 2461845"/>
                <a:gd name="connsiteY9" fmla="*/ 2396685 h 2396685"/>
                <a:gd name="connsiteX10" fmla="*/ 414215 w 2461845"/>
                <a:gd name="connsiteY10" fmla="*/ 1576070 h 2396685"/>
                <a:gd name="connsiteX11" fmla="*/ 416502 w 2461845"/>
                <a:gd name="connsiteY11" fmla="*/ 1530773 h 2396685"/>
                <a:gd name="connsiteX12" fmla="*/ 361802 w 2461845"/>
                <a:gd name="connsiteY12" fmla="*/ 1501082 h 2396685"/>
                <a:gd name="connsiteX13" fmla="*/ 0 w 2461845"/>
                <a:gd name="connsiteY13" fmla="*/ 820615 h 2396685"/>
                <a:gd name="connsiteX14" fmla="*/ 820615 w 2461845"/>
                <a:gd name="connsiteY14" fmla="*/ 0 h 2396685"/>
                <a:gd name="connsiteX0" fmla="*/ 820615 w 2461845"/>
                <a:gd name="connsiteY0" fmla="*/ 0 h 2396685"/>
                <a:gd name="connsiteX1" fmla="*/ 1400878 w 2461845"/>
                <a:gd name="connsiteY1" fmla="*/ 240353 h 2396685"/>
                <a:gd name="connsiteX2" fmla="*/ 1418212 w 2461845"/>
                <a:gd name="connsiteY2" fmla="*/ 261362 h 2396685"/>
                <a:gd name="connsiteX3" fmla="*/ 1475848 w 2461845"/>
                <a:gd name="connsiteY3" fmla="*/ 246542 h 2396685"/>
                <a:gd name="connsiteX4" fmla="*/ 1641230 w 2461845"/>
                <a:gd name="connsiteY4" fmla="*/ 229870 h 2396685"/>
                <a:gd name="connsiteX5" fmla="*/ 2461845 w 2461845"/>
                <a:gd name="connsiteY5" fmla="*/ 1050485 h 2396685"/>
                <a:gd name="connsiteX6" fmla="*/ 2100044 w 2461845"/>
                <a:gd name="connsiteY6" fmla="*/ 1730952 h 2396685"/>
                <a:gd name="connsiteX7" fmla="*/ 2031973 w 2461845"/>
                <a:gd name="connsiteY7" fmla="*/ 1767900 h 2396685"/>
                <a:gd name="connsiteX8" fmla="*/ 2018552 w 2461845"/>
                <a:gd name="connsiteY8" fmla="*/ 1820096 h 2396685"/>
                <a:gd name="connsiteX9" fmla="*/ 1234830 w 2461845"/>
                <a:gd name="connsiteY9" fmla="*/ 2396685 h 2396685"/>
                <a:gd name="connsiteX10" fmla="*/ 414215 w 2461845"/>
                <a:gd name="connsiteY10" fmla="*/ 1576070 h 2396685"/>
                <a:gd name="connsiteX11" fmla="*/ 416502 w 2461845"/>
                <a:gd name="connsiteY11" fmla="*/ 1530773 h 2396685"/>
                <a:gd name="connsiteX12" fmla="*/ 361802 w 2461845"/>
                <a:gd name="connsiteY12" fmla="*/ 1501082 h 2396685"/>
                <a:gd name="connsiteX13" fmla="*/ 0 w 2461845"/>
                <a:gd name="connsiteY13" fmla="*/ 820615 h 2396685"/>
                <a:gd name="connsiteX14" fmla="*/ 820615 w 2461845"/>
                <a:gd name="connsiteY14" fmla="*/ 0 h 2396685"/>
                <a:gd name="connsiteX0" fmla="*/ 911445 w 2552675"/>
                <a:gd name="connsiteY0" fmla="*/ 0 h 2396685"/>
                <a:gd name="connsiteX1" fmla="*/ 1491708 w 2552675"/>
                <a:gd name="connsiteY1" fmla="*/ 240353 h 2396685"/>
                <a:gd name="connsiteX2" fmla="*/ 1509042 w 2552675"/>
                <a:gd name="connsiteY2" fmla="*/ 261362 h 2396685"/>
                <a:gd name="connsiteX3" fmla="*/ 1566678 w 2552675"/>
                <a:gd name="connsiteY3" fmla="*/ 246542 h 2396685"/>
                <a:gd name="connsiteX4" fmla="*/ 1732060 w 2552675"/>
                <a:gd name="connsiteY4" fmla="*/ 229870 h 2396685"/>
                <a:gd name="connsiteX5" fmla="*/ 2552675 w 2552675"/>
                <a:gd name="connsiteY5" fmla="*/ 1050485 h 2396685"/>
                <a:gd name="connsiteX6" fmla="*/ 2190874 w 2552675"/>
                <a:gd name="connsiteY6" fmla="*/ 1730952 h 2396685"/>
                <a:gd name="connsiteX7" fmla="*/ 2122803 w 2552675"/>
                <a:gd name="connsiteY7" fmla="*/ 1767900 h 2396685"/>
                <a:gd name="connsiteX8" fmla="*/ 2109382 w 2552675"/>
                <a:gd name="connsiteY8" fmla="*/ 1820096 h 2396685"/>
                <a:gd name="connsiteX9" fmla="*/ 1325660 w 2552675"/>
                <a:gd name="connsiteY9" fmla="*/ 2396685 h 2396685"/>
                <a:gd name="connsiteX10" fmla="*/ 505045 w 2552675"/>
                <a:gd name="connsiteY10" fmla="*/ 1576070 h 2396685"/>
                <a:gd name="connsiteX11" fmla="*/ 507332 w 2552675"/>
                <a:gd name="connsiteY11" fmla="*/ 1530773 h 2396685"/>
                <a:gd name="connsiteX12" fmla="*/ 452632 w 2552675"/>
                <a:gd name="connsiteY12" fmla="*/ 1501082 h 2396685"/>
                <a:gd name="connsiteX13" fmla="*/ 90830 w 2552675"/>
                <a:gd name="connsiteY13" fmla="*/ 820615 h 2396685"/>
                <a:gd name="connsiteX14" fmla="*/ 911445 w 2552675"/>
                <a:gd name="connsiteY14" fmla="*/ 0 h 2396685"/>
                <a:gd name="connsiteX0" fmla="*/ 911445 w 2552675"/>
                <a:gd name="connsiteY0" fmla="*/ 0 h 2396685"/>
                <a:gd name="connsiteX1" fmla="*/ 1491708 w 2552675"/>
                <a:gd name="connsiteY1" fmla="*/ 240353 h 2396685"/>
                <a:gd name="connsiteX2" fmla="*/ 1509042 w 2552675"/>
                <a:gd name="connsiteY2" fmla="*/ 261362 h 2396685"/>
                <a:gd name="connsiteX3" fmla="*/ 1566678 w 2552675"/>
                <a:gd name="connsiteY3" fmla="*/ 246542 h 2396685"/>
                <a:gd name="connsiteX4" fmla="*/ 1732060 w 2552675"/>
                <a:gd name="connsiteY4" fmla="*/ 229870 h 2396685"/>
                <a:gd name="connsiteX5" fmla="*/ 2552675 w 2552675"/>
                <a:gd name="connsiteY5" fmla="*/ 1050485 h 2396685"/>
                <a:gd name="connsiteX6" fmla="*/ 2190874 w 2552675"/>
                <a:gd name="connsiteY6" fmla="*/ 1730952 h 2396685"/>
                <a:gd name="connsiteX7" fmla="*/ 2122803 w 2552675"/>
                <a:gd name="connsiteY7" fmla="*/ 1767900 h 2396685"/>
                <a:gd name="connsiteX8" fmla="*/ 2109382 w 2552675"/>
                <a:gd name="connsiteY8" fmla="*/ 1820096 h 2396685"/>
                <a:gd name="connsiteX9" fmla="*/ 1325660 w 2552675"/>
                <a:gd name="connsiteY9" fmla="*/ 2396685 h 2396685"/>
                <a:gd name="connsiteX10" fmla="*/ 505045 w 2552675"/>
                <a:gd name="connsiteY10" fmla="*/ 1576070 h 2396685"/>
                <a:gd name="connsiteX11" fmla="*/ 507332 w 2552675"/>
                <a:gd name="connsiteY11" fmla="*/ 1530773 h 2396685"/>
                <a:gd name="connsiteX12" fmla="*/ 452632 w 2552675"/>
                <a:gd name="connsiteY12" fmla="*/ 1501082 h 2396685"/>
                <a:gd name="connsiteX13" fmla="*/ 90830 w 2552675"/>
                <a:gd name="connsiteY13" fmla="*/ 820615 h 2396685"/>
                <a:gd name="connsiteX14" fmla="*/ 911445 w 2552675"/>
                <a:gd name="connsiteY14" fmla="*/ 0 h 2396685"/>
                <a:gd name="connsiteX0" fmla="*/ 1081174 w 2722404"/>
                <a:gd name="connsiteY0" fmla="*/ 0 h 2396685"/>
                <a:gd name="connsiteX1" fmla="*/ 1661437 w 2722404"/>
                <a:gd name="connsiteY1" fmla="*/ 240353 h 2396685"/>
                <a:gd name="connsiteX2" fmla="*/ 1678771 w 2722404"/>
                <a:gd name="connsiteY2" fmla="*/ 261362 h 2396685"/>
                <a:gd name="connsiteX3" fmla="*/ 1736407 w 2722404"/>
                <a:gd name="connsiteY3" fmla="*/ 246542 h 2396685"/>
                <a:gd name="connsiteX4" fmla="*/ 1901789 w 2722404"/>
                <a:gd name="connsiteY4" fmla="*/ 229870 h 2396685"/>
                <a:gd name="connsiteX5" fmla="*/ 2722404 w 2722404"/>
                <a:gd name="connsiteY5" fmla="*/ 1050485 h 2396685"/>
                <a:gd name="connsiteX6" fmla="*/ 2360603 w 2722404"/>
                <a:gd name="connsiteY6" fmla="*/ 1730952 h 2396685"/>
                <a:gd name="connsiteX7" fmla="*/ 2292532 w 2722404"/>
                <a:gd name="connsiteY7" fmla="*/ 1767900 h 2396685"/>
                <a:gd name="connsiteX8" fmla="*/ 2279111 w 2722404"/>
                <a:gd name="connsiteY8" fmla="*/ 1820096 h 2396685"/>
                <a:gd name="connsiteX9" fmla="*/ 1495389 w 2722404"/>
                <a:gd name="connsiteY9" fmla="*/ 2396685 h 2396685"/>
                <a:gd name="connsiteX10" fmla="*/ 674774 w 2722404"/>
                <a:gd name="connsiteY10" fmla="*/ 1576070 h 2396685"/>
                <a:gd name="connsiteX11" fmla="*/ 677061 w 2722404"/>
                <a:gd name="connsiteY11" fmla="*/ 1530773 h 2396685"/>
                <a:gd name="connsiteX12" fmla="*/ 44022 w 2722404"/>
                <a:gd name="connsiteY12" fmla="*/ 1618313 h 2396685"/>
                <a:gd name="connsiteX13" fmla="*/ 260559 w 2722404"/>
                <a:gd name="connsiteY13" fmla="*/ 820615 h 2396685"/>
                <a:gd name="connsiteX14" fmla="*/ 1081174 w 2722404"/>
                <a:gd name="connsiteY14" fmla="*/ 0 h 2396685"/>
                <a:gd name="connsiteX0" fmla="*/ 1081174 w 2722404"/>
                <a:gd name="connsiteY0" fmla="*/ 0 h 2396685"/>
                <a:gd name="connsiteX1" fmla="*/ 1661437 w 2722404"/>
                <a:gd name="connsiteY1" fmla="*/ 240353 h 2396685"/>
                <a:gd name="connsiteX2" fmla="*/ 1678771 w 2722404"/>
                <a:gd name="connsiteY2" fmla="*/ 261362 h 2396685"/>
                <a:gd name="connsiteX3" fmla="*/ 1736407 w 2722404"/>
                <a:gd name="connsiteY3" fmla="*/ 246542 h 2396685"/>
                <a:gd name="connsiteX4" fmla="*/ 1901789 w 2722404"/>
                <a:gd name="connsiteY4" fmla="*/ 229870 h 2396685"/>
                <a:gd name="connsiteX5" fmla="*/ 2722404 w 2722404"/>
                <a:gd name="connsiteY5" fmla="*/ 1050485 h 2396685"/>
                <a:gd name="connsiteX6" fmla="*/ 2360603 w 2722404"/>
                <a:gd name="connsiteY6" fmla="*/ 1730952 h 2396685"/>
                <a:gd name="connsiteX7" fmla="*/ 2292532 w 2722404"/>
                <a:gd name="connsiteY7" fmla="*/ 1767900 h 2396685"/>
                <a:gd name="connsiteX8" fmla="*/ 2279111 w 2722404"/>
                <a:gd name="connsiteY8" fmla="*/ 1820096 h 2396685"/>
                <a:gd name="connsiteX9" fmla="*/ 1495389 w 2722404"/>
                <a:gd name="connsiteY9" fmla="*/ 2396685 h 2396685"/>
                <a:gd name="connsiteX10" fmla="*/ 674774 w 2722404"/>
                <a:gd name="connsiteY10" fmla="*/ 1576070 h 2396685"/>
                <a:gd name="connsiteX11" fmla="*/ 309738 w 2722404"/>
                <a:gd name="connsiteY11" fmla="*/ 2054404 h 2396685"/>
                <a:gd name="connsiteX12" fmla="*/ 44022 w 2722404"/>
                <a:gd name="connsiteY12" fmla="*/ 1618313 h 2396685"/>
                <a:gd name="connsiteX13" fmla="*/ 260559 w 2722404"/>
                <a:gd name="connsiteY13" fmla="*/ 820615 h 2396685"/>
                <a:gd name="connsiteX14" fmla="*/ 1081174 w 2722404"/>
                <a:gd name="connsiteY14" fmla="*/ 0 h 2396685"/>
                <a:gd name="connsiteX0" fmla="*/ 1081174 w 2722404"/>
                <a:gd name="connsiteY0" fmla="*/ 0 h 2535067"/>
                <a:gd name="connsiteX1" fmla="*/ 1661437 w 2722404"/>
                <a:gd name="connsiteY1" fmla="*/ 240353 h 2535067"/>
                <a:gd name="connsiteX2" fmla="*/ 1678771 w 2722404"/>
                <a:gd name="connsiteY2" fmla="*/ 261362 h 2535067"/>
                <a:gd name="connsiteX3" fmla="*/ 1736407 w 2722404"/>
                <a:gd name="connsiteY3" fmla="*/ 246542 h 2535067"/>
                <a:gd name="connsiteX4" fmla="*/ 1901789 w 2722404"/>
                <a:gd name="connsiteY4" fmla="*/ 229870 h 2535067"/>
                <a:gd name="connsiteX5" fmla="*/ 2722404 w 2722404"/>
                <a:gd name="connsiteY5" fmla="*/ 1050485 h 2535067"/>
                <a:gd name="connsiteX6" fmla="*/ 2360603 w 2722404"/>
                <a:gd name="connsiteY6" fmla="*/ 1730952 h 2535067"/>
                <a:gd name="connsiteX7" fmla="*/ 2292532 w 2722404"/>
                <a:gd name="connsiteY7" fmla="*/ 1767900 h 2535067"/>
                <a:gd name="connsiteX8" fmla="*/ 2279111 w 2722404"/>
                <a:gd name="connsiteY8" fmla="*/ 1820096 h 2535067"/>
                <a:gd name="connsiteX9" fmla="*/ 1495389 w 2722404"/>
                <a:gd name="connsiteY9" fmla="*/ 2396685 h 2535067"/>
                <a:gd name="connsiteX10" fmla="*/ 1010836 w 2722404"/>
                <a:gd name="connsiteY10" fmla="*/ 2271639 h 2535067"/>
                <a:gd name="connsiteX11" fmla="*/ 309738 w 2722404"/>
                <a:gd name="connsiteY11" fmla="*/ 2054404 h 2535067"/>
                <a:gd name="connsiteX12" fmla="*/ 44022 w 2722404"/>
                <a:gd name="connsiteY12" fmla="*/ 1618313 h 2535067"/>
                <a:gd name="connsiteX13" fmla="*/ 260559 w 2722404"/>
                <a:gd name="connsiteY13" fmla="*/ 820615 h 2535067"/>
                <a:gd name="connsiteX14" fmla="*/ 1081174 w 2722404"/>
                <a:gd name="connsiteY14" fmla="*/ 0 h 2535067"/>
                <a:gd name="connsiteX0" fmla="*/ 1081174 w 2722404"/>
                <a:gd name="connsiteY0" fmla="*/ 0 h 2548703"/>
                <a:gd name="connsiteX1" fmla="*/ 1661437 w 2722404"/>
                <a:gd name="connsiteY1" fmla="*/ 240353 h 2548703"/>
                <a:gd name="connsiteX2" fmla="*/ 1678771 w 2722404"/>
                <a:gd name="connsiteY2" fmla="*/ 261362 h 2548703"/>
                <a:gd name="connsiteX3" fmla="*/ 1736407 w 2722404"/>
                <a:gd name="connsiteY3" fmla="*/ 246542 h 2548703"/>
                <a:gd name="connsiteX4" fmla="*/ 1901789 w 2722404"/>
                <a:gd name="connsiteY4" fmla="*/ 229870 h 2548703"/>
                <a:gd name="connsiteX5" fmla="*/ 2722404 w 2722404"/>
                <a:gd name="connsiteY5" fmla="*/ 1050485 h 2548703"/>
                <a:gd name="connsiteX6" fmla="*/ 2360603 w 2722404"/>
                <a:gd name="connsiteY6" fmla="*/ 1730952 h 2548703"/>
                <a:gd name="connsiteX7" fmla="*/ 2292532 w 2722404"/>
                <a:gd name="connsiteY7" fmla="*/ 1767900 h 2548703"/>
                <a:gd name="connsiteX8" fmla="*/ 2279111 w 2722404"/>
                <a:gd name="connsiteY8" fmla="*/ 1820096 h 2548703"/>
                <a:gd name="connsiteX9" fmla="*/ 1979943 w 2722404"/>
                <a:gd name="connsiteY9" fmla="*/ 2427946 h 2548703"/>
                <a:gd name="connsiteX10" fmla="*/ 1010836 w 2722404"/>
                <a:gd name="connsiteY10" fmla="*/ 2271639 h 2548703"/>
                <a:gd name="connsiteX11" fmla="*/ 309738 w 2722404"/>
                <a:gd name="connsiteY11" fmla="*/ 2054404 h 2548703"/>
                <a:gd name="connsiteX12" fmla="*/ 44022 w 2722404"/>
                <a:gd name="connsiteY12" fmla="*/ 1618313 h 2548703"/>
                <a:gd name="connsiteX13" fmla="*/ 260559 w 2722404"/>
                <a:gd name="connsiteY13" fmla="*/ 820615 h 2548703"/>
                <a:gd name="connsiteX14" fmla="*/ 1081174 w 2722404"/>
                <a:gd name="connsiteY14" fmla="*/ 0 h 2548703"/>
                <a:gd name="connsiteX0" fmla="*/ 1081174 w 2722404"/>
                <a:gd name="connsiteY0" fmla="*/ 0 h 2548703"/>
                <a:gd name="connsiteX1" fmla="*/ 1661437 w 2722404"/>
                <a:gd name="connsiteY1" fmla="*/ 240353 h 2548703"/>
                <a:gd name="connsiteX2" fmla="*/ 1678771 w 2722404"/>
                <a:gd name="connsiteY2" fmla="*/ 261362 h 2548703"/>
                <a:gd name="connsiteX3" fmla="*/ 1736407 w 2722404"/>
                <a:gd name="connsiteY3" fmla="*/ 246542 h 2548703"/>
                <a:gd name="connsiteX4" fmla="*/ 1901789 w 2722404"/>
                <a:gd name="connsiteY4" fmla="*/ 229870 h 2548703"/>
                <a:gd name="connsiteX5" fmla="*/ 2722404 w 2722404"/>
                <a:gd name="connsiteY5" fmla="*/ 1050485 h 2548703"/>
                <a:gd name="connsiteX6" fmla="*/ 2360603 w 2722404"/>
                <a:gd name="connsiteY6" fmla="*/ 1730952 h 2548703"/>
                <a:gd name="connsiteX7" fmla="*/ 2292532 w 2722404"/>
                <a:gd name="connsiteY7" fmla="*/ 1767900 h 2548703"/>
                <a:gd name="connsiteX8" fmla="*/ 2279111 w 2722404"/>
                <a:gd name="connsiteY8" fmla="*/ 1820096 h 2548703"/>
                <a:gd name="connsiteX9" fmla="*/ 1979943 w 2722404"/>
                <a:gd name="connsiteY9" fmla="*/ 2427946 h 2548703"/>
                <a:gd name="connsiteX10" fmla="*/ 1010836 w 2722404"/>
                <a:gd name="connsiteY10" fmla="*/ 2271639 h 2548703"/>
                <a:gd name="connsiteX11" fmla="*/ 411338 w 2722404"/>
                <a:gd name="connsiteY11" fmla="*/ 2132557 h 2548703"/>
                <a:gd name="connsiteX12" fmla="*/ 44022 w 2722404"/>
                <a:gd name="connsiteY12" fmla="*/ 1618313 h 2548703"/>
                <a:gd name="connsiteX13" fmla="*/ 260559 w 2722404"/>
                <a:gd name="connsiteY13" fmla="*/ 820615 h 2548703"/>
                <a:gd name="connsiteX14" fmla="*/ 1081174 w 2722404"/>
                <a:gd name="connsiteY14" fmla="*/ 0 h 2548703"/>
                <a:gd name="connsiteX0" fmla="*/ 1081174 w 2722404"/>
                <a:gd name="connsiteY0" fmla="*/ 0 h 2428424"/>
                <a:gd name="connsiteX1" fmla="*/ 1661437 w 2722404"/>
                <a:gd name="connsiteY1" fmla="*/ 240353 h 2428424"/>
                <a:gd name="connsiteX2" fmla="*/ 1678771 w 2722404"/>
                <a:gd name="connsiteY2" fmla="*/ 261362 h 2428424"/>
                <a:gd name="connsiteX3" fmla="*/ 1736407 w 2722404"/>
                <a:gd name="connsiteY3" fmla="*/ 246542 h 2428424"/>
                <a:gd name="connsiteX4" fmla="*/ 1901789 w 2722404"/>
                <a:gd name="connsiteY4" fmla="*/ 229870 h 2428424"/>
                <a:gd name="connsiteX5" fmla="*/ 2722404 w 2722404"/>
                <a:gd name="connsiteY5" fmla="*/ 1050485 h 2428424"/>
                <a:gd name="connsiteX6" fmla="*/ 2360603 w 2722404"/>
                <a:gd name="connsiteY6" fmla="*/ 1730952 h 2428424"/>
                <a:gd name="connsiteX7" fmla="*/ 2292532 w 2722404"/>
                <a:gd name="connsiteY7" fmla="*/ 1767900 h 2428424"/>
                <a:gd name="connsiteX8" fmla="*/ 2279111 w 2722404"/>
                <a:gd name="connsiteY8" fmla="*/ 1820096 h 2428424"/>
                <a:gd name="connsiteX9" fmla="*/ 1979943 w 2722404"/>
                <a:gd name="connsiteY9" fmla="*/ 2427946 h 2428424"/>
                <a:gd name="connsiteX10" fmla="*/ 1339082 w 2722404"/>
                <a:gd name="connsiteY10" fmla="*/ 1873054 h 2428424"/>
                <a:gd name="connsiteX11" fmla="*/ 411338 w 2722404"/>
                <a:gd name="connsiteY11" fmla="*/ 2132557 h 2428424"/>
                <a:gd name="connsiteX12" fmla="*/ 44022 w 2722404"/>
                <a:gd name="connsiteY12" fmla="*/ 1618313 h 2428424"/>
                <a:gd name="connsiteX13" fmla="*/ 260559 w 2722404"/>
                <a:gd name="connsiteY13" fmla="*/ 820615 h 2428424"/>
                <a:gd name="connsiteX14" fmla="*/ 1081174 w 2722404"/>
                <a:gd name="connsiteY14" fmla="*/ 0 h 2428424"/>
                <a:gd name="connsiteX0" fmla="*/ 1081174 w 2722404"/>
                <a:gd name="connsiteY0" fmla="*/ 0 h 2428424"/>
                <a:gd name="connsiteX1" fmla="*/ 1661437 w 2722404"/>
                <a:gd name="connsiteY1" fmla="*/ 240353 h 2428424"/>
                <a:gd name="connsiteX2" fmla="*/ 1678771 w 2722404"/>
                <a:gd name="connsiteY2" fmla="*/ 261362 h 2428424"/>
                <a:gd name="connsiteX3" fmla="*/ 1736407 w 2722404"/>
                <a:gd name="connsiteY3" fmla="*/ 246542 h 2428424"/>
                <a:gd name="connsiteX4" fmla="*/ 1901789 w 2722404"/>
                <a:gd name="connsiteY4" fmla="*/ 229870 h 2428424"/>
                <a:gd name="connsiteX5" fmla="*/ 2722404 w 2722404"/>
                <a:gd name="connsiteY5" fmla="*/ 1050485 h 2428424"/>
                <a:gd name="connsiteX6" fmla="*/ 2360603 w 2722404"/>
                <a:gd name="connsiteY6" fmla="*/ 1730952 h 2428424"/>
                <a:gd name="connsiteX7" fmla="*/ 2292532 w 2722404"/>
                <a:gd name="connsiteY7" fmla="*/ 1767900 h 2428424"/>
                <a:gd name="connsiteX8" fmla="*/ 2279111 w 2722404"/>
                <a:gd name="connsiteY8" fmla="*/ 1820096 h 2428424"/>
                <a:gd name="connsiteX9" fmla="*/ 1979943 w 2722404"/>
                <a:gd name="connsiteY9" fmla="*/ 2427946 h 2428424"/>
                <a:gd name="connsiteX10" fmla="*/ 1339082 w 2722404"/>
                <a:gd name="connsiteY10" fmla="*/ 1873054 h 2428424"/>
                <a:gd name="connsiteX11" fmla="*/ 411338 w 2722404"/>
                <a:gd name="connsiteY11" fmla="*/ 2132557 h 2428424"/>
                <a:gd name="connsiteX12" fmla="*/ 44022 w 2722404"/>
                <a:gd name="connsiteY12" fmla="*/ 1618313 h 2428424"/>
                <a:gd name="connsiteX13" fmla="*/ 260559 w 2722404"/>
                <a:gd name="connsiteY13" fmla="*/ 820615 h 2428424"/>
                <a:gd name="connsiteX14" fmla="*/ 1081174 w 2722404"/>
                <a:gd name="connsiteY14" fmla="*/ 0 h 2428424"/>
                <a:gd name="connsiteX0" fmla="*/ 1055376 w 2696606"/>
                <a:gd name="connsiteY0" fmla="*/ 0 h 2428424"/>
                <a:gd name="connsiteX1" fmla="*/ 1635639 w 2696606"/>
                <a:gd name="connsiteY1" fmla="*/ 240353 h 2428424"/>
                <a:gd name="connsiteX2" fmla="*/ 1652973 w 2696606"/>
                <a:gd name="connsiteY2" fmla="*/ 261362 h 2428424"/>
                <a:gd name="connsiteX3" fmla="*/ 1710609 w 2696606"/>
                <a:gd name="connsiteY3" fmla="*/ 246542 h 2428424"/>
                <a:gd name="connsiteX4" fmla="*/ 1875991 w 2696606"/>
                <a:gd name="connsiteY4" fmla="*/ 229870 h 2428424"/>
                <a:gd name="connsiteX5" fmla="*/ 2696606 w 2696606"/>
                <a:gd name="connsiteY5" fmla="*/ 1050485 h 2428424"/>
                <a:gd name="connsiteX6" fmla="*/ 2334805 w 2696606"/>
                <a:gd name="connsiteY6" fmla="*/ 1730952 h 2428424"/>
                <a:gd name="connsiteX7" fmla="*/ 2266734 w 2696606"/>
                <a:gd name="connsiteY7" fmla="*/ 1767900 h 2428424"/>
                <a:gd name="connsiteX8" fmla="*/ 2253313 w 2696606"/>
                <a:gd name="connsiteY8" fmla="*/ 1820096 h 2428424"/>
                <a:gd name="connsiteX9" fmla="*/ 1954145 w 2696606"/>
                <a:gd name="connsiteY9" fmla="*/ 2427946 h 2428424"/>
                <a:gd name="connsiteX10" fmla="*/ 1313284 w 2696606"/>
                <a:gd name="connsiteY10" fmla="*/ 1873054 h 2428424"/>
                <a:gd name="connsiteX11" fmla="*/ 385540 w 2696606"/>
                <a:gd name="connsiteY11" fmla="*/ 2132557 h 2428424"/>
                <a:gd name="connsiteX12" fmla="*/ 18224 w 2696606"/>
                <a:gd name="connsiteY12" fmla="*/ 1618313 h 2428424"/>
                <a:gd name="connsiteX13" fmla="*/ 234761 w 2696606"/>
                <a:gd name="connsiteY13" fmla="*/ 820615 h 2428424"/>
                <a:gd name="connsiteX14" fmla="*/ 1055376 w 2696606"/>
                <a:gd name="connsiteY14" fmla="*/ 0 h 2428424"/>
                <a:gd name="connsiteX0" fmla="*/ 1055376 w 2696606"/>
                <a:gd name="connsiteY0" fmla="*/ 0 h 2428424"/>
                <a:gd name="connsiteX1" fmla="*/ 1635639 w 2696606"/>
                <a:gd name="connsiteY1" fmla="*/ 240353 h 2428424"/>
                <a:gd name="connsiteX2" fmla="*/ 1652973 w 2696606"/>
                <a:gd name="connsiteY2" fmla="*/ 261362 h 2428424"/>
                <a:gd name="connsiteX3" fmla="*/ 1710609 w 2696606"/>
                <a:gd name="connsiteY3" fmla="*/ 246542 h 2428424"/>
                <a:gd name="connsiteX4" fmla="*/ 1875991 w 2696606"/>
                <a:gd name="connsiteY4" fmla="*/ 229870 h 2428424"/>
                <a:gd name="connsiteX5" fmla="*/ 2696606 w 2696606"/>
                <a:gd name="connsiteY5" fmla="*/ 1050485 h 2428424"/>
                <a:gd name="connsiteX6" fmla="*/ 2334805 w 2696606"/>
                <a:gd name="connsiteY6" fmla="*/ 1730952 h 2428424"/>
                <a:gd name="connsiteX7" fmla="*/ 2266734 w 2696606"/>
                <a:gd name="connsiteY7" fmla="*/ 1767900 h 2428424"/>
                <a:gd name="connsiteX8" fmla="*/ 2253313 w 2696606"/>
                <a:gd name="connsiteY8" fmla="*/ 1820096 h 2428424"/>
                <a:gd name="connsiteX9" fmla="*/ 1954145 w 2696606"/>
                <a:gd name="connsiteY9" fmla="*/ 2427946 h 2428424"/>
                <a:gd name="connsiteX10" fmla="*/ 1313284 w 2696606"/>
                <a:gd name="connsiteY10" fmla="*/ 1873054 h 2428424"/>
                <a:gd name="connsiteX11" fmla="*/ 385540 w 2696606"/>
                <a:gd name="connsiteY11" fmla="*/ 2132557 h 2428424"/>
                <a:gd name="connsiteX12" fmla="*/ 18224 w 2696606"/>
                <a:gd name="connsiteY12" fmla="*/ 1618313 h 2428424"/>
                <a:gd name="connsiteX13" fmla="*/ 234761 w 2696606"/>
                <a:gd name="connsiteY13" fmla="*/ 820615 h 2428424"/>
                <a:gd name="connsiteX14" fmla="*/ 1055376 w 2696606"/>
                <a:gd name="connsiteY14" fmla="*/ 0 h 2428424"/>
                <a:gd name="connsiteX0" fmla="*/ 1055376 w 2696606"/>
                <a:gd name="connsiteY0" fmla="*/ 0 h 2428424"/>
                <a:gd name="connsiteX1" fmla="*/ 1635639 w 2696606"/>
                <a:gd name="connsiteY1" fmla="*/ 240353 h 2428424"/>
                <a:gd name="connsiteX2" fmla="*/ 1652973 w 2696606"/>
                <a:gd name="connsiteY2" fmla="*/ 261362 h 2428424"/>
                <a:gd name="connsiteX3" fmla="*/ 1710609 w 2696606"/>
                <a:gd name="connsiteY3" fmla="*/ 246542 h 2428424"/>
                <a:gd name="connsiteX4" fmla="*/ 1875991 w 2696606"/>
                <a:gd name="connsiteY4" fmla="*/ 229870 h 2428424"/>
                <a:gd name="connsiteX5" fmla="*/ 2696606 w 2696606"/>
                <a:gd name="connsiteY5" fmla="*/ 1050485 h 2428424"/>
                <a:gd name="connsiteX6" fmla="*/ 2334805 w 2696606"/>
                <a:gd name="connsiteY6" fmla="*/ 1730952 h 2428424"/>
                <a:gd name="connsiteX7" fmla="*/ 2266734 w 2696606"/>
                <a:gd name="connsiteY7" fmla="*/ 1767900 h 2428424"/>
                <a:gd name="connsiteX8" fmla="*/ 2253313 w 2696606"/>
                <a:gd name="connsiteY8" fmla="*/ 1820096 h 2428424"/>
                <a:gd name="connsiteX9" fmla="*/ 1954145 w 2696606"/>
                <a:gd name="connsiteY9" fmla="*/ 2427946 h 2428424"/>
                <a:gd name="connsiteX10" fmla="*/ 1313284 w 2696606"/>
                <a:gd name="connsiteY10" fmla="*/ 1873054 h 2428424"/>
                <a:gd name="connsiteX11" fmla="*/ 385540 w 2696606"/>
                <a:gd name="connsiteY11" fmla="*/ 2132557 h 2428424"/>
                <a:gd name="connsiteX12" fmla="*/ 18224 w 2696606"/>
                <a:gd name="connsiteY12" fmla="*/ 1618313 h 2428424"/>
                <a:gd name="connsiteX13" fmla="*/ 234761 w 2696606"/>
                <a:gd name="connsiteY13" fmla="*/ 820615 h 2428424"/>
                <a:gd name="connsiteX14" fmla="*/ 1055376 w 2696606"/>
                <a:gd name="connsiteY14" fmla="*/ 0 h 2428424"/>
                <a:gd name="connsiteX0" fmla="*/ 1055376 w 2696606"/>
                <a:gd name="connsiteY0" fmla="*/ 0 h 2428424"/>
                <a:gd name="connsiteX1" fmla="*/ 1635639 w 2696606"/>
                <a:gd name="connsiteY1" fmla="*/ 240353 h 2428424"/>
                <a:gd name="connsiteX2" fmla="*/ 1652973 w 2696606"/>
                <a:gd name="connsiteY2" fmla="*/ 261362 h 2428424"/>
                <a:gd name="connsiteX3" fmla="*/ 1710609 w 2696606"/>
                <a:gd name="connsiteY3" fmla="*/ 246542 h 2428424"/>
                <a:gd name="connsiteX4" fmla="*/ 1875991 w 2696606"/>
                <a:gd name="connsiteY4" fmla="*/ 229870 h 2428424"/>
                <a:gd name="connsiteX5" fmla="*/ 2696606 w 2696606"/>
                <a:gd name="connsiteY5" fmla="*/ 1050485 h 2428424"/>
                <a:gd name="connsiteX6" fmla="*/ 2334805 w 2696606"/>
                <a:gd name="connsiteY6" fmla="*/ 1730952 h 2428424"/>
                <a:gd name="connsiteX7" fmla="*/ 2266734 w 2696606"/>
                <a:gd name="connsiteY7" fmla="*/ 1767900 h 2428424"/>
                <a:gd name="connsiteX8" fmla="*/ 2253313 w 2696606"/>
                <a:gd name="connsiteY8" fmla="*/ 1820096 h 2428424"/>
                <a:gd name="connsiteX9" fmla="*/ 1954145 w 2696606"/>
                <a:gd name="connsiteY9" fmla="*/ 2427946 h 2428424"/>
                <a:gd name="connsiteX10" fmla="*/ 1313284 w 2696606"/>
                <a:gd name="connsiteY10" fmla="*/ 1873054 h 2428424"/>
                <a:gd name="connsiteX11" fmla="*/ 385540 w 2696606"/>
                <a:gd name="connsiteY11" fmla="*/ 2132557 h 2428424"/>
                <a:gd name="connsiteX12" fmla="*/ 18224 w 2696606"/>
                <a:gd name="connsiteY12" fmla="*/ 1618313 h 2428424"/>
                <a:gd name="connsiteX13" fmla="*/ 234761 w 2696606"/>
                <a:gd name="connsiteY13" fmla="*/ 820615 h 2428424"/>
                <a:gd name="connsiteX14" fmla="*/ 1055376 w 2696606"/>
                <a:gd name="connsiteY14" fmla="*/ 0 h 2428424"/>
                <a:gd name="connsiteX0" fmla="*/ 844361 w 2696606"/>
                <a:gd name="connsiteY0" fmla="*/ 0 h 2506578"/>
                <a:gd name="connsiteX1" fmla="*/ 1635639 w 2696606"/>
                <a:gd name="connsiteY1" fmla="*/ 318507 h 2506578"/>
                <a:gd name="connsiteX2" fmla="*/ 1652973 w 2696606"/>
                <a:gd name="connsiteY2" fmla="*/ 339516 h 2506578"/>
                <a:gd name="connsiteX3" fmla="*/ 1710609 w 2696606"/>
                <a:gd name="connsiteY3" fmla="*/ 324696 h 2506578"/>
                <a:gd name="connsiteX4" fmla="*/ 1875991 w 2696606"/>
                <a:gd name="connsiteY4" fmla="*/ 308024 h 2506578"/>
                <a:gd name="connsiteX5" fmla="*/ 2696606 w 2696606"/>
                <a:gd name="connsiteY5" fmla="*/ 1128639 h 2506578"/>
                <a:gd name="connsiteX6" fmla="*/ 2334805 w 2696606"/>
                <a:gd name="connsiteY6" fmla="*/ 1809106 h 2506578"/>
                <a:gd name="connsiteX7" fmla="*/ 2266734 w 2696606"/>
                <a:gd name="connsiteY7" fmla="*/ 1846054 h 2506578"/>
                <a:gd name="connsiteX8" fmla="*/ 2253313 w 2696606"/>
                <a:gd name="connsiteY8" fmla="*/ 1898250 h 2506578"/>
                <a:gd name="connsiteX9" fmla="*/ 1954145 w 2696606"/>
                <a:gd name="connsiteY9" fmla="*/ 2506100 h 2506578"/>
                <a:gd name="connsiteX10" fmla="*/ 1313284 w 2696606"/>
                <a:gd name="connsiteY10" fmla="*/ 1951208 h 2506578"/>
                <a:gd name="connsiteX11" fmla="*/ 385540 w 2696606"/>
                <a:gd name="connsiteY11" fmla="*/ 2210711 h 2506578"/>
                <a:gd name="connsiteX12" fmla="*/ 18224 w 2696606"/>
                <a:gd name="connsiteY12" fmla="*/ 1696467 h 2506578"/>
                <a:gd name="connsiteX13" fmla="*/ 234761 w 2696606"/>
                <a:gd name="connsiteY13" fmla="*/ 898769 h 2506578"/>
                <a:gd name="connsiteX14" fmla="*/ 844361 w 2696606"/>
                <a:gd name="connsiteY14" fmla="*/ 0 h 2506578"/>
                <a:gd name="connsiteX0" fmla="*/ 844361 w 2696606"/>
                <a:gd name="connsiteY0" fmla="*/ 0 h 2506578"/>
                <a:gd name="connsiteX1" fmla="*/ 1635639 w 2696606"/>
                <a:gd name="connsiteY1" fmla="*/ 318507 h 2506578"/>
                <a:gd name="connsiteX2" fmla="*/ 1652973 w 2696606"/>
                <a:gd name="connsiteY2" fmla="*/ 339516 h 2506578"/>
                <a:gd name="connsiteX3" fmla="*/ 1710609 w 2696606"/>
                <a:gd name="connsiteY3" fmla="*/ 324696 h 2506578"/>
                <a:gd name="connsiteX4" fmla="*/ 1875991 w 2696606"/>
                <a:gd name="connsiteY4" fmla="*/ 308024 h 2506578"/>
                <a:gd name="connsiteX5" fmla="*/ 2696606 w 2696606"/>
                <a:gd name="connsiteY5" fmla="*/ 1128639 h 2506578"/>
                <a:gd name="connsiteX6" fmla="*/ 2334805 w 2696606"/>
                <a:gd name="connsiteY6" fmla="*/ 1809106 h 2506578"/>
                <a:gd name="connsiteX7" fmla="*/ 2266734 w 2696606"/>
                <a:gd name="connsiteY7" fmla="*/ 1846054 h 2506578"/>
                <a:gd name="connsiteX8" fmla="*/ 2253313 w 2696606"/>
                <a:gd name="connsiteY8" fmla="*/ 1898250 h 2506578"/>
                <a:gd name="connsiteX9" fmla="*/ 1954145 w 2696606"/>
                <a:gd name="connsiteY9" fmla="*/ 2506100 h 2506578"/>
                <a:gd name="connsiteX10" fmla="*/ 1313284 w 2696606"/>
                <a:gd name="connsiteY10" fmla="*/ 1951208 h 2506578"/>
                <a:gd name="connsiteX11" fmla="*/ 385540 w 2696606"/>
                <a:gd name="connsiteY11" fmla="*/ 2210711 h 2506578"/>
                <a:gd name="connsiteX12" fmla="*/ 18224 w 2696606"/>
                <a:gd name="connsiteY12" fmla="*/ 1696467 h 2506578"/>
                <a:gd name="connsiteX13" fmla="*/ 234761 w 2696606"/>
                <a:gd name="connsiteY13" fmla="*/ 898769 h 2506578"/>
                <a:gd name="connsiteX14" fmla="*/ 844361 w 2696606"/>
                <a:gd name="connsiteY14" fmla="*/ 0 h 2506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696606" h="2506578">
                  <a:moveTo>
                    <a:pt x="844361" y="0"/>
                  </a:moveTo>
                  <a:cubicBezTo>
                    <a:pt x="2196384" y="1391139"/>
                    <a:pt x="1487137" y="170005"/>
                    <a:pt x="1635639" y="318507"/>
                  </a:cubicBezTo>
                  <a:lnTo>
                    <a:pt x="1652973" y="339516"/>
                  </a:lnTo>
                  <a:lnTo>
                    <a:pt x="1710609" y="324696"/>
                  </a:lnTo>
                  <a:cubicBezTo>
                    <a:pt x="1764029" y="313765"/>
                    <a:pt x="1819340" y="308024"/>
                    <a:pt x="1875991" y="308024"/>
                  </a:cubicBezTo>
                  <a:cubicBezTo>
                    <a:pt x="2329204" y="308024"/>
                    <a:pt x="2696606" y="675426"/>
                    <a:pt x="2696606" y="1128639"/>
                  </a:cubicBezTo>
                  <a:cubicBezTo>
                    <a:pt x="2696606" y="1411897"/>
                    <a:pt x="2553090" y="1661635"/>
                    <a:pt x="2334805" y="1809106"/>
                  </a:cubicBezTo>
                  <a:lnTo>
                    <a:pt x="2266734" y="1846054"/>
                  </a:lnTo>
                  <a:lnTo>
                    <a:pt x="2253313" y="1898250"/>
                  </a:lnTo>
                  <a:cubicBezTo>
                    <a:pt x="2149414" y="2232296"/>
                    <a:pt x="2110816" y="2497274"/>
                    <a:pt x="1954145" y="2506100"/>
                  </a:cubicBezTo>
                  <a:cubicBezTo>
                    <a:pt x="1797474" y="2514926"/>
                    <a:pt x="1313284" y="2404421"/>
                    <a:pt x="1313284" y="1951208"/>
                  </a:cubicBezTo>
                  <a:cubicBezTo>
                    <a:pt x="1314046" y="1936109"/>
                    <a:pt x="601383" y="2253168"/>
                    <a:pt x="385540" y="2210711"/>
                  </a:cubicBezTo>
                  <a:cubicBezTo>
                    <a:pt x="169697" y="2168254"/>
                    <a:pt x="-68291" y="1929907"/>
                    <a:pt x="18224" y="1696467"/>
                  </a:cubicBezTo>
                  <a:cubicBezTo>
                    <a:pt x="104739" y="1463027"/>
                    <a:pt x="477038" y="1221104"/>
                    <a:pt x="234761" y="898769"/>
                  </a:cubicBezTo>
                  <a:cubicBezTo>
                    <a:pt x="-109116" y="375217"/>
                    <a:pt x="391148" y="0"/>
                    <a:pt x="844361" y="0"/>
                  </a:cubicBezTo>
                  <a:close/>
                </a:path>
              </a:pathLst>
            </a:custGeom>
            <a:gradFill>
              <a:gsLst>
                <a:gs pos="0">
                  <a:srgbClr val="125286"/>
                </a:gs>
                <a:gs pos="100000">
                  <a:srgbClr val="2195F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字魂59号-创粗黑" panose="00000500000000000000" pitchFamily="2" charset="-122"/>
              </a:endParaRPr>
            </a:p>
          </p:txBody>
        </p:sp>
      </p:grpSp>
      <p:pic>
        <p:nvPicPr>
          <p:cNvPr id="48" name="Picture 47" descr="华中科技大学.png"/>
          <p:cNvPicPr>
            <a:picLocks noChangeAspect="1"/>
          </p:cNvPicPr>
          <p:nvPr/>
        </p:nvPicPr>
        <p:blipFill>
          <a:blip r:embed="rId10"/>
          <a:stretch>
            <a:fillRect/>
          </a:stretch>
        </p:blipFill>
        <p:spPr>
          <a:xfrm>
            <a:off x="10302752" y="353435"/>
            <a:ext cx="1756624" cy="385828"/>
          </a:xfrm>
          <a:prstGeom prst="rect">
            <a:avLst/>
          </a:prstGeom>
        </p:spPr>
      </p:pic>
    </p:spTree>
    <p:extLst>
      <p:ext uri="{BB962C8B-B14F-4D97-AF65-F5344CB8AC3E}">
        <p14:creationId xmlns:p14="http://schemas.microsoft.com/office/powerpoint/2010/main" val="3115705063"/>
      </p:ext>
    </p:extLst>
  </p:cSld>
  <p:clrMapOvr>
    <a:masterClrMapping/>
  </p:clrMapOvr>
  <mc:AlternateContent xmlns:mc="http://schemas.openxmlformats.org/markup-compatibility/2006" xmlns:p14="http://schemas.microsoft.com/office/powerpoint/2010/main">
    <mc:Choice Requires="p14">
      <p:transition spd="slow" p14:dur="1750" advClick="0" advTm="3000">
        <p:random/>
      </p:transition>
    </mc:Choice>
    <mc:Fallback xmlns="">
      <p:transition spd="slow" advClick="0" advTm="3000">
        <p:random/>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淘宝-想搞设计PPT(倒卖必究)-2"/>
          <p:cNvSpPr>
            <a:spLocks/>
          </p:cNvSpPr>
          <p:nvPr/>
        </p:nvSpPr>
        <p:spPr bwMode="auto">
          <a:xfrm>
            <a:off x="4952245" y="2810422"/>
            <a:ext cx="2371648" cy="2181384"/>
          </a:xfrm>
          <a:custGeom>
            <a:avLst/>
            <a:gdLst>
              <a:gd name="T0" fmla="*/ 340 w 681"/>
              <a:gd name="T1" fmla="*/ 0 h 626"/>
              <a:gd name="T2" fmla="*/ 0 w 681"/>
              <a:gd name="T3" fmla="*/ 341 h 626"/>
              <a:gd name="T4" fmla="*/ 30 w 681"/>
              <a:gd name="T5" fmla="*/ 481 h 626"/>
              <a:gd name="T6" fmla="*/ 58 w 681"/>
              <a:gd name="T7" fmla="*/ 469 h 626"/>
              <a:gd name="T8" fmla="*/ 30 w 681"/>
              <a:gd name="T9" fmla="*/ 341 h 626"/>
              <a:gd name="T10" fmla="*/ 340 w 681"/>
              <a:gd name="T11" fmla="*/ 30 h 626"/>
              <a:gd name="T12" fmla="*/ 651 w 681"/>
              <a:gd name="T13" fmla="*/ 341 h 626"/>
              <a:gd name="T14" fmla="*/ 509 w 681"/>
              <a:gd name="T15" fmla="*/ 601 h 626"/>
              <a:gd name="T16" fmla="*/ 525 w 681"/>
              <a:gd name="T17" fmla="*/ 626 h 626"/>
              <a:gd name="T18" fmla="*/ 681 w 681"/>
              <a:gd name="T19" fmla="*/ 341 h 626"/>
              <a:gd name="T20" fmla="*/ 340 w 681"/>
              <a:gd name="T21" fmla="*/ 0 h 6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81" h="626">
                <a:moveTo>
                  <a:pt x="340" y="0"/>
                </a:moveTo>
                <a:cubicBezTo>
                  <a:pt x="152" y="0"/>
                  <a:pt x="0" y="153"/>
                  <a:pt x="0" y="341"/>
                </a:cubicBezTo>
                <a:cubicBezTo>
                  <a:pt x="0" y="391"/>
                  <a:pt x="11" y="438"/>
                  <a:pt x="30" y="481"/>
                </a:cubicBezTo>
                <a:cubicBezTo>
                  <a:pt x="58" y="469"/>
                  <a:pt x="58" y="469"/>
                  <a:pt x="58" y="469"/>
                </a:cubicBezTo>
                <a:cubicBezTo>
                  <a:pt x="40" y="429"/>
                  <a:pt x="30" y="386"/>
                  <a:pt x="30" y="341"/>
                </a:cubicBezTo>
                <a:cubicBezTo>
                  <a:pt x="30" y="169"/>
                  <a:pt x="169" y="30"/>
                  <a:pt x="340" y="30"/>
                </a:cubicBezTo>
                <a:cubicBezTo>
                  <a:pt x="512" y="30"/>
                  <a:pt x="651" y="169"/>
                  <a:pt x="651" y="341"/>
                </a:cubicBezTo>
                <a:cubicBezTo>
                  <a:pt x="651" y="450"/>
                  <a:pt x="594" y="546"/>
                  <a:pt x="509" y="601"/>
                </a:cubicBezTo>
                <a:cubicBezTo>
                  <a:pt x="525" y="626"/>
                  <a:pt x="525" y="626"/>
                  <a:pt x="525" y="626"/>
                </a:cubicBezTo>
                <a:cubicBezTo>
                  <a:pt x="619" y="566"/>
                  <a:pt x="681" y="460"/>
                  <a:pt x="681" y="341"/>
                </a:cubicBezTo>
                <a:cubicBezTo>
                  <a:pt x="681" y="153"/>
                  <a:pt x="528" y="0"/>
                  <a:pt x="340" y="0"/>
                </a:cubicBezTo>
                <a:close/>
              </a:path>
            </a:pathLst>
          </a:custGeom>
          <a:solidFill>
            <a:srgbClr val="0486FA"/>
          </a:solidFill>
          <a:ln>
            <a:noFill/>
          </a:ln>
        </p:spPr>
        <p:txBody>
          <a:bodyPr vert="horz" wrap="square" lIns="91440" tIns="45720" rIns="91440" bIns="45720" numCol="1" anchor="t" anchorCtr="0" compatLnSpc="1">
            <a:prstTxWarp prst="textNoShape">
              <a:avLst/>
            </a:prstTxWarp>
            <a:scene3d>
              <a:camera prst="orthographicFront"/>
              <a:lightRig rig="threePt" dir="t"/>
            </a:scene3d>
            <a:sp3d contourW="12700"/>
          </a:bodyPr>
          <a:lstStyle/>
          <a:p>
            <a:endParaRPr lang="zh-CN" altLang="en-US" dirty="0">
              <a:ea typeface="字魂59号-创粗黑" panose="00000500000000000000" pitchFamily="2" charset="-122"/>
            </a:endParaRPr>
          </a:p>
        </p:txBody>
      </p:sp>
      <p:sp>
        <p:nvSpPr>
          <p:cNvPr id="3" name="淘宝-想搞设计PPT(倒卖必究)-3"/>
          <p:cNvSpPr>
            <a:spLocks/>
          </p:cNvSpPr>
          <p:nvPr/>
        </p:nvSpPr>
        <p:spPr bwMode="auto">
          <a:xfrm>
            <a:off x="4807345" y="2528720"/>
            <a:ext cx="2809090" cy="2951164"/>
          </a:xfrm>
          <a:custGeom>
            <a:avLst/>
            <a:gdLst>
              <a:gd name="T0" fmla="*/ 365 w 770"/>
              <a:gd name="T1" fmla="*/ 0 h 809"/>
              <a:gd name="T2" fmla="*/ 0 w 770"/>
              <a:gd name="T3" fmla="*/ 230 h 809"/>
              <a:gd name="T4" fmla="*/ 45 w 770"/>
              <a:gd name="T5" fmla="*/ 248 h 809"/>
              <a:gd name="T6" fmla="*/ 365 w 770"/>
              <a:gd name="T7" fmla="*/ 48 h 809"/>
              <a:gd name="T8" fmla="*/ 722 w 770"/>
              <a:gd name="T9" fmla="*/ 405 h 809"/>
              <a:gd name="T10" fmla="*/ 365 w 770"/>
              <a:gd name="T11" fmla="*/ 761 h 809"/>
              <a:gd name="T12" fmla="*/ 132 w 770"/>
              <a:gd name="T13" fmla="*/ 674 h 809"/>
              <a:gd name="T14" fmla="*/ 102 w 770"/>
              <a:gd name="T15" fmla="*/ 712 h 809"/>
              <a:gd name="T16" fmla="*/ 365 w 770"/>
              <a:gd name="T17" fmla="*/ 809 h 809"/>
              <a:gd name="T18" fmla="*/ 770 w 770"/>
              <a:gd name="T19" fmla="*/ 405 h 809"/>
              <a:gd name="T20" fmla="*/ 365 w 770"/>
              <a:gd name="T21" fmla="*/ 0 h 8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0" h="809">
                <a:moveTo>
                  <a:pt x="365" y="0"/>
                </a:moveTo>
                <a:cubicBezTo>
                  <a:pt x="204" y="0"/>
                  <a:pt x="65" y="94"/>
                  <a:pt x="0" y="230"/>
                </a:cubicBezTo>
                <a:cubicBezTo>
                  <a:pt x="45" y="248"/>
                  <a:pt x="45" y="248"/>
                  <a:pt x="45" y="248"/>
                </a:cubicBezTo>
                <a:cubicBezTo>
                  <a:pt x="103" y="130"/>
                  <a:pt x="224" y="48"/>
                  <a:pt x="365" y="48"/>
                </a:cubicBezTo>
                <a:cubicBezTo>
                  <a:pt x="562" y="48"/>
                  <a:pt x="722" y="208"/>
                  <a:pt x="722" y="405"/>
                </a:cubicBezTo>
                <a:cubicBezTo>
                  <a:pt x="722" y="602"/>
                  <a:pt x="562" y="761"/>
                  <a:pt x="365" y="761"/>
                </a:cubicBezTo>
                <a:cubicBezTo>
                  <a:pt x="276" y="761"/>
                  <a:pt x="194" y="728"/>
                  <a:pt x="132" y="674"/>
                </a:cubicBezTo>
                <a:cubicBezTo>
                  <a:pt x="102" y="712"/>
                  <a:pt x="102" y="712"/>
                  <a:pt x="102" y="712"/>
                </a:cubicBezTo>
                <a:cubicBezTo>
                  <a:pt x="173" y="772"/>
                  <a:pt x="265" y="809"/>
                  <a:pt x="365" y="809"/>
                </a:cubicBezTo>
                <a:cubicBezTo>
                  <a:pt x="589" y="809"/>
                  <a:pt x="770" y="628"/>
                  <a:pt x="770" y="405"/>
                </a:cubicBezTo>
                <a:cubicBezTo>
                  <a:pt x="770" y="181"/>
                  <a:pt x="589" y="0"/>
                  <a:pt x="365" y="0"/>
                </a:cubicBezTo>
                <a:close/>
              </a:path>
            </a:pathLst>
          </a:custGeom>
          <a:solidFill>
            <a:srgbClr val="4BA7FA"/>
          </a:solidFill>
          <a:ln>
            <a:noFill/>
          </a:ln>
        </p:spPr>
        <p:txBody>
          <a:bodyPr vert="horz" wrap="square" lIns="91440" tIns="45720" rIns="91440" bIns="45720" numCol="1" anchor="t" anchorCtr="0" compatLnSpc="1">
            <a:prstTxWarp prst="textNoShape">
              <a:avLst/>
            </a:prstTxWarp>
            <a:scene3d>
              <a:camera prst="orthographicFront"/>
              <a:lightRig rig="threePt" dir="t"/>
            </a:scene3d>
            <a:sp3d contourW="12700"/>
          </a:bodyPr>
          <a:lstStyle/>
          <a:p>
            <a:endParaRPr lang="zh-CN" altLang="en-US" dirty="0">
              <a:ea typeface="字魂59号-创粗黑" panose="00000500000000000000" pitchFamily="2" charset="-122"/>
            </a:endParaRPr>
          </a:p>
        </p:txBody>
      </p:sp>
      <p:sp>
        <p:nvSpPr>
          <p:cNvPr id="4" name="淘宝-想搞设计PPT(倒卖必究)-4"/>
          <p:cNvSpPr>
            <a:spLocks/>
          </p:cNvSpPr>
          <p:nvPr/>
        </p:nvSpPr>
        <p:spPr bwMode="auto">
          <a:xfrm>
            <a:off x="4399758" y="2266782"/>
            <a:ext cx="3476625" cy="3476625"/>
          </a:xfrm>
          <a:custGeom>
            <a:avLst/>
            <a:gdLst>
              <a:gd name="T0" fmla="*/ 463 w 927"/>
              <a:gd name="T1" fmla="*/ 0 h 927"/>
              <a:gd name="T2" fmla="*/ 259 w 927"/>
              <a:gd name="T3" fmla="*/ 48 h 927"/>
              <a:gd name="T4" fmla="*/ 279 w 927"/>
              <a:gd name="T5" fmla="*/ 87 h 927"/>
              <a:gd name="T6" fmla="*/ 463 w 927"/>
              <a:gd name="T7" fmla="*/ 45 h 927"/>
              <a:gd name="T8" fmla="*/ 882 w 927"/>
              <a:gd name="T9" fmla="*/ 464 h 927"/>
              <a:gd name="T10" fmla="*/ 463 w 927"/>
              <a:gd name="T11" fmla="*/ 883 h 927"/>
              <a:gd name="T12" fmla="*/ 44 w 927"/>
              <a:gd name="T13" fmla="*/ 464 h 927"/>
              <a:gd name="T14" fmla="*/ 48 w 927"/>
              <a:gd name="T15" fmla="*/ 411 h 927"/>
              <a:gd name="T16" fmla="*/ 3 w 927"/>
              <a:gd name="T17" fmla="*/ 409 h 927"/>
              <a:gd name="T18" fmla="*/ 0 w 927"/>
              <a:gd name="T19" fmla="*/ 464 h 927"/>
              <a:gd name="T20" fmla="*/ 463 w 927"/>
              <a:gd name="T21" fmla="*/ 927 h 927"/>
              <a:gd name="T22" fmla="*/ 927 w 927"/>
              <a:gd name="T23" fmla="*/ 464 h 927"/>
              <a:gd name="T24" fmla="*/ 463 w 927"/>
              <a:gd name="T25" fmla="*/ 0 h 9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27" h="927">
                <a:moveTo>
                  <a:pt x="463" y="0"/>
                </a:moveTo>
                <a:cubicBezTo>
                  <a:pt x="390" y="0"/>
                  <a:pt x="321" y="17"/>
                  <a:pt x="259" y="48"/>
                </a:cubicBezTo>
                <a:cubicBezTo>
                  <a:pt x="279" y="87"/>
                  <a:pt x="279" y="87"/>
                  <a:pt x="279" y="87"/>
                </a:cubicBezTo>
                <a:cubicBezTo>
                  <a:pt x="335" y="60"/>
                  <a:pt x="397" y="45"/>
                  <a:pt x="463" y="45"/>
                </a:cubicBezTo>
                <a:cubicBezTo>
                  <a:pt x="695" y="45"/>
                  <a:pt x="882" y="232"/>
                  <a:pt x="882" y="464"/>
                </a:cubicBezTo>
                <a:cubicBezTo>
                  <a:pt x="882" y="695"/>
                  <a:pt x="695" y="883"/>
                  <a:pt x="463" y="883"/>
                </a:cubicBezTo>
                <a:cubicBezTo>
                  <a:pt x="232" y="883"/>
                  <a:pt x="44" y="695"/>
                  <a:pt x="44" y="464"/>
                </a:cubicBezTo>
                <a:cubicBezTo>
                  <a:pt x="44" y="446"/>
                  <a:pt x="46" y="428"/>
                  <a:pt x="48" y="411"/>
                </a:cubicBezTo>
                <a:cubicBezTo>
                  <a:pt x="3" y="409"/>
                  <a:pt x="3" y="409"/>
                  <a:pt x="3" y="409"/>
                </a:cubicBezTo>
                <a:cubicBezTo>
                  <a:pt x="1" y="427"/>
                  <a:pt x="0" y="445"/>
                  <a:pt x="0" y="464"/>
                </a:cubicBezTo>
                <a:cubicBezTo>
                  <a:pt x="0" y="720"/>
                  <a:pt x="207" y="927"/>
                  <a:pt x="463" y="927"/>
                </a:cubicBezTo>
                <a:cubicBezTo>
                  <a:pt x="719" y="927"/>
                  <a:pt x="927" y="720"/>
                  <a:pt x="927" y="464"/>
                </a:cubicBezTo>
                <a:cubicBezTo>
                  <a:pt x="927" y="208"/>
                  <a:pt x="719" y="0"/>
                  <a:pt x="463" y="0"/>
                </a:cubicBezTo>
                <a:close/>
              </a:path>
            </a:pathLst>
          </a:custGeom>
          <a:solidFill>
            <a:schemeClr val="bg1">
              <a:lumMod val="50000"/>
            </a:schemeClr>
          </a:solidFill>
          <a:ln>
            <a:noFill/>
          </a:ln>
        </p:spPr>
        <p:txBody>
          <a:bodyPr vert="horz" wrap="square" lIns="91440" tIns="45720" rIns="91440" bIns="45720" numCol="1" anchor="t" anchorCtr="0" compatLnSpc="1">
            <a:prstTxWarp prst="textNoShape">
              <a:avLst/>
            </a:prstTxWarp>
            <a:scene3d>
              <a:camera prst="orthographicFront"/>
              <a:lightRig rig="threePt" dir="t"/>
            </a:scene3d>
            <a:sp3d contourW="12700"/>
          </a:bodyPr>
          <a:lstStyle/>
          <a:p>
            <a:endParaRPr lang="zh-CN" altLang="en-US" dirty="0">
              <a:ea typeface="字魂59号-创粗黑" panose="00000500000000000000" pitchFamily="2" charset="-122"/>
            </a:endParaRPr>
          </a:p>
        </p:txBody>
      </p:sp>
      <p:sp>
        <p:nvSpPr>
          <p:cNvPr id="5" name="淘宝-想搞设计PPT(倒卖必究)-5"/>
          <p:cNvSpPr>
            <a:spLocks/>
          </p:cNvSpPr>
          <p:nvPr/>
        </p:nvSpPr>
        <p:spPr bwMode="auto">
          <a:xfrm>
            <a:off x="7119145" y="2325519"/>
            <a:ext cx="944563" cy="357188"/>
          </a:xfrm>
          <a:custGeom>
            <a:avLst/>
            <a:gdLst>
              <a:gd name="T0" fmla="*/ 0 w 595"/>
              <a:gd name="T1" fmla="*/ 225 h 225"/>
              <a:gd name="T2" fmla="*/ 208 w 595"/>
              <a:gd name="T3" fmla="*/ 0 h 225"/>
              <a:gd name="T4" fmla="*/ 595 w 595"/>
              <a:gd name="T5" fmla="*/ 0 h 225"/>
            </a:gdLst>
            <a:ahLst/>
            <a:cxnLst>
              <a:cxn ang="0">
                <a:pos x="T0" y="T1"/>
              </a:cxn>
              <a:cxn ang="0">
                <a:pos x="T2" y="T3"/>
              </a:cxn>
              <a:cxn ang="0">
                <a:pos x="T4" y="T5"/>
              </a:cxn>
            </a:cxnLst>
            <a:rect l="0" t="0" r="r" b="b"/>
            <a:pathLst>
              <a:path w="595" h="225">
                <a:moveTo>
                  <a:pt x="0" y="225"/>
                </a:moveTo>
                <a:lnTo>
                  <a:pt x="208" y="0"/>
                </a:lnTo>
                <a:lnTo>
                  <a:pt x="595" y="0"/>
                </a:lnTo>
              </a:path>
            </a:pathLst>
          </a:custGeom>
          <a:noFill/>
          <a:ln w="5" cap="flat">
            <a:solidFill>
              <a:srgbClr val="BFBFB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scene3d>
              <a:camera prst="orthographicFront"/>
              <a:lightRig rig="threePt" dir="t"/>
            </a:scene3d>
            <a:sp3d contourW="12700"/>
          </a:bodyPr>
          <a:lstStyle/>
          <a:p>
            <a:endParaRPr lang="zh-CN" altLang="en-US" dirty="0">
              <a:ea typeface="字魂59号-创粗黑" panose="00000500000000000000" pitchFamily="2" charset="-122"/>
            </a:endParaRPr>
          </a:p>
        </p:txBody>
      </p:sp>
      <p:sp>
        <p:nvSpPr>
          <p:cNvPr id="6" name="淘宝-想搞设计PPT(倒卖必究)-6"/>
          <p:cNvSpPr>
            <a:spLocks noChangeShapeType="1"/>
          </p:cNvSpPr>
          <p:nvPr/>
        </p:nvSpPr>
        <p:spPr bwMode="auto">
          <a:xfrm>
            <a:off x="7812882" y="3863806"/>
            <a:ext cx="401638" cy="0"/>
          </a:xfrm>
          <a:prstGeom prst="line">
            <a:avLst/>
          </a:prstGeom>
          <a:noFill/>
          <a:ln w="5" cap="flat">
            <a:solidFill>
              <a:srgbClr val="BFBFB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scene3d>
              <a:camera prst="orthographicFront"/>
              <a:lightRig rig="threePt" dir="t"/>
            </a:scene3d>
            <a:sp3d contourW="12700"/>
          </a:bodyPr>
          <a:lstStyle/>
          <a:p>
            <a:endParaRPr lang="zh-CN" altLang="en-US" dirty="0">
              <a:ea typeface="字魂59号-创粗黑" panose="00000500000000000000" pitchFamily="2" charset="-122"/>
            </a:endParaRPr>
          </a:p>
        </p:txBody>
      </p:sp>
      <p:sp>
        <p:nvSpPr>
          <p:cNvPr id="7" name="淘宝-想搞设计PPT(倒卖必究)-7"/>
          <p:cNvSpPr>
            <a:spLocks/>
          </p:cNvSpPr>
          <p:nvPr/>
        </p:nvSpPr>
        <p:spPr bwMode="auto">
          <a:xfrm>
            <a:off x="6860382" y="4984581"/>
            <a:ext cx="1079500" cy="706438"/>
          </a:xfrm>
          <a:custGeom>
            <a:avLst/>
            <a:gdLst>
              <a:gd name="T0" fmla="*/ 0 w 288"/>
              <a:gd name="T1" fmla="*/ 0 h 188"/>
              <a:gd name="T2" fmla="*/ 193 w 288"/>
              <a:gd name="T3" fmla="*/ 188 h 188"/>
              <a:gd name="T4" fmla="*/ 288 w 288"/>
              <a:gd name="T5" fmla="*/ 188 h 188"/>
            </a:gdLst>
            <a:ahLst/>
            <a:cxnLst>
              <a:cxn ang="0">
                <a:pos x="T0" y="T1"/>
              </a:cxn>
              <a:cxn ang="0">
                <a:pos x="T2" y="T3"/>
              </a:cxn>
              <a:cxn ang="0">
                <a:pos x="T4" y="T5"/>
              </a:cxn>
            </a:cxnLst>
            <a:rect l="0" t="0" r="r" b="b"/>
            <a:pathLst>
              <a:path w="288" h="188">
                <a:moveTo>
                  <a:pt x="0" y="0"/>
                </a:moveTo>
                <a:cubicBezTo>
                  <a:pt x="4" y="5"/>
                  <a:pt x="193" y="188"/>
                  <a:pt x="193" y="188"/>
                </a:cubicBezTo>
                <a:cubicBezTo>
                  <a:pt x="288" y="188"/>
                  <a:pt x="288" y="188"/>
                  <a:pt x="288" y="188"/>
                </a:cubicBezTo>
              </a:path>
            </a:pathLst>
          </a:custGeom>
          <a:noFill/>
          <a:ln w="5" cap="flat">
            <a:solidFill>
              <a:srgbClr val="BFBFB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scene3d>
              <a:camera prst="orthographicFront"/>
              <a:lightRig rig="threePt" dir="t"/>
            </a:scene3d>
            <a:sp3d contourW="12700"/>
          </a:bodyPr>
          <a:lstStyle/>
          <a:p>
            <a:endParaRPr lang="zh-CN" altLang="en-US" dirty="0">
              <a:ea typeface="字魂59号-创粗黑" panose="00000500000000000000" pitchFamily="2" charset="-122"/>
            </a:endParaRPr>
          </a:p>
        </p:txBody>
      </p:sp>
      <p:sp>
        <p:nvSpPr>
          <p:cNvPr id="8" name="淘宝-想搞设计PPT(倒卖必究)-8"/>
          <p:cNvSpPr>
            <a:spLocks/>
          </p:cNvSpPr>
          <p:nvPr/>
        </p:nvSpPr>
        <p:spPr bwMode="auto">
          <a:xfrm>
            <a:off x="4196557" y="5116344"/>
            <a:ext cx="1081088" cy="604838"/>
          </a:xfrm>
          <a:custGeom>
            <a:avLst/>
            <a:gdLst>
              <a:gd name="T0" fmla="*/ 681 w 681"/>
              <a:gd name="T1" fmla="*/ 0 h 381"/>
              <a:gd name="T2" fmla="*/ 277 w 681"/>
              <a:gd name="T3" fmla="*/ 381 h 381"/>
              <a:gd name="T4" fmla="*/ 0 w 681"/>
              <a:gd name="T5" fmla="*/ 381 h 381"/>
            </a:gdLst>
            <a:ahLst/>
            <a:cxnLst>
              <a:cxn ang="0">
                <a:pos x="T0" y="T1"/>
              </a:cxn>
              <a:cxn ang="0">
                <a:pos x="T2" y="T3"/>
              </a:cxn>
              <a:cxn ang="0">
                <a:pos x="T4" y="T5"/>
              </a:cxn>
            </a:cxnLst>
            <a:rect l="0" t="0" r="r" b="b"/>
            <a:pathLst>
              <a:path w="681" h="381">
                <a:moveTo>
                  <a:pt x="681" y="0"/>
                </a:moveTo>
                <a:lnTo>
                  <a:pt x="277" y="381"/>
                </a:lnTo>
                <a:lnTo>
                  <a:pt x="0" y="381"/>
                </a:lnTo>
              </a:path>
            </a:pathLst>
          </a:custGeom>
          <a:noFill/>
          <a:ln w="5" cap="flat">
            <a:solidFill>
              <a:srgbClr val="BFBFB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scene3d>
              <a:camera prst="orthographicFront"/>
              <a:lightRig rig="threePt" dir="t"/>
            </a:scene3d>
            <a:sp3d contourW="12700"/>
          </a:bodyPr>
          <a:lstStyle/>
          <a:p>
            <a:endParaRPr lang="zh-CN" altLang="en-US" dirty="0">
              <a:ea typeface="字魂59号-创粗黑" panose="00000500000000000000" pitchFamily="2" charset="-122"/>
            </a:endParaRPr>
          </a:p>
        </p:txBody>
      </p:sp>
      <p:sp>
        <p:nvSpPr>
          <p:cNvPr id="9" name="淘宝-想搞设计PPT(倒卖必究)-9"/>
          <p:cNvSpPr>
            <a:spLocks/>
          </p:cNvSpPr>
          <p:nvPr/>
        </p:nvSpPr>
        <p:spPr bwMode="auto">
          <a:xfrm>
            <a:off x="4164033" y="2918390"/>
            <a:ext cx="696913" cy="404813"/>
          </a:xfrm>
          <a:custGeom>
            <a:avLst/>
            <a:gdLst>
              <a:gd name="T0" fmla="*/ 439 w 439"/>
              <a:gd name="T1" fmla="*/ 255 h 255"/>
              <a:gd name="T2" fmla="*/ 267 w 439"/>
              <a:gd name="T3" fmla="*/ 0 h 255"/>
              <a:gd name="T4" fmla="*/ 0 w 439"/>
              <a:gd name="T5" fmla="*/ 0 h 255"/>
            </a:gdLst>
            <a:ahLst/>
            <a:cxnLst>
              <a:cxn ang="0">
                <a:pos x="T0" y="T1"/>
              </a:cxn>
              <a:cxn ang="0">
                <a:pos x="T2" y="T3"/>
              </a:cxn>
              <a:cxn ang="0">
                <a:pos x="T4" y="T5"/>
              </a:cxn>
            </a:cxnLst>
            <a:rect l="0" t="0" r="r" b="b"/>
            <a:pathLst>
              <a:path w="439" h="255">
                <a:moveTo>
                  <a:pt x="439" y="255"/>
                </a:moveTo>
                <a:lnTo>
                  <a:pt x="267" y="0"/>
                </a:lnTo>
                <a:lnTo>
                  <a:pt x="0" y="0"/>
                </a:lnTo>
              </a:path>
            </a:pathLst>
          </a:custGeom>
          <a:noFill/>
          <a:ln w="5" cap="flat">
            <a:solidFill>
              <a:srgbClr val="BFBFB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scene3d>
              <a:camera prst="orthographicFront"/>
              <a:lightRig rig="threePt" dir="t"/>
            </a:scene3d>
            <a:sp3d contourW="12700"/>
          </a:bodyPr>
          <a:lstStyle/>
          <a:p>
            <a:endParaRPr lang="zh-CN" altLang="en-US" dirty="0">
              <a:ea typeface="字魂59号-创粗黑" panose="00000500000000000000" pitchFamily="2" charset="-122"/>
            </a:endParaRPr>
          </a:p>
        </p:txBody>
      </p:sp>
      <p:sp>
        <p:nvSpPr>
          <p:cNvPr id="10" name="淘宝-想搞设计PPT(倒卖必究)-10"/>
          <p:cNvSpPr>
            <a:spLocks noChangeShapeType="1"/>
          </p:cNvSpPr>
          <p:nvPr/>
        </p:nvSpPr>
        <p:spPr bwMode="auto">
          <a:xfrm flipH="1" flipV="1">
            <a:off x="5112545" y="2154069"/>
            <a:ext cx="366713" cy="374650"/>
          </a:xfrm>
          <a:prstGeom prst="line">
            <a:avLst/>
          </a:prstGeom>
          <a:noFill/>
          <a:ln w="5" cap="flat">
            <a:solidFill>
              <a:srgbClr val="BFBFB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scene3d>
              <a:camera prst="orthographicFront"/>
              <a:lightRig rig="threePt" dir="t"/>
            </a:scene3d>
            <a:sp3d contourW="12700"/>
          </a:bodyPr>
          <a:lstStyle/>
          <a:p>
            <a:endParaRPr lang="zh-CN" altLang="en-US" dirty="0">
              <a:ea typeface="字魂59号-创粗黑" panose="00000500000000000000" pitchFamily="2" charset="-122"/>
            </a:endParaRPr>
          </a:p>
        </p:txBody>
      </p:sp>
      <p:sp>
        <p:nvSpPr>
          <p:cNvPr id="11" name="淘宝-想搞设计PPT(倒卖必究)-11"/>
          <p:cNvSpPr txBox="1"/>
          <p:nvPr/>
        </p:nvSpPr>
        <p:spPr>
          <a:xfrm>
            <a:off x="5389469" y="3543428"/>
            <a:ext cx="1497205" cy="923330"/>
          </a:xfrm>
          <a:prstGeom prst="rect">
            <a:avLst/>
          </a:prstGeom>
          <a:noFill/>
        </p:spPr>
        <p:txBody>
          <a:bodyPr wrap="none" lIns="0" tIns="0" rIns="0" bIns="0" rtlCol="0" anchor="ctr">
            <a:spAutoFit/>
            <a:scene3d>
              <a:camera prst="orthographicFront"/>
              <a:lightRig rig="threePt" dir="t"/>
            </a:scene3d>
            <a:sp3d contourW="12700"/>
          </a:bodyPr>
          <a:lstStyle/>
          <a:p>
            <a:pPr algn="ctr"/>
            <a:r>
              <a:rPr lang="en-US" altLang="zh-CN" sz="6000" dirty="0">
                <a:solidFill>
                  <a:schemeClr val="tx1">
                    <a:lumMod val="65000"/>
                    <a:lumOff val="35000"/>
                  </a:schemeClr>
                </a:solidFill>
                <a:ea typeface="字魂59号-创粗黑" panose="00000500000000000000" pitchFamily="2" charset="-122"/>
              </a:rPr>
              <a:t>64.8</a:t>
            </a:r>
            <a:endParaRPr lang="zh-CN" altLang="en-US" sz="6000" dirty="0">
              <a:solidFill>
                <a:schemeClr val="tx1">
                  <a:lumMod val="65000"/>
                  <a:lumOff val="35000"/>
                </a:schemeClr>
              </a:solidFill>
              <a:ea typeface="字魂59号-创粗黑" panose="00000500000000000000" pitchFamily="2" charset="-122"/>
            </a:endParaRPr>
          </a:p>
        </p:txBody>
      </p:sp>
      <p:sp>
        <p:nvSpPr>
          <p:cNvPr id="12" name="淘宝-想搞设计PPT(倒卖必究)-12"/>
          <p:cNvSpPr txBox="1"/>
          <p:nvPr/>
        </p:nvSpPr>
        <p:spPr>
          <a:xfrm>
            <a:off x="2762434" y="1340211"/>
            <a:ext cx="1486694" cy="464166"/>
          </a:xfrm>
          <a:prstGeom prst="rect">
            <a:avLst/>
          </a:prstGeom>
          <a:noFill/>
        </p:spPr>
        <p:txBody>
          <a:bodyPr wrap="square" rtlCol="0">
            <a:spAutoFit/>
            <a:scene3d>
              <a:camera prst="orthographicFront"/>
              <a:lightRig rig="threePt" dir="t"/>
            </a:scene3d>
            <a:sp3d contourW="12700"/>
          </a:bodyPr>
          <a:lstStyle/>
          <a:p>
            <a:pPr>
              <a:lnSpc>
                <a:spcPct val="150000"/>
              </a:lnSpc>
            </a:pPr>
            <a:r>
              <a:rPr lang="zh-CN" altLang="en-US" b="1" dirty="0">
                <a:solidFill>
                  <a:schemeClr val="tx1">
                    <a:lumMod val="65000"/>
                    <a:lumOff val="35000"/>
                  </a:schemeClr>
                </a:solidFill>
                <a:latin typeface="字魂59号-创粗黑" panose="00000500000000000000" pitchFamily="2" charset="-122"/>
                <a:ea typeface="字魂59号-创粗黑" panose="00000500000000000000" pitchFamily="2" charset="-122"/>
                <a:cs typeface="华文黑体" pitchFamily="2" charset="-122"/>
              </a:rPr>
              <a:t>添加标题</a:t>
            </a:r>
          </a:p>
        </p:txBody>
      </p:sp>
      <p:sp>
        <p:nvSpPr>
          <p:cNvPr id="13" name="淘宝-想搞设计PPT(倒卖必究)-13"/>
          <p:cNvSpPr txBox="1"/>
          <p:nvPr/>
        </p:nvSpPr>
        <p:spPr>
          <a:xfrm>
            <a:off x="2757805" y="1754227"/>
            <a:ext cx="2186068" cy="480131"/>
          </a:xfrm>
          <a:prstGeom prst="rect">
            <a:avLst/>
          </a:prstGeom>
          <a:noFill/>
        </p:spPr>
        <p:txBody>
          <a:bodyPr wrap="square" rtlCol="0">
            <a:spAutoFit/>
            <a:scene3d>
              <a:camera prst="orthographicFront"/>
              <a:lightRig rig="threePt" dir="t"/>
            </a:scene3d>
            <a:sp3d contourW="12700"/>
          </a:bodyPr>
          <a:lstStyle/>
          <a:p>
            <a:pPr>
              <a:lnSpc>
                <a:spcPct val="120000"/>
              </a:lnSpc>
            </a:pPr>
            <a:r>
              <a:rPr lang="zh-CN" altLang="en-US" sz="1050" dirty="0">
                <a:solidFill>
                  <a:schemeClr val="tx1">
                    <a:lumMod val="65000"/>
                    <a:lumOff val="35000"/>
                  </a:schemeClr>
                </a:solidFill>
                <a:latin typeface="字魂59号-创粗黑" panose="00000500000000000000" pitchFamily="2" charset="-122"/>
                <a:ea typeface="字魂59号-创粗黑" panose="00000500000000000000" pitchFamily="2" charset="-122"/>
              </a:rPr>
              <a:t>您的内容打在这里，或者通过复制您的文本后，在此框中选择粘贴</a:t>
            </a:r>
          </a:p>
        </p:txBody>
      </p:sp>
      <p:sp>
        <p:nvSpPr>
          <p:cNvPr id="14" name="淘宝-想搞设计PPT(倒卖必究)-14"/>
          <p:cNvSpPr txBox="1"/>
          <p:nvPr/>
        </p:nvSpPr>
        <p:spPr>
          <a:xfrm>
            <a:off x="1926043" y="1505733"/>
            <a:ext cx="885179" cy="523220"/>
          </a:xfrm>
          <a:prstGeom prst="rect">
            <a:avLst/>
          </a:prstGeom>
          <a:noFill/>
        </p:spPr>
        <p:txBody>
          <a:bodyPr wrap="none" rtlCol="0" anchor="ctr">
            <a:spAutoFit/>
            <a:scene3d>
              <a:camera prst="orthographicFront"/>
              <a:lightRig rig="threePt" dir="t"/>
            </a:scene3d>
            <a:sp3d contourW="12700"/>
          </a:bodyPr>
          <a:lstStyle/>
          <a:p>
            <a:pPr lvl="0" algn="ctr"/>
            <a:r>
              <a:rPr lang="en-US" altLang="zh-CN" sz="2800" dirty="0">
                <a:solidFill>
                  <a:schemeClr val="tx1">
                    <a:lumMod val="65000"/>
                    <a:lumOff val="35000"/>
                  </a:schemeClr>
                </a:solidFill>
                <a:ea typeface="字魂59号-创粗黑" panose="00000500000000000000" pitchFamily="2" charset="-122"/>
                <a:cs typeface="Arial" pitchFamily="34" charset="0"/>
              </a:rPr>
              <a:t>18.4</a:t>
            </a:r>
            <a:endParaRPr lang="zh-CN" altLang="en-US" sz="2800" dirty="0">
              <a:solidFill>
                <a:schemeClr val="tx1">
                  <a:lumMod val="65000"/>
                  <a:lumOff val="35000"/>
                </a:schemeClr>
              </a:solidFill>
              <a:ea typeface="字魂59号-创粗黑" panose="00000500000000000000" pitchFamily="2" charset="-122"/>
              <a:cs typeface="Arial" pitchFamily="34" charset="0"/>
            </a:endParaRPr>
          </a:p>
        </p:txBody>
      </p:sp>
      <p:sp>
        <p:nvSpPr>
          <p:cNvPr id="15" name="淘宝-想搞设计PPT(倒卖必究)-15"/>
          <p:cNvSpPr txBox="1"/>
          <p:nvPr/>
        </p:nvSpPr>
        <p:spPr>
          <a:xfrm>
            <a:off x="8921179" y="1916275"/>
            <a:ext cx="1486694" cy="464166"/>
          </a:xfrm>
          <a:prstGeom prst="rect">
            <a:avLst/>
          </a:prstGeom>
          <a:noFill/>
        </p:spPr>
        <p:txBody>
          <a:bodyPr wrap="square" rtlCol="0">
            <a:spAutoFit/>
            <a:scene3d>
              <a:camera prst="orthographicFront"/>
              <a:lightRig rig="threePt" dir="t"/>
            </a:scene3d>
            <a:sp3d contourW="12700"/>
          </a:bodyPr>
          <a:lstStyle/>
          <a:p>
            <a:pPr>
              <a:lnSpc>
                <a:spcPct val="150000"/>
              </a:lnSpc>
            </a:pPr>
            <a:r>
              <a:rPr lang="zh-CN" altLang="en-US" b="1" dirty="0">
                <a:solidFill>
                  <a:schemeClr val="tx1">
                    <a:lumMod val="65000"/>
                    <a:lumOff val="35000"/>
                  </a:schemeClr>
                </a:solidFill>
                <a:latin typeface="字魂59号-创粗黑" panose="00000500000000000000" pitchFamily="2" charset="-122"/>
                <a:ea typeface="字魂59号-创粗黑" panose="00000500000000000000" pitchFamily="2" charset="-122"/>
                <a:cs typeface="华文黑体" pitchFamily="2" charset="-122"/>
              </a:rPr>
              <a:t>添加标题</a:t>
            </a:r>
          </a:p>
        </p:txBody>
      </p:sp>
      <p:sp>
        <p:nvSpPr>
          <p:cNvPr id="16" name="淘宝-想搞设计PPT(倒卖必究)-16"/>
          <p:cNvSpPr txBox="1"/>
          <p:nvPr/>
        </p:nvSpPr>
        <p:spPr>
          <a:xfrm>
            <a:off x="8916550" y="2330291"/>
            <a:ext cx="2186068" cy="480131"/>
          </a:xfrm>
          <a:prstGeom prst="rect">
            <a:avLst/>
          </a:prstGeom>
          <a:noFill/>
        </p:spPr>
        <p:txBody>
          <a:bodyPr wrap="square" rtlCol="0">
            <a:spAutoFit/>
            <a:scene3d>
              <a:camera prst="orthographicFront"/>
              <a:lightRig rig="threePt" dir="t"/>
            </a:scene3d>
            <a:sp3d contourW="12700"/>
          </a:bodyPr>
          <a:lstStyle/>
          <a:p>
            <a:pPr>
              <a:lnSpc>
                <a:spcPct val="120000"/>
              </a:lnSpc>
            </a:pPr>
            <a:r>
              <a:rPr lang="zh-CN" altLang="en-US" sz="1050" dirty="0">
                <a:solidFill>
                  <a:schemeClr val="tx1">
                    <a:lumMod val="65000"/>
                    <a:lumOff val="35000"/>
                  </a:schemeClr>
                </a:solidFill>
                <a:latin typeface="字魂59号-创粗黑" panose="00000500000000000000" pitchFamily="2" charset="-122"/>
                <a:ea typeface="字魂59号-创粗黑" panose="00000500000000000000" pitchFamily="2" charset="-122"/>
              </a:rPr>
              <a:t>您的内容打在这里，或者通过复制您的文本后，在此框中选择粘贴</a:t>
            </a:r>
          </a:p>
        </p:txBody>
      </p:sp>
      <p:sp>
        <p:nvSpPr>
          <p:cNvPr id="17" name="淘宝-想搞设计PPT(倒卖必究)-17"/>
          <p:cNvSpPr txBox="1"/>
          <p:nvPr/>
        </p:nvSpPr>
        <p:spPr>
          <a:xfrm>
            <a:off x="8217846" y="2079936"/>
            <a:ext cx="684803" cy="523220"/>
          </a:xfrm>
          <a:prstGeom prst="rect">
            <a:avLst/>
          </a:prstGeom>
          <a:noFill/>
        </p:spPr>
        <p:txBody>
          <a:bodyPr wrap="none" rtlCol="0" anchor="ctr">
            <a:spAutoFit/>
            <a:scene3d>
              <a:camera prst="orthographicFront"/>
              <a:lightRig rig="threePt" dir="t"/>
            </a:scene3d>
            <a:sp3d contourW="12700"/>
          </a:bodyPr>
          <a:lstStyle/>
          <a:p>
            <a:pPr lvl="0" algn="ctr"/>
            <a:r>
              <a:rPr lang="en-US" altLang="zh-CN" sz="2800" dirty="0">
                <a:solidFill>
                  <a:schemeClr val="tx1">
                    <a:lumMod val="65000"/>
                    <a:lumOff val="35000"/>
                  </a:schemeClr>
                </a:solidFill>
                <a:ea typeface="字魂59号-创粗黑" panose="00000500000000000000" pitchFamily="2" charset="-122"/>
                <a:cs typeface="Arial" pitchFamily="34" charset="0"/>
              </a:rPr>
              <a:t>7.9</a:t>
            </a:r>
            <a:endParaRPr lang="zh-CN" altLang="en-US" sz="2800" dirty="0">
              <a:solidFill>
                <a:schemeClr val="tx1">
                  <a:lumMod val="65000"/>
                  <a:lumOff val="35000"/>
                </a:schemeClr>
              </a:solidFill>
              <a:ea typeface="字魂59号-创粗黑" panose="00000500000000000000" pitchFamily="2" charset="-122"/>
              <a:cs typeface="Arial" pitchFamily="34" charset="0"/>
            </a:endParaRPr>
          </a:p>
        </p:txBody>
      </p:sp>
      <p:sp>
        <p:nvSpPr>
          <p:cNvPr id="18" name="淘宝-想搞设计PPT(倒卖必究)-18"/>
          <p:cNvSpPr txBox="1"/>
          <p:nvPr/>
        </p:nvSpPr>
        <p:spPr>
          <a:xfrm>
            <a:off x="9120336" y="3456616"/>
            <a:ext cx="1486694" cy="464166"/>
          </a:xfrm>
          <a:prstGeom prst="rect">
            <a:avLst/>
          </a:prstGeom>
          <a:noFill/>
        </p:spPr>
        <p:txBody>
          <a:bodyPr wrap="square" rtlCol="0">
            <a:spAutoFit/>
            <a:scene3d>
              <a:camera prst="orthographicFront"/>
              <a:lightRig rig="threePt" dir="t"/>
            </a:scene3d>
            <a:sp3d contourW="12700"/>
          </a:bodyPr>
          <a:lstStyle/>
          <a:p>
            <a:pPr>
              <a:lnSpc>
                <a:spcPct val="150000"/>
              </a:lnSpc>
            </a:pPr>
            <a:r>
              <a:rPr lang="zh-CN" altLang="en-US" b="1" dirty="0">
                <a:solidFill>
                  <a:schemeClr val="tx1">
                    <a:lumMod val="65000"/>
                    <a:lumOff val="35000"/>
                  </a:schemeClr>
                </a:solidFill>
                <a:latin typeface="字魂59号-创粗黑" panose="00000500000000000000" pitchFamily="2" charset="-122"/>
                <a:ea typeface="字魂59号-创粗黑" panose="00000500000000000000" pitchFamily="2" charset="-122"/>
                <a:cs typeface="华文黑体" pitchFamily="2" charset="-122"/>
              </a:rPr>
              <a:t>添加标题</a:t>
            </a:r>
          </a:p>
        </p:txBody>
      </p:sp>
      <p:sp>
        <p:nvSpPr>
          <p:cNvPr id="19" name="淘宝-想搞设计PPT(倒卖必究)-19"/>
          <p:cNvSpPr txBox="1"/>
          <p:nvPr/>
        </p:nvSpPr>
        <p:spPr>
          <a:xfrm>
            <a:off x="9115707" y="3870632"/>
            <a:ext cx="2186068" cy="480131"/>
          </a:xfrm>
          <a:prstGeom prst="rect">
            <a:avLst/>
          </a:prstGeom>
          <a:noFill/>
        </p:spPr>
        <p:txBody>
          <a:bodyPr wrap="square" rtlCol="0">
            <a:spAutoFit/>
            <a:scene3d>
              <a:camera prst="orthographicFront"/>
              <a:lightRig rig="threePt" dir="t"/>
            </a:scene3d>
            <a:sp3d contourW="12700"/>
          </a:bodyPr>
          <a:lstStyle/>
          <a:p>
            <a:pPr>
              <a:lnSpc>
                <a:spcPct val="120000"/>
              </a:lnSpc>
            </a:pPr>
            <a:r>
              <a:rPr lang="zh-CN" altLang="en-US" sz="1050" dirty="0">
                <a:solidFill>
                  <a:schemeClr val="tx1">
                    <a:lumMod val="65000"/>
                    <a:lumOff val="35000"/>
                  </a:schemeClr>
                </a:solidFill>
                <a:latin typeface="字魂59号-创粗黑" panose="00000500000000000000" pitchFamily="2" charset="-122"/>
                <a:ea typeface="字魂59号-创粗黑" panose="00000500000000000000" pitchFamily="2" charset="-122"/>
              </a:rPr>
              <a:t>您的内容打在这里，或者通过复制您的文本后，在此框中选择粘贴</a:t>
            </a:r>
          </a:p>
        </p:txBody>
      </p:sp>
      <p:sp>
        <p:nvSpPr>
          <p:cNvPr id="20" name="淘宝-想搞设计PPT(倒卖必究)-20"/>
          <p:cNvSpPr txBox="1"/>
          <p:nvPr/>
        </p:nvSpPr>
        <p:spPr>
          <a:xfrm>
            <a:off x="8417002" y="3620277"/>
            <a:ext cx="684803" cy="523220"/>
          </a:xfrm>
          <a:prstGeom prst="rect">
            <a:avLst/>
          </a:prstGeom>
          <a:noFill/>
        </p:spPr>
        <p:txBody>
          <a:bodyPr wrap="none" rtlCol="0" anchor="ctr">
            <a:spAutoFit/>
            <a:scene3d>
              <a:camera prst="orthographicFront"/>
              <a:lightRig rig="threePt" dir="t"/>
            </a:scene3d>
            <a:sp3d contourW="12700"/>
          </a:bodyPr>
          <a:lstStyle/>
          <a:p>
            <a:pPr lvl="0" algn="ctr"/>
            <a:r>
              <a:rPr lang="en-US" altLang="zh-CN" sz="2800" dirty="0">
                <a:solidFill>
                  <a:schemeClr val="tx1">
                    <a:lumMod val="65000"/>
                    <a:lumOff val="35000"/>
                  </a:schemeClr>
                </a:solidFill>
                <a:ea typeface="字魂59号-创粗黑" panose="00000500000000000000" pitchFamily="2" charset="-122"/>
                <a:cs typeface="Arial" pitchFamily="34" charset="0"/>
              </a:rPr>
              <a:t>4.1</a:t>
            </a:r>
            <a:endParaRPr lang="zh-CN" altLang="en-US" sz="2800" dirty="0">
              <a:solidFill>
                <a:schemeClr val="tx1">
                  <a:lumMod val="65000"/>
                  <a:lumOff val="35000"/>
                </a:schemeClr>
              </a:solidFill>
              <a:ea typeface="字魂59号-创粗黑" panose="00000500000000000000" pitchFamily="2" charset="-122"/>
              <a:cs typeface="Arial" pitchFamily="34" charset="0"/>
            </a:endParaRPr>
          </a:p>
        </p:txBody>
      </p:sp>
      <p:sp>
        <p:nvSpPr>
          <p:cNvPr id="21" name="淘宝-想搞设计PPT(倒卖必究)-21"/>
          <p:cNvSpPr txBox="1"/>
          <p:nvPr/>
        </p:nvSpPr>
        <p:spPr>
          <a:xfrm>
            <a:off x="8938403" y="5246523"/>
            <a:ext cx="1486694" cy="464166"/>
          </a:xfrm>
          <a:prstGeom prst="rect">
            <a:avLst/>
          </a:prstGeom>
          <a:noFill/>
        </p:spPr>
        <p:txBody>
          <a:bodyPr wrap="square" rtlCol="0">
            <a:spAutoFit/>
            <a:scene3d>
              <a:camera prst="orthographicFront"/>
              <a:lightRig rig="threePt" dir="t"/>
            </a:scene3d>
            <a:sp3d contourW="12700"/>
          </a:bodyPr>
          <a:lstStyle/>
          <a:p>
            <a:pPr>
              <a:lnSpc>
                <a:spcPct val="150000"/>
              </a:lnSpc>
            </a:pPr>
            <a:r>
              <a:rPr lang="zh-CN" altLang="en-US" b="1" dirty="0">
                <a:solidFill>
                  <a:schemeClr val="tx1">
                    <a:lumMod val="65000"/>
                    <a:lumOff val="35000"/>
                  </a:schemeClr>
                </a:solidFill>
                <a:latin typeface="字魂59号-创粗黑" panose="00000500000000000000" pitchFamily="2" charset="-122"/>
                <a:ea typeface="字魂59号-创粗黑" panose="00000500000000000000" pitchFamily="2" charset="-122"/>
                <a:cs typeface="华文黑体" pitchFamily="2" charset="-122"/>
              </a:rPr>
              <a:t>添加标题</a:t>
            </a:r>
          </a:p>
        </p:txBody>
      </p:sp>
      <p:sp>
        <p:nvSpPr>
          <p:cNvPr id="22" name="淘宝-想搞设计PPT(倒卖必究)-22"/>
          <p:cNvSpPr txBox="1"/>
          <p:nvPr/>
        </p:nvSpPr>
        <p:spPr>
          <a:xfrm>
            <a:off x="8933774" y="5660539"/>
            <a:ext cx="2186068" cy="480131"/>
          </a:xfrm>
          <a:prstGeom prst="rect">
            <a:avLst/>
          </a:prstGeom>
          <a:noFill/>
        </p:spPr>
        <p:txBody>
          <a:bodyPr wrap="square" rtlCol="0">
            <a:spAutoFit/>
            <a:scene3d>
              <a:camera prst="orthographicFront"/>
              <a:lightRig rig="threePt" dir="t"/>
            </a:scene3d>
            <a:sp3d contourW="12700"/>
          </a:bodyPr>
          <a:lstStyle/>
          <a:p>
            <a:pPr>
              <a:lnSpc>
                <a:spcPct val="120000"/>
              </a:lnSpc>
            </a:pPr>
            <a:r>
              <a:rPr lang="zh-CN" altLang="en-US" sz="1050" dirty="0">
                <a:solidFill>
                  <a:schemeClr val="tx1">
                    <a:lumMod val="65000"/>
                    <a:lumOff val="35000"/>
                  </a:schemeClr>
                </a:solidFill>
                <a:latin typeface="字魂59号-创粗黑" panose="00000500000000000000" pitchFamily="2" charset="-122"/>
                <a:ea typeface="字魂59号-创粗黑" panose="00000500000000000000" pitchFamily="2" charset="-122"/>
              </a:rPr>
              <a:t>您的内容打在这里，或者通过复制您的文本后，在此框中选择粘贴</a:t>
            </a:r>
          </a:p>
        </p:txBody>
      </p:sp>
      <p:sp>
        <p:nvSpPr>
          <p:cNvPr id="23" name="淘宝-想搞设计PPT(倒卖必究)-23"/>
          <p:cNvSpPr txBox="1"/>
          <p:nvPr/>
        </p:nvSpPr>
        <p:spPr>
          <a:xfrm>
            <a:off x="8034040" y="5410184"/>
            <a:ext cx="885179" cy="523220"/>
          </a:xfrm>
          <a:prstGeom prst="rect">
            <a:avLst/>
          </a:prstGeom>
          <a:noFill/>
        </p:spPr>
        <p:txBody>
          <a:bodyPr wrap="none" rtlCol="0" anchor="ctr">
            <a:spAutoFit/>
            <a:scene3d>
              <a:camera prst="orthographicFront"/>
              <a:lightRig rig="threePt" dir="t"/>
            </a:scene3d>
            <a:sp3d contourW="12700"/>
          </a:bodyPr>
          <a:lstStyle/>
          <a:p>
            <a:pPr lvl="0" algn="ctr"/>
            <a:r>
              <a:rPr lang="en-US" altLang="zh-CN" sz="2800" dirty="0">
                <a:solidFill>
                  <a:schemeClr val="tx1">
                    <a:lumMod val="65000"/>
                    <a:lumOff val="35000"/>
                  </a:schemeClr>
                </a:solidFill>
                <a:ea typeface="字魂59号-创粗黑" panose="00000500000000000000" pitchFamily="2" charset="-122"/>
                <a:cs typeface="Arial" pitchFamily="34" charset="0"/>
              </a:rPr>
              <a:t>12.2</a:t>
            </a:r>
            <a:endParaRPr lang="zh-CN" altLang="en-US" sz="2800" dirty="0">
              <a:solidFill>
                <a:schemeClr val="tx1">
                  <a:lumMod val="65000"/>
                  <a:lumOff val="35000"/>
                </a:schemeClr>
              </a:solidFill>
              <a:ea typeface="字魂59号-创粗黑" panose="00000500000000000000" pitchFamily="2" charset="-122"/>
              <a:cs typeface="Arial" pitchFamily="34" charset="0"/>
            </a:endParaRPr>
          </a:p>
        </p:txBody>
      </p:sp>
      <p:sp>
        <p:nvSpPr>
          <p:cNvPr id="24" name="淘宝-想搞设计PPT(倒卖必究)-24"/>
          <p:cNvSpPr txBox="1"/>
          <p:nvPr/>
        </p:nvSpPr>
        <p:spPr>
          <a:xfrm>
            <a:off x="1809611" y="4828361"/>
            <a:ext cx="1486694" cy="464166"/>
          </a:xfrm>
          <a:prstGeom prst="rect">
            <a:avLst/>
          </a:prstGeom>
          <a:noFill/>
        </p:spPr>
        <p:txBody>
          <a:bodyPr wrap="square" rtlCol="0">
            <a:spAutoFit/>
            <a:scene3d>
              <a:camera prst="orthographicFront"/>
              <a:lightRig rig="threePt" dir="t"/>
            </a:scene3d>
            <a:sp3d contourW="12700"/>
          </a:bodyPr>
          <a:lstStyle/>
          <a:p>
            <a:pPr>
              <a:lnSpc>
                <a:spcPct val="150000"/>
              </a:lnSpc>
            </a:pPr>
            <a:r>
              <a:rPr lang="zh-CN" altLang="en-US" b="1" dirty="0">
                <a:solidFill>
                  <a:schemeClr val="tx1">
                    <a:lumMod val="65000"/>
                    <a:lumOff val="35000"/>
                  </a:schemeClr>
                </a:solidFill>
                <a:latin typeface="字魂59号-创粗黑" panose="00000500000000000000" pitchFamily="2" charset="-122"/>
                <a:ea typeface="字魂59号-创粗黑" panose="00000500000000000000" pitchFamily="2" charset="-122"/>
                <a:cs typeface="华文黑体" pitchFamily="2" charset="-122"/>
              </a:rPr>
              <a:t>添加标题</a:t>
            </a:r>
          </a:p>
        </p:txBody>
      </p:sp>
      <p:sp>
        <p:nvSpPr>
          <p:cNvPr id="25" name="淘宝-想搞设计PPT(倒卖必究)-25"/>
          <p:cNvSpPr txBox="1"/>
          <p:nvPr/>
        </p:nvSpPr>
        <p:spPr>
          <a:xfrm>
            <a:off x="1804982" y="5242377"/>
            <a:ext cx="2186068" cy="480131"/>
          </a:xfrm>
          <a:prstGeom prst="rect">
            <a:avLst/>
          </a:prstGeom>
          <a:noFill/>
        </p:spPr>
        <p:txBody>
          <a:bodyPr wrap="square" rtlCol="0">
            <a:spAutoFit/>
            <a:scene3d>
              <a:camera prst="orthographicFront"/>
              <a:lightRig rig="threePt" dir="t"/>
            </a:scene3d>
            <a:sp3d contourW="12700"/>
          </a:bodyPr>
          <a:lstStyle/>
          <a:p>
            <a:pPr>
              <a:lnSpc>
                <a:spcPct val="120000"/>
              </a:lnSpc>
            </a:pPr>
            <a:r>
              <a:rPr lang="zh-CN" altLang="en-US" sz="1050" dirty="0">
                <a:solidFill>
                  <a:schemeClr val="tx1">
                    <a:lumMod val="65000"/>
                    <a:lumOff val="35000"/>
                  </a:schemeClr>
                </a:solidFill>
                <a:latin typeface="字魂59号-创粗黑" panose="00000500000000000000" pitchFamily="2" charset="-122"/>
                <a:ea typeface="字魂59号-创粗黑" panose="00000500000000000000" pitchFamily="2" charset="-122"/>
              </a:rPr>
              <a:t>您的内容打在这里，或者通过复制您的文本后，在此框中选择粘贴</a:t>
            </a:r>
          </a:p>
        </p:txBody>
      </p:sp>
      <p:sp>
        <p:nvSpPr>
          <p:cNvPr id="26" name="淘宝-想搞设计PPT(倒卖必究)-26"/>
          <p:cNvSpPr txBox="1"/>
          <p:nvPr/>
        </p:nvSpPr>
        <p:spPr>
          <a:xfrm>
            <a:off x="978589" y="4992022"/>
            <a:ext cx="885179" cy="523220"/>
          </a:xfrm>
          <a:prstGeom prst="rect">
            <a:avLst/>
          </a:prstGeom>
          <a:noFill/>
        </p:spPr>
        <p:txBody>
          <a:bodyPr wrap="none" rtlCol="0" anchor="ctr">
            <a:spAutoFit/>
            <a:scene3d>
              <a:camera prst="orthographicFront"/>
              <a:lightRig rig="threePt" dir="t"/>
            </a:scene3d>
            <a:sp3d contourW="12700"/>
          </a:bodyPr>
          <a:lstStyle/>
          <a:p>
            <a:pPr lvl="0" algn="ctr"/>
            <a:r>
              <a:rPr lang="en-US" altLang="zh-CN" sz="2800" dirty="0">
                <a:solidFill>
                  <a:schemeClr val="tx1">
                    <a:lumMod val="65000"/>
                    <a:lumOff val="35000"/>
                  </a:schemeClr>
                </a:solidFill>
                <a:ea typeface="字魂59号-创粗黑" panose="00000500000000000000" pitchFamily="2" charset="-122"/>
                <a:cs typeface="Arial" pitchFamily="34" charset="0"/>
              </a:rPr>
              <a:t>15.3</a:t>
            </a:r>
            <a:endParaRPr lang="zh-CN" altLang="en-US" sz="2800" dirty="0">
              <a:solidFill>
                <a:schemeClr val="tx1">
                  <a:lumMod val="65000"/>
                  <a:lumOff val="35000"/>
                </a:schemeClr>
              </a:solidFill>
              <a:ea typeface="字魂59号-创粗黑" panose="00000500000000000000" pitchFamily="2" charset="-122"/>
              <a:cs typeface="Arial" pitchFamily="34" charset="0"/>
            </a:endParaRPr>
          </a:p>
        </p:txBody>
      </p:sp>
      <p:sp>
        <p:nvSpPr>
          <p:cNvPr id="27" name="淘宝-想搞设计PPT(倒卖必究)-27"/>
          <p:cNvSpPr txBox="1"/>
          <p:nvPr/>
        </p:nvSpPr>
        <p:spPr>
          <a:xfrm>
            <a:off x="1809611" y="2780371"/>
            <a:ext cx="1486694" cy="464166"/>
          </a:xfrm>
          <a:prstGeom prst="rect">
            <a:avLst/>
          </a:prstGeom>
          <a:noFill/>
        </p:spPr>
        <p:txBody>
          <a:bodyPr wrap="square" rtlCol="0">
            <a:spAutoFit/>
            <a:scene3d>
              <a:camera prst="orthographicFront"/>
              <a:lightRig rig="threePt" dir="t"/>
            </a:scene3d>
            <a:sp3d contourW="12700"/>
          </a:bodyPr>
          <a:lstStyle/>
          <a:p>
            <a:pPr>
              <a:lnSpc>
                <a:spcPct val="150000"/>
              </a:lnSpc>
            </a:pPr>
            <a:r>
              <a:rPr lang="zh-CN" altLang="en-US" b="1" dirty="0">
                <a:solidFill>
                  <a:schemeClr val="tx1">
                    <a:lumMod val="65000"/>
                    <a:lumOff val="35000"/>
                  </a:schemeClr>
                </a:solidFill>
                <a:latin typeface="字魂59号-创粗黑" panose="00000500000000000000" pitchFamily="2" charset="-122"/>
                <a:ea typeface="字魂59号-创粗黑" panose="00000500000000000000" pitchFamily="2" charset="-122"/>
                <a:cs typeface="华文黑体" pitchFamily="2" charset="-122"/>
              </a:rPr>
              <a:t>添加标题</a:t>
            </a:r>
          </a:p>
        </p:txBody>
      </p:sp>
      <p:sp>
        <p:nvSpPr>
          <p:cNvPr id="28" name="淘宝-想搞设计PPT(倒卖必究)-28"/>
          <p:cNvSpPr txBox="1"/>
          <p:nvPr/>
        </p:nvSpPr>
        <p:spPr>
          <a:xfrm>
            <a:off x="1804982" y="3194387"/>
            <a:ext cx="2186068" cy="480131"/>
          </a:xfrm>
          <a:prstGeom prst="rect">
            <a:avLst/>
          </a:prstGeom>
          <a:noFill/>
        </p:spPr>
        <p:txBody>
          <a:bodyPr wrap="square" rtlCol="0">
            <a:spAutoFit/>
            <a:scene3d>
              <a:camera prst="orthographicFront"/>
              <a:lightRig rig="threePt" dir="t"/>
            </a:scene3d>
            <a:sp3d contourW="12700"/>
          </a:bodyPr>
          <a:lstStyle/>
          <a:p>
            <a:pPr>
              <a:lnSpc>
                <a:spcPct val="120000"/>
              </a:lnSpc>
            </a:pPr>
            <a:r>
              <a:rPr lang="zh-CN" altLang="en-US" sz="1050" dirty="0">
                <a:solidFill>
                  <a:schemeClr val="tx1">
                    <a:lumMod val="65000"/>
                    <a:lumOff val="35000"/>
                  </a:schemeClr>
                </a:solidFill>
                <a:latin typeface="字魂59号-创粗黑" panose="00000500000000000000" pitchFamily="2" charset="-122"/>
                <a:ea typeface="字魂59号-创粗黑" panose="00000500000000000000" pitchFamily="2" charset="-122"/>
              </a:rPr>
              <a:t>您的内容打在这里，或者通过复制您的文本后，在此框中选择粘贴</a:t>
            </a:r>
          </a:p>
        </p:txBody>
      </p:sp>
      <p:sp>
        <p:nvSpPr>
          <p:cNvPr id="29" name="淘宝-想搞设计PPT(倒卖必究)-29"/>
          <p:cNvSpPr txBox="1"/>
          <p:nvPr/>
        </p:nvSpPr>
        <p:spPr>
          <a:xfrm>
            <a:off x="1106278" y="2944032"/>
            <a:ext cx="684803" cy="523220"/>
          </a:xfrm>
          <a:prstGeom prst="rect">
            <a:avLst/>
          </a:prstGeom>
          <a:noFill/>
        </p:spPr>
        <p:txBody>
          <a:bodyPr wrap="none" rtlCol="0" anchor="ctr">
            <a:spAutoFit/>
            <a:scene3d>
              <a:camera prst="orthographicFront"/>
              <a:lightRig rig="threePt" dir="t"/>
            </a:scene3d>
            <a:sp3d contourW="12700"/>
          </a:bodyPr>
          <a:lstStyle/>
          <a:p>
            <a:pPr lvl="0" algn="ctr"/>
            <a:r>
              <a:rPr lang="en-US" altLang="zh-CN" sz="2800" dirty="0">
                <a:solidFill>
                  <a:schemeClr val="tx1">
                    <a:lumMod val="65000"/>
                    <a:lumOff val="35000"/>
                  </a:schemeClr>
                </a:solidFill>
                <a:ea typeface="字魂59号-创粗黑" panose="00000500000000000000" pitchFamily="2" charset="-122"/>
                <a:cs typeface="Arial" pitchFamily="34" charset="0"/>
              </a:rPr>
              <a:t>6.9</a:t>
            </a:r>
            <a:endParaRPr lang="zh-CN" altLang="en-US" sz="2800" dirty="0">
              <a:solidFill>
                <a:schemeClr val="tx1">
                  <a:lumMod val="65000"/>
                  <a:lumOff val="35000"/>
                </a:schemeClr>
              </a:solidFill>
              <a:ea typeface="字魂59号-创粗黑" panose="00000500000000000000" pitchFamily="2" charset="-122"/>
              <a:cs typeface="Arial" pitchFamily="34" charset="0"/>
            </a:endParaRPr>
          </a:p>
        </p:txBody>
      </p:sp>
      <p:grpSp>
        <p:nvGrpSpPr>
          <p:cNvPr id="30" name="组合 29">
            <a:extLst>
              <a:ext uri="{FF2B5EF4-FFF2-40B4-BE49-F238E27FC236}">
                <a16:creationId xmlns:a16="http://schemas.microsoft.com/office/drawing/2014/main" id="{637A1548-CDF1-6F84-F1DE-20DC2E432ABC}"/>
              </a:ext>
            </a:extLst>
          </p:cNvPr>
          <p:cNvGrpSpPr/>
          <p:nvPr/>
        </p:nvGrpSpPr>
        <p:grpSpPr>
          <a:xfrm>
            <a:off x="3320458" y="333481"/>
            <a:ext cx="5572519" cy="778879"/>
            <a:chOff x="3320458" y="333481"/>
            <a:chExt cx="5572519" cy="778879"/>
          </a:xfrm>
        </p:grpSpPr>
        <p:sp>
          <p:nvSpPr>
            <p:cNvPr id="31" name="淘宝-想搞设计PPT(倒卖必究)-31"/>
            <p:cNvSpPr txBox="1"/>
            <p:nvPr/>
          </p:nvSpPr>
          <p:spPr>
            <a:xfrm>
              <a:off x="4372909" y="333481"/>
              <a:ext cx="3467616" cy="584775"/>
            </a:xfrm>
            <a:prstGeom prst="rect">
              <a:avLst/>
            </a:prstGeom>
            <a:noFill/>
          </p:spPr>
          <p:txBody>
            <a:bodyPr wrap="non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200" b="1" i="0" u="none" strike="noStrike" kern="1200" cap="none" spc="0" normalizeH="0" baseline="0" noProof="0" dirty="0">
                  <a:ln>
                    <a:noFill/>
                  </a:ln>
                  <a:solidFill>
                    <a:srgbClr val="15548D"/>
                  </a:solidFill>
                  <a:effectLst/>
                  <a:uLnTx/>
                  <a:uFillTx/>
                  <a:latin typeface="Arial"/>
                  <a:ea typeface="字魂59号-创粗黑" panose="00000500000000000000" pitchFamily="2" charset="-122"/>
                  <a:cs typeface="+mn-cs"/>
                </a:rPr>
                <a:t>标题文字添加此处</a:t>
              </a:r>
            </a:p>
          </p:txBody>
        </p:sp>
        <p:sp>
          <p:nvSpPr>
            <p:cNvPr id="32" name="淘宝-想搞设计PPT(倒卖必究)-32"/>
            <p:cNvSpPr txBox="1"/>
            <p:nvPr/>
          </p:nvSpPr>
          <p:spPr>
            <a:xfrm>
              <a:off x="3320458" y="847351"/>
              <a:ext cx="5572519" cy="265009"/>
            </a:xfrm>
            <a:prstGeom prst="rect">
              <a:avLst/>
            </a:prstGeom>
            <a:noFill/>
          </p:spPr>
          <p:txBody>
            <a:bodyPr wrap="square" rtlCol="0">
              <a:spAutoFit/>
              <a:scene3d>
                <a:camera prst="orthographicFront"/>
                <a:lightRig rig="threePt" dir="t"/>
              </a:scene3d>
              <a:sp3d contourW="12700"/>
            </a:bodyPr>
            <a:lstStyle/>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altLang="zh-CN" sz="1050" b="0" i="0" u="none" strike="noStrike" kern="1200" cap="none" spc="0" normalizeH="0" baseline="0" noProof="0" dirty="0">
                  <a:ln>
                    <a:noFill/>
                  </a:ln>
                  <a:solidFill>
                    <a:schemeClr val="bg1">
                      <a:lumMod val="65000"/>
                    </a:schemeClr>
                  </a:solidFill>
                  <a:effectLst/>
                  <a:uLnTx/>
                  <a:uFillTx/>
                  <a:latin typeface="字魂59号-创粗黑" panose="00000500000000000000" pitchFamily="2" charset="-122"/>
                  <a:ea typeface="字魂59号-创粗黑" panose="00000500000000000000" pitchFamily="2" charset="-122"/>
                  <a:cs typeface="+mn-cs"/>
                </a:rPr>
                <a:t>print the presentation and make it into a film to be used in a wider field</a:t>
              </a:r>
            </a:p>
          </p:txBody>
        </p:sp>
      </p:grpSp>
      <p:grpSp>
        <p:nvGrpSpPr>
          <p:cNvPr id="36" name="组合 35">
            <a:extLst>
              <a:ext uri="{FF2B5EF4-FFF2-40B4-BE49-F238E27FC236}">
                <a16:creationId xmlns:a16="http://schemas.microsoft.com/office/drawing/2014/main" id="{2395BC6F-E113-2F00-17A9-C515062ABD87}"/>
              </a:ext>
            </a:extLst>
          </p:cNvPr>
          <p:cNvGrpSpPr/>
          <p:nvPr/>
        </p:nvGrpSpPr>
        <p:grpSpPr>
          <a:xfrm>
            <a:off x="-1345274" y="-788979"/>
            <a:ext cx="14733028" cy="8629318"/>
            <a:chOff x="-1345274" y="-788979"/>
            <a:chExt cx="14733028" cy="8629318"/>
          </a:xfrm>
        </p:grpSpPr>
        <p:sp>
          <p:nvSpPr>
            <p:cNvPr id="37" name="淘宝-想搞设计PPT(倒卖必究)-37">
              <a:extLst>
                <a:ext uri="{FF2B5EF4-FFF2-40B4-BE49-F238E27FC236}">
                  <a16:creationId xmlns:a16="http://schemas.microsoft.com/office/drawing/2014/main" id="{66122BAB-5486-2B01-5346-C6FF40FDDE12}"/>
                </a:ext>
              </a:extLst>
            </p:cNvPr>
            <p:cNvSpPr/>
            <p:nvPr/>
          </p:nvSpPr>
          <p:spPr>
            <a:xfrm rot="2329959">
              <a:off x="10691148" y="5333761"/>
              <a:ext cx="2696606" cy="2506578"/>
            </a:xfrm>
            <a:custGeom>
              <a:avLst/>
              <a:gdLst>
                <a:gd name="connsiteX0" fmla="*/ 820615 w 2461845"/>
                <a:gd name="connsiteY0" fmla="*/ 0 h 2396685"/>
                <a:gd name="connsiteX1" fmla="*/ 1400878 w 2461845"/>
                <a:gd name="connsiteY1" fmla="*/ 240353 h 2396685"/>
                <a:gd name="connsiteX2" fmla="*/ 1418212 w 2461845"/>
                <a:gd name="connsiteY2" fmla="*/ 261362 h 2396685"/>
                <a:gd name="connsiteX3" fmla="*/ 1475848 w 2461845"/>
                <a:gd name="connsiteY3" fmla="*/ 246542 h 2396685"/>
                <a:gd name="connsiteX4" fmla="*/ 1641230 w 2461845"/>
                <a:gd name="connsiteY4" fmla="*/ 229870 h 2396685"/>
                <a:gd name="connsiteX5" fmla="*/ 2461845 w 2461845"/>
                <a:gd name="connsiteY5" fmla="*/ 1050485 h 2396685"/>
                <a:gd name="connsiteX6" fmla="*/ 2100044 w 2461845"/>
                <a:gd name="connsiteY6" fmla="*/ 1730952 h 2396685"/>
                <a:gd name="connsiteX7" fmla="*/ 2031973 w 2461845"/>
                <a:gd name="connsiteY7" fmla="*/ 1767900 h 2396685"/>
                <a:gd name="connsiteX8" fmla="*/ 2018552 w 2461845"/>
                <a:gd name="connsiteY8" fmla="*/ 1820096 h 2396685"/>
                <a:gd name="connsiteX9" fmla="*/ 1234830 w 2461845"/>
                <a:gd name="connsiteY9" fmla="*/ 2396685 h 2396685"/>
                <a:gd name="connsiteX10" fmla="*/ 414215 w 2461845"/>
                <a:gd name="connsiteY10" fmla="*/ 1576070 h 2396685"/>
                <a:gd name="connsiteX11" fmla="*/ 416502 w 2461845"/>
                <a:gd name="connsiteY11" fmla="*/ 1530773 h 2396685"/>
                <a:gd name="connsiteX12" fmla="*/ 361802 w 2461845"/>
                <a:gd name="connsiteY12" fmla="*/ 1501082 h 2396685"/>
                <a:gd name="connsiteX13" fmla="*/ 0 w 2461845"/>
                <a:gd name="connsiteY13" fmla="*/ 820615 h 2396685"/>
                <a:gd name="connsiteX14" fmla="*/ 820615 w 2461845"/>
                <a:gd name="connsiteY14" fmla="*/ 0 h 2396685"/>
                <a:gd name="connsiteX0" fmla="*/ 820615 w 2461845"/>
                <a:gd name="connsiteY0" fmla="*/ 0 h 2396685"/>
                <a:gd name="connsiteX1" fmla="*/ 1400878 w 2461845"/>
                <a:gd name="connsiteY1" fmla="*/ 240353 h 2396685"/>
                <a:gd name="connsiteX2" fmla="*/ 1418212 w 2461845"/>
                <a:gd name="connsiteY2" fmla="*/ 261362 h 2396685"/>
                <a:gd name="connsiteX3" fmla="*/ 1475848 w 2461845"/>
                <a:gd name="connsiteY3" fmla="*/ 246542 h 2396685"/>
                <a:gd name="connsiteX4" fmla="*/ 1641230 w 2461845"/>
                <a:gd name="connsiteY4" fmla="*/ 229870 h 2396685"/>
                <a:gd name="connsiteX5" fmla="*/ 2461845 w 2461845"/>
                <a:gd name="connsiteY5" fmla="*/ 1050485 h 2396685"/>
                <a:gd name="connsiteX6" fmla="*/ 2100044 w 2461845"/>
                <a:gd name="connsiteY6" fmla="*/ 1730952 h 2396685"/>
                <a:gd name="connsiteX7" fmla="*/ 2031973 w 2461845"/>
                <a:gd name="connsiteY7" fmla="*/ 1767900 h 2396685"/>
                <a:gd name="connsiteX8" fmla="*/ 2018552 w 2461845"/>
                <a:gd name="connsiteY8" fmla="*/ 1820096 h 2396685"/>
                <a:gd name="connsiteX9" fmla="*/ 1234830 w 2461845"/>
                <a:gd name="connsiteY9" fmla="*/ 2396685 h 2396685"/>
                <a:gd name="connsiteX10" fmla="*/ 414215 w 2461845"/>
                <a:gd name="connsiteY10" fmla="*/ 1576070 h 2396685"/>
                <a:gd name="connsiteX11" fmla="*/ 416502 w 2461845"/>
                <a:gd name="connsiteY11" fmla="*/ 1530773 h 2396685"/>
                <a:gd name="connsiteX12" fmla="*/ 361802 w 2461845"/>
                <a:gd name="connsiteY12" fmla="*/ 1501082 h 2396685"/>
                <a:gd name="connsiteX13" fmla="*/ 0 w 2461845"/>
                <a:gd name="connsiteY13" fmla="*/ 820615 h 2396685"/>
                <a:gd name="connsiteX14" fmla="*/ 820615 w 2461845"/>
                <a:gd name="connsiteY14" fmla="*/ 0 h 2396685"/>
                <a:gd name="connsiteX0" fmla="*/ 911445 w 2552675"/>
                <a:gd name="connsiteY0" fmla="*/ 0 h 2396685"/>
                <a:gd name="connsiteX1" fmla="*/ 1491708 w 2552675"/>
                <a:gd name="connsiteY1" fmla="*/ 240353 h 2396685"/>
                <a:gd name="connsiteX2" fmla="*/ 1509042 w 2552675"/>
                <a:gd name="connsiteY2" fmla="*/ 261362 h 2396685"/>
                <a:gd name="connsiteX3" fmla="*/ 1566678 w 2552675"/>
                <a:gd name="connsiteY3" fmla="*/ 246542 h 2396685"/>
                <a:gd name="connsiteX4" fmla="*/ 1732060 w 2552675"/>
                <a:gd name="connsiteY4" fmla="*/ 229870 h 2396685"/>
                <a:gd name="connsiteX5" fmla="*/ 2552675 w 2552675"/>
                <a:gd name="connsiteY5" fmla="*/ 1050485 h 2396685"/>
                <a:gd name="connsiteX6" fmla="*/ 2190874 w 2552675"/>
                <a:gd name="connsiteY6" fmla="*/ 1730952 h 2396685"/>
                <a:gd name="connsiteX7" fmla="*/ 2122803 w 2552675"/>
                <a:gd name="connsiteY7" fmla="*/ 1767900 h 2396685"/>
                <a:gd name="connsiteX8" fmla="*/ 2109382 w 2552675"/>
                <a:gd name="connsiteY8" fmla="*/ 1820096 h 2396685"/>
                <a:gd name="connsiteX9" fmla="*/ 1325660 w 2552675"/>
                <a:gd name="connsiteY9" fmla="*/ 2396685 h 2396685"/>
                <a:gd name="connsiteX10" fmla="*/ 505045 w 2552675"/>
                <a:gd name="connsiteY10" fmla="*/ 1576070 h 2396685"/>
                <a:gd name="connsiteX11" fmla="*/ 507332 w 2552675"/>
                <a:gd name="connsiteY11" fmla="*/ 1530773 h 2396685"/>
                <a:gd name="connsiteX12" fmla="*/ 452632 w 2552675"/>
                <a:gd name="connsiteY12" fmla="*/ 1501082 h 2396685"/>
                <a:gd name="connsiteX13" fmla="*/ 90830 w 2552675"/>
                <a:gd name="connsiteY13" fmla="*/ 820615 h 2396685"/>
                <a:gd name="connsiteX14" fmla="*/ 911445 w 2552675"/>
                <a:gd name="connsiteY14" fmla="*/ 0 h 2396685"/>
                <a:gd name="connsiteX0" fmla="*/ 911445 w 2552675"/>
                <a:gd name="connsiteY0" fmla="*/ 0 h 2396685"/>
                <a:gd name="connsiteX1" fmla="*/ 1491708 w 2552675"/>
                <a:gd name="connsiteY1" fmla="*/ 240353 h 2396685"/>
                <a:gd name="connsiteX2" fmla="*/ 1509042 w 2552675"/>
                <a:gd name="connsiteY2" fmla="*/ 261362 h 2396685"/>
                <a:gd name="connsiteX3" fmla="*/ 1566678 w 2552675"/>
                <a:gd name="connsiteY3" fmla="*/ 246542 h 2396685"/>
                <a:gd name="connsiteX4" fmla="*/ 1732060 w 2552675"/>
                <a:gd name="connsiteY4" fmla="*/ 229870 h 2396685"/>
                <a:gd name="connsiteX5" fmla="*/ 2552675 w 2552675"/>
                <a:gd name="connsiteY5" fmla="*/ 1050485 h 2396685"/>
                <a:gd name="connsiteX6" fmla="*/ 2190874 w 2552675"/>
                <a:gd name="connsiteY6" fmla="*/ 1730952 h 2396685"/>
                <a:gd name="connsiteX7" fmla="*/ 2122803 w 2552675"/>
                <a:gd name="connsiteY7" fmla="*/ 1767900 h 2396685"/>
                <a:gd name="connsiteX8" fmla="*/ 2109382 w 2552675"/>
                <a:gd name="connsiteY8" fmla="*/ 1820096 h 2396685"/>
                <a:gd name="connsiteX9" fmla="*/ 1325660 w 2552675"/>
                <a:gd name="connsiteY9" fmla="*/ 2396685 h 2396685"/>
                <a:gd name="connsiteX10" fmla="*/ 505045 w 2552675"/>
                <a:gd name="connsiteY10" fmla="*/ 1576070 h 2396685"/>
                <a:gd name="connsiteX11" fmla="*/ 507332 w 2552675"/>
                <a:gd name="connsiteY11" fmla="*/ 1530773 h 2396685"/>
                <a:gd name="connsiteX12" fmla="*/ 452632 w 2552675"/>
                <a:gd name="connsiteY12" fmla="*/ 1501082 h 2396685"/>
                <a:gd name="connsiteX13" fmla="*/ 90830 w 2552675"/>
                <a:gd name="connsiteY13" fmla="*/ 820615 h 2396685"/>
                <a:gd name="connsiteX14" fmla="*/ 911445 w 2552675"/>
                <a:gd name="connsiteY14" fmla="*/ 0 h 2396685"/>
                <a:gd name="connsiteX0" fmla="*/ 1081174 w 2722404"/>
                <a:gd name="connsiteY0" fmla="*/ 0 h 2396685"/>
                <a:gd name="connsiteX1" fmla="*/ 1661437 w 2722404"/>
                <a:gd name="connsiteY1" fmla="*/ 240353 h 2396685"/>
                <a:gd name="connsiteX2" fmla="*/ 1678771 w 2722404"/>
                <a:gd name="connsiteY2" fmla="*/ 261362 h 2396685"/>
                <a:gd name="connsiteX3" fmla="*/ 1736407 w 2722404"/>
                <a:gd name="connsiteY3" fmla="*/ 246542 h 2396685"/>
                <a:gd name="connsiteX4" fmla="*/ 1901789 w 2722404"/>
                <a:gd name="connsiteY4" fmla="*/ 229870 h 2396685"/>
                <a:gd name="connsiteX5" fmla="*/ 2722404 w 2722404"/>
                <a:gd name="connsiteY5" fmla="*/ 1050485 h 2396685"/>
                <a:gd name="connsiteX6" fmla="*/ 2360603 w 2722404"/>
                <a:gd name="connsiteY6" fmla="*/ 1730952 h 2396685"/>
                <a:gd name="connsiteX7" fmla="*/ 2292532 w 2722404"/>
                <a:gd name="connsiteY7" fmla="*/ 1767900 h 2396685"/>
                <a:gd name="connsiteX8" fmla="*/ 2279111 w 2722404"/>
                <a:gd name="connsiteY8" fmla="*/ 1820096 h 2396685"/>
                <a:gd name="connsiteX9" fmla="*/ 1495389 w 2722404"/>
                <a:gd name="connsiteY9" fmla="*/ 2396685 h 2396685"/>
                <a:gd name="connsiteX10" fmla="*/ 674774 w 2722404"/>
                <a:gd name="connsiteY10" fmla="*/ 1576070 h 2396685"/>
                <a:gd name="connsiteX11" fmla="*/ 677061 w 2722404"/>
                <a:gd name="connsiteY11" fmla="*/ 1530773 h 2396685"/>
                <a:gd name="connsiteX12" fmla="*/ 44022 w 2722404"/>
                <a:gd name="connsiteY12" fmla="*/ 1618313 h 2396685"/>
                <a:gd name="connsiteX13" fmla="*/ 260559 w 2722404"/>
                <a:gd name="connsiteY13" fmla="*/ 820615 h 2396685"/>
                <a:gd name="connsiteX14" fmla="*/ 1081174 w 2722404"/>
                <a:gd name="connsiteY14" fmla="*/ 0 h 2396685"/>
                <a:gd name="connsiteX0" fmla="*/ 1081174 w 2722404"/>
                <a:gd name="connsiteY0" fmla="*/ 0 h 2396685"/>
                <a:gd name="connsiteX1" fmla="*/ 1661437 w 2722404"/>
                <a:gd name="connsiteY1" fmla="*/ 240353 h 2396685"/>
                <a:gd name="connsiteX2" fmla="*/ 1678771 w 2722404"/>
                <a:gd name="connsiteY2" fmla="*/ 261362 h 2396685"/>
                <a:gd name="connsiteX3" fmla="*/ 1736407 w 2722404"/>
                <a:gd name="connsiteY3" fmla="*/ 246542 h 2396685"/>
                <a:gd name="connsiteX4" fmla="*/ 1901789 w 2722404"/>
                <a:gd name="connsiteY4" fmla="*/ 229870 h 2396685"/>
                <a:gd name="connsiteX5" fmla="*/ 2722404 w 2722404"/>
                <a:gd name="connsiteY5" fmla="*/ 1050485 h 2396685"/>
                <a:gd name="connsiteX6" fmla="*/ 2360603 w 2722404"/>
                <a:gd name="connsiteY6" fmla="*/ 1730952 h 2396685"/>
                <a:gd name="connsiteX7" fmla="*/ 2292532 w 2722404"/>
                <a:gd name="connsiteY7" fmla="*/ 1767900 h 2396685"/>
                <a:gd name="connsiteX8" fmla="*/ 2279111 w 2722404"/>
                <a:gd name="connsiteY8" fmla="*/ 1820096 h 2396685"/>
                <a:gd name="connsiteX9" fmla="*/ 1495389 w 2722404"/>
                <a:gd name="connsiteY9" fmla="*/ 2396685 h 2396685"/>
                <a:gd name="connsiteX10" fmla="*/ 674774 w 2722404"/>
                <a:gd name="connsiteY10" fmla="*/ 1576070 h 2396685"/>
                <a:gd name="connsiteX11" fmla="*/ 309738 w 2722404"/>
                <a:gd name="connsiteY11" fmla="*/ 2054404 h 2396685"/>
                <a:gd name="connsiteX12" fmla="*/ 44022 w 2722404"/>
                <a:gd name="connsiteY12" fmla="*/ 1618313 h 2396685"/>
                <a:gd name="connsiteX13" fmla="*/ 260559 w 2722404"/>
                <a:gd name="connsiteY13" fmla="*/ 820615 h 2396685"/>
                <a:gd name="connsiteX14" fmla="*/ 1081174 w 2722404"/>
                <a:gd name="connsiteY14" fmla="*/ 0 h 2396685"/>
                <a:gd name="connsiteX0" fmla="*/ 1081174 w 2722404"/>
                <a:gd name="connsiteY0" fmla="*/ 0 h 2535067"/>
                <a:gd name="connsiteX1" fmla="*/ 1661437 w 2722404"/>
                <a:gd name="connsiteY1" fmla="*/ 240353 h 2535067"/>
                <a:gd name="connsiteX2" fmla="*/ 1678771 w 2722404"/>
                <a:gd name="connsiteY2" fmla="*/ 261362 h 2535067"/>
                <a:gd name="connsiteX3" fmla="*/ 1736407 w 2722404"/>
                <a:gd name="connsiteY3" fmla="*/ 246542 h 2535067"/>
                <a:gd name="connsiteX4" fmla="*/ 1901789 w 2722404"/>
                <a:gd name="connsiteY4" fmla="*/ 229870 h 2535067"/>
                <a:gd name="connsiteX5" fmla="*/ 2722404 w 2722404"/>
                <a:gd name="connsiteY5" fmla="*/ 1050485 h 2535067"/>
                <a:gd name="connsiteX6" fmla="*/ 2360603 w 2722404"/>
                <a:gd name="connsiteY6" fmla="*/ 1730952 h 2535067"/>
                <a:gd name="connsiteX7" fmla="*/ 2292532 w 2722404"/>
                <a:gd name="connsiteY7" fmla="*/ 1767900 h 2535067"/>
                <a:gd name="connsiteX8" fmla="*/ 2279111 w 2722404"/>
                <a:gd name="connsiteY8" fmla="*/ 1820096 h 2535067"/>
                <a:gd name="connsiteX9" fmla="*/ 1495389 w 2722404"/>
                <a:gd name="connsiteY9" fmla="*/ 2396685 h 2535067"/>
                <a:gd name="connsiteX10" fmla="*/ 1010836 w 2722404"/>
                <a:gd name="connsiteY10" fmla="*/ 2271639 h 2535067"/>
                <a:gd name="connsiteX11" fmla="*/ 309738 w 2722404"/>
                <a:gd name="connsiteY11" fmla="*/ 2054404 h 2535067"/>
                <a:gd name="connsiteX12" fmla="*/ 44022 w 2722404"/>
                <a:gd name="connsiteY12" fmla="*/ 1618313 h 2535067"/>
                <a:gd name="connsiteX13" fmla="*/ 260559 w 2722404"/>
                <a:gd name="connsiteY13" fmla="*/ 820615 h 2535067"/>
                <a:gd name="connsiteX14" fmla="*/ 1081174 w 2722404"/>
                <a:gd name="connsiteY14" fmla="*/ 0 h 2535067"/>
                <a:gd name="connsiteX0" fmla="*/ 1081174 w 2722404"/>
                <a:gd name="connsiteY0" fmla="*/ 0 h 2548703"/>
                <a:gd name="connsiteX1" fmla="*/ 1661437 w 2722404"/>
                <a:gd name="connsiteY1" fmla="*/ 240353 h 2548703"/>
                <a:gd name="connsiteX2" fmla="*/ 1678771 w 2722404"/>
                <a:gd name="connsiteY2" fmla="*/ 261362 h 2548703"/>
                <a:gd name="connsiteX3" fmla="*/ 1736407 w 2722404"/>
                <a:gd name="connsiteY3" fmla="*/ 246542 h 2548703"/>
                <a:gd name="connsiteX4" fmla="*/ 1901789 w 2722404"/>
                <a:gd name="connsiteY4" fmla="*/ 229870 h 2548703"/>
                <a:gd name="connsiteX5" fmla="*/ 2722404 w 2722404"/>
                <a:gd name="connsiteY5" fmla="*/ 1050485 h 2548703"/>
                <a:gd name="connsiteX6" fmla="*/ 2360603 w 2722404"/>
                <a:gd name="connsiteY6" fmla="*/ 1730952 h 2548703"/>
                <a:gd name="connsiteX7" fmla="*/ 2292532 w 2722404"/>
                <a:gd name="connsiteY7" fmla="*/ 1767900 h 2548703"/>
                <a:gd name="connsiteX8" fmla="*/ 2279111 w 2722404"/>
                <a:gd name="connsiteY8" fmla="*/ 1820096 h 2548703"/>
                <a:gd name="connsiteX9" fmla="*/ 1979943 w 2722404"/>
                <a:gd name="connsiteY9" fmla="*/ 2427946 h 2548703"/>
                <a:gd name="connsiteX10" fmla="*/ 1010836 w 2722404"/>
                <a:gd name="connsiteY10" fmla="*/ 2271639 h 2548703"/>
                <a:gd name="connsiteX11" fmla="*/ 309738 w 2722404"/>
                <a:gd name="connsiteY11" fmla="*/ 2054404 h 2548703"/>
                <a:gd name="connsiteX12" fmla="*/ 44022 w 2722404"/>
                <a:gd name="connsiteY12" fmla="*/ 1618313 h 2548703"/>
                <a:gd name="connsiteX13" fmla="*/ 260559 w 2722404"/>
                <a:gd name="connsiteY13" fmla="*/ 820615 h 2548703"/>
                <a:gd name="connsiteX14" fmla="*/ 1081174 w 2722404"/>
                <a:gd name="connsiteY14" fmla="*/ 0 h 2548703"/>
                <a:gd name="connsiteX0" fmla="*/ 1081174 w 2722404"/>
                <a:gd name="connsiteY0" fmla="*/ 0 h 2548703"/>
                <a:gd name="connsiteX1" fmla="*/ 1661437 w 2722404"/>
                <a:gd name="connsiteY1" fmla="*/ 240353 h 2548703"/>
                <a:gd name="connsiteX2" fmla="*/ 1678771 w 2722404"/>
                <a:gd name="connsiteY2" fmla="*/ 261362 h 2548703"/>
                <a:gd name="connsiteX3" fmla="*/ 1736407 w 2722404"/>
                <a:gd name="connsiteY3" fmla="*/ 246542 h 2548703"/>
                <a:gd name="connsiteX4" fmla="*/ 1901789 w 2722404"/>
                <a:gd name="connsiteY4" fmla="*/ 229870 h 2548703"/>
                <a:gd name="connsiteX5" fmla="*/ 2722404 w 2722404"/>
                <a:gd name="connsiteY5" fmla="*/ 1050485 h 2548703"/>
                <a:gd name="connsiteX6" fmla="*/ 2360603 w 2722404"/>
                <a:gd name="connsiteY6" fmla="*/ 1730952 h 2548703"/>
                <a:gd name="connsiteX7" fmla="*/ 2292532 w 2722404"/>
                <a:gd name="connsiteY7" fmla="*/ 1767900 h 2548703"/>
                <a:gd name="connsiteX8" fmla="*/ 2279111 w 2722404"/>
                <a:gd name="connsiteY8" fmla="*/ 1820096 h 2548703"/>
                <a:gd name="connsiteX9" fmla="*/ 1979943 w 2722404"/>
                <a:gd name="connsiteY9" fmla="*/ 2427946 h 2548703"/>
                <a:gd name="connsiteX10" fmla="*/ 1010836 w 2722404"/>
                <a:gd name="connsiteY10" fmla="*/ 2271639 h 2548703"/>
                <a:gd name="connsiteX11" fmla="*/ 411338 w 2722404"/>
                <a:gd name="connsiteY11" fmla="*/ 2132557 h 2548703"/>
                <a:gd name="connsiteX12" fmla="*/ 44022 w 2722404"/>
                <a:gd name="connsiteY12" fmla="*/ 1618313 h 2548703"/>
                <a:gd name="connsiteX13" fmla="*/ 260559 w 2722404"/>
                <a:gd name="connsiteY13" fmla="*/ 820615 h 2548703"/>
                <a:gd name="connsiteX14" fmla="*/ 1081174 w 2722404"/>
                <a:gd name="connsiteY14" fmla="*/ 0 h 2548703"/>
                <a:gd name="connsiteX0" fmla="*/ 1081174 w 2722404"/>
                <a:gd name="connsiteY0" fmla="*/ 0 h 2428424"/>
                <a:gd name="connsiteX1" fmla="*/ 1661437 w 2722404"/>
                <a:gd name="connsiteY1" fmla="*/ 240353 h 2428424"/>
                <a:gd name="connsiteX2" fmla="*/ 1678771 w 2722404"/>
                <a:gd name="connsiteY2" fmla="*/ 261362 h 2428424"/>
                <a:gd name="connsiteX3" fmla="*/ 1736407 w 2722404"/>
                <a:gd name="connsiteY3" fmla="*/ 246542 h 2428424"/>
                <a:gd name="connsiteX4" fmla="*/ 1901789 w 2722404"/>
                <a:gd name="connsiteY4" fmla="*/ 229870 h 2428424"/>
                <a:gd name="connsiteX5" fmla="*/ 2722404 w 2722404"/>
                <a:gd name="connsiteY5" fmla="*/ 1050485 h 2428424"/>
                <a:gd name="connsiteX6" fmla="*/ 2360603 w 2722404"/>
                <a:gd name="connsiteY6" fmla="*/ 1730952 h 2428424"/>
                <a:gd name="connsiteX7" fmla="*/ 2292532 w 2722404"/>
                <a:gd name="connsiteY7" fmla="*/ 1767900 h 2428424"/>
                <a:gd name="connsiteX8" fmla="*/ 2279111 w 2722404"/>
                <a:gd name="connsiteY8" fmla="*/ 1820096 h 2428424"/>
                <a:gd name="connsiteX9" fmla="*/ 1979943 w 2722404"/>
                <a:gd name="connsiteY9" fmla="*/ 2427946 h 2428424"/>
                <a:gd name="connsiteX10" fmla="*/ 1339082 w 2722404"/>
                <a:gd name="connsiteY10" fmla="*/ 1873054 h 2428424"/>
                <a:gd name="connsiteX11" fmla="*/ 411338 w 2722404"/>
                <a:gd name="connsiteY11" fmla="*/ 2132557 h 2428424"/>
                <a:gd name="connsiteX12" fmla="*/ 44022 w 2722404"/>
                <a:gd name="connsiteY12" fmla="*/ 1618313 h 2428424"/>
                <a:gd name="connsiteX13" fmla="*/ 260559 w 2722404"/>
                <a:gd name="connsiteY13" fmla="*/ 820615 h 2428424"/>
                <a:gd name="connsiteX14" fmla="*/ 1081174 w 2722404"/>
                <a:gd name="connsiteY14" fmla="*/ 0 h 2428424"/>
                <a:gd name="connsiteX0" fmla="*/ 1081174 w 2722404"/>
                <a:gd name="connsiteY0" fmla="*/ 0 h 2428424"/>
                <a:gd name="connsiteX1" fmla="*/ 1661437 w 2722404"/>
                <a:gd name="connsiteY1" fmla="*/ 240353 h 2428424"/>
                <a:gd name="connsiteX2" fmla="*/ 1678771 w 2722404"/>
                <a:gd name="connsiteY2" fmla="*/ 261362 h 2428424"/>
                <a:gd name="connsiteX3" fmla="*/ 1736407 w 2722404"/>
                <a:gd name="connsiteY3" fmla="*/ 246542 h 2428424"/>
                <a:gd name="connsiteX4" fmla="*/ 1901789 w 2722404"/>
                <a:gd name="connsiteY4" fmla="*/ 229870 h 2428424"/>
                <a:gd name="connsiteX5" fmla="*/ 2722404 w 2722404"/>
                <a:gd name="connsiteY5" fmla="*/ 1050485 h 2428424"/>
                <a:gd name="connsiteX6" fmla="*/ 2360603 w 2722404"/>
                <a:gd name="connsiteY6" fmla="*/ 1730952 h 2428424"/>
                <a:gd name="connsiteX7" fmla="*/ 2292532 w 2722404"/>
                <a:gd name="connsiteY7" fmla="*/ 1767900 h 2428424"/>
                <a:gd name="connsiteX8" fmla="*/ 2279111 w 2722404"/>
                <a:gd name="connsiteY8" fmla="*/ 1820096 h 2428424"/>
                <a:gd name="connsiteX9" fmla="*/ 1979943 w 2722404"/>
                <a:gd name="connsiteY9" fmla="*/ 2427946 h 2428424"/>
                <a:gd name="connsiteX10" fmla="*/ 1339082 w 2722404"/>
                <a:gd name="connsiteY10" fmla="*/ 1873054 h 2428424"/>
                <a:gd name="connsiteX11" fmla="*/ 411338 w 2722404"/>
                <a:gd name="connsiteY11" fmla="*/ 2132557 h 2428424"/>
                <a:gd name="connsiteX12" fmla="*/ 44022 w 2722404"/>
                <a:gd name="connsiteY12" fmla="*/ 1618313 h 2428424"/>
                <a:gd name="connsiteX13" fmla="*/ 260559 w 2722404"/>
                <a:gd name="connsiteY13" fmla="*/ 820615 h 2428424"/>
                <a:gd name="connsiteX14" fmla="*/ 1081174 w 2722404"/>
                <a:gd name="connsiteY14" fmla="*/ 0 h 2428424"/>
                <a:gd name="connsiteX0" fmla="*/ 1055376 w 2696606"/>
                <a:gd name="connsiteY0" fmla="*/ 0 h 2428424"/>
                <a:gd name="connsiteX1" fmla="*/ 1635639 w 2696606"/>
                <a:gd name="connsiteY1" fmla="*/ 240353 h 2428424"/>
                <a:gd name="connsiteX2" fmla="*/ 1652973 w 2696606"/>
                <a:gd name="connsiteY2" fmla="*/ 261362 h 2428424"/>
                <a:gd name="connsiteX3" fmla="*/ 1710609 w 2696606"/>
                <a:gd name="connsiteY3" fmla="*/ 246542 h 2428424"/>
                <a:gd name="connsiteX4" fmla="*/ 1875991 w 2696606"/>
                <a:gd name="connsiteY4" fmla="*/ 229870 h 2428424"/>
                <a:gd name="connsiteX5" fmla="*/ 2696606 w 2696606"/>
                <a:gd name="connsiteY5" fmla="*/ 1050485 h 2428424"/>
                <a:gd name="connsiteX6" fmla="*/ 2334805 w 2696606"/>
                <a:gd name="connsiteY6" fmla="*/ 1730952 h 2428424"/>
                <a:gd name="connsiteX7" fmla="*/ 2266734 w 2696606"/>
                <a:gd name="connsiteY7" fmla="*/ 1767900 h 2428424"/>
                <a:gd name="connsiteX8" fmla="*/ 2253313 w 2696606"/>
                <a:gd name="connsiteY8" fmla="*/ 1820096 h 2428424"/>
                <a:gd name="connsiteX9" fmla="*/ 1954145 w 2696606"/>
                <a:gd name="connsiteY9" fmla="*/ 2427946 h 2428424"/>
                <a:gd name="connsiteX10" fmla="*/ 1313284 w 2696606"/>
                <a:gd name="connsiteY10" fmla="*/ 1873054 h 2428424"/>
                <a:gd name="connsiteX11" fmla="*/ 385540 w 2696606"/>
                <a:gd name="connsiteY11" fmla="*/ 2132557 h 2428424"/>
                <a:gd name="connsiteX12" fmla="*/ 18224 w 2696606"/>
                <a:gd name="connsiteY12" fmla="*/ 1618313 h 2428424"/>
                <a:gd name="connsiteX13" fmla="*/ 234761 w 2696606"/>
                <a:gd name="connsiteY13" fmla="*/ 820615 h 2428424"/>
                <a:gd name="connsiteX14" fmla="*/ 1055376 w 2696606"/>
                <a:gd name="connsiteY14" fmla="*/ 0 h 2428424"/>
                <a:gd name="connsiteX0" fmla="*/ 1055376 w 2696606"/>
                <a:gd name="connsiteY0" fmla="*/ 0 h 2428424"/>
                <a:gd name="connsiteX1" fmla="*/ 1635639 w 2696606"/>
                <a:gd name="connsiteY1" fmla="*/ 240353 h 2428424"/>
                <a:gd name="connsiteX2" fmla="*/ 1652973 w 2696606"/>
                <a:gd name="connsiteY2" fmla="*/ 261362 h 2428424"/>
                <a:gd name="connsiteX3" fmla="*/ 1710609 w 2696606"/>
                <a:gd name="connsiteY3" fmla="*/ 246542 h 2428424"/>
                <a:gd name="connsiteX4" fmla="*/ 1875991 w 2696606"/>
                <a:gd name="connsiteY4" fmla="*/ 229870 h 2428424"/>
                <a:gd name="connsiteX5" fmla="*/ 2696606 w 2696606"/>
                <a:gd name="connsiteY5" fmla="*/ 1050485 h 2428424"/>
                <a:gd name="connsiteX6" fmla="*/ 2334805 w 2696606"/>
                <a:gd name="connsiteY6" fmla="*/ 1730952 h 2428424"/>
                <a:gd name="connsiteX7" fmla="*/ 2266734 w 2696606"/>
                <a:gd name="connsiteY7" fmla="*/ 1767900 h 2428424"/>
                <a:gd name="connsiteX8" fmla="*/ 2253313 w 2696606"/>
                <a:gd name="connsiteY8" fmla="*/ 1820096 h 2428424"/>
                <a:gd name="connsiteX9" fmla="*/ 1954145 w 2696606"/>
                <a:gd name="connsiteY9" fmla="*/ 2427946 h 2428424"/>
                <a:gd name="connsiteX10" fmla="*/ 1313284 w 2696606"/>
                <a:gd name="connsiteY10" fmla="*/ 1873054 h 2428424"/>
                <a:gd name="connsiteX11" fmla="*/ 385540 w 2696606"/>
                <a:gd name="connsiteY11" fmla="*/ 2132557 h 2428424"/>
                <a:gd name="connsiteX12" fmla="*/ 18224 w 2696606"/>
                <a:gd name="connsiteY12" fmla="*/ 1618313 h 2428424"/>
                <a:gd name="connsiteX13" fmla="*/ 234761 w 2696606"/>
                <a:gd name="connsiteY13" fmla="*/ 820615 h 2428424"/>
                <a:gd name="connsiteX14" fmla="*/ 1055376 w 2696606"/>
                <a:gd name="connsiteY14" fmla="*/ 0 h 2428424"/>
                <a:gd name="connsiteX0" fmla="*/ 1055376 w 2696606"/>
                <a:gd name="connsiteY0" fmla="*/ 0 h 2428424"/>
                <a:gd name="connsiteX1" fmla="*/ 1635639 w 2696606"/>
                <a:gd name="connsiteY1" fmla="*/ 240353 h 2428424"/>
                <a:gd name="connsiteX2" fmla="*/ 1652973 w 2696606"/>
                <a:gd name="connsiteY2" fmla="*/ 261362 h 2428424"/>
                <a:gd name="connsiteX3" fmla="*/ 1710609 w 2696606"/>
                <a:gd name="connsiteY3" fmla="*/ 246542 h 2428424"/>
                <a:gd name="connsiteX4" fmla="*/ 1875991 w 2696606"/>
                <a:gd name="connsiteY4" fmla="*/ 229870 h 2428424"/>
                <a:gd name="connsiteX5" fmla="*/ 2696606 w 2696606"/>
                <a:gd name="connsiteY5" fmla="*/ 1050485 h 2428424"/>
                <a:gd name="connsiteX6" fmla="*/ 2334805 w 2696606"/>
                <a:gd name="connsiteY6" fmla="*/ 1730952 h 2428424"/>
                <a:gd name="connsiteX7" fmla="*/ 2266734 w 2696606"/>
                <a:gd name="connsiteY7" fmla="*/ 1767900 h 2428424"/>
                <a:gd name="connsiteX8" fmla="*/ 2253313 w 2696606"/>
                <a:gd name="connsiteY8" fmla="*/ 1820096 h 2428424"/>
                <a:gd name="connsiteX9" fmla="*/ 1954145 w 2696606"/>
                <a:gd name="connsiteY9" fmla="*/ 2427946 h 2428424"/>
                <a:gd name="connsiteX10" fmla="*/ 1313284 w 2696606"/>
                <a:gd name="connsiteY10" fmla="*/ 1873054 h 2428424"/>
                <a:gd name="connsiteX11" fmla="*/ 385540 w 2696606"/>
                <a:gd name="connsiteY11" fmla="*/ 2132557 h 2428424"/>
                <a:gd name="connsiteX12" fmla="*/ 18224 w 2696606"/>
                <a:gd name="connsiteY12" fmla="*/ 1618313 h 2428424"/>
                <a:gd name="connsiteX13" fmla="*/ 234761 w 2696606"/>
                <a:gd name="connsiteY13" fmla="*/ 820615 h 2428424"/>
                <a:gd name="connsiteX14" fmla="*/ 1055376 w 2696606"/>
                <a:gd name="connsiteY14" fmla="*/ 0 h 2428424"/>
                <a:gd name="connsiteX0" fmla="*/ 1055376 w 2696606"/>
                <a:gd name="connsiteY0" fmla="*/ 0 h 2428424"/>
                <a:gd name="connsiteX1" fmla="*/ 1635639 w 2696606"/>
                <a:gd name="connsiteY1" fmla="*/ 240353 h 2428424"/>
                <a:gd name="connsiteX2" fmla="*/ 1652973 w 2696606"/>
                <a:gd name="connsiteY2" fmla="*/ 261362 h 2428424"/>
                <a:gd name="connsiteX3" fmla="*/ 1710609 w 2696606"/>
                <a:gd name="connsiteY3" fmla="*/ 246542 h 2428424"/>
                <a:gd name="connsiteX4" fmla="*/ 1875991 w 2696606"/>
                <a:gd name="connsiteY4" fmla="*/ 229870 h 2428424"/>
                <a:gd name="connsiteX5" fmla="*/ 2696606 w 2696606"/>
                <a:gd name="connsiteY5" fmla="*/ 1050485 h 2428424"/>
                <a:gd name="connsiteX6" fmla="*/ 2334805 w 2696606"/>
                <a:gd name="connsiteY6" fmla="*/ 1730952 h 2428424"/>
                <a:gd name="connsiteX7" fmla="*/ 2266734 w 2696606"/>
                <a:gd name="connsiteY7" fmla="*/ 1767900 h 2428424"/>
                <a:gd name="connsiteX8" fmla="*/ 2253313 w 2696606"/>
                <a:gd name="connsiteY8" fmla="*/ 1820096 h 2428424"/>
                <a:gd name="connsiteX9" fmla="*/ 1954145 w 2696606"/>
                <a:gd name="connsiteY9" fmla="*/ 2427946 h 2428424"/>
                <a:gd name="connsiteX10" fmla="*/ 1313284 w 2696606"/>
                <a:gd name="connsiteY10" fmla="*/ 1873054 h 2428424"/>
                <a:gd name="connsiteX11" fmla="*/ 385540 w 2696606"/>
                <a:gd name="connsiteY11" fmla="*/ 2132557 h 2428424"/>
                <a:gd name="connsiteX12" fmla="*/ 18224 w 2696606"/>
                <a:gd name="connsiteY12" fmla="*/ 1618313 h 2428424"/>
                <a:gd name="connsiteX13" fmla="*/ 234761 w 2696606"/>
                <a:gd name="connsiteY13" fmla="*/ 820615 h 2428424"/>
                <a:gd name="connsiteX14" fmla="*/ 1055376 w 2696606"/>
                <a:gd name="connsiteY14" fmla="*/ 0 h 2428424"/>
                <a:gd name="connsiteX0" fmla="*/ 844361 w 2696606"/>
                <a:gd name="connsiteY0" fmla="*/ 0 h 2506578"/>
                <a:gd name="connsiteX1" fmla="*/ 1635639 w 2696606"/>
                <a:gd name="connsiteY1" fmla="*/ 318507 h 2506578"/>
                <a:gd name="connsiteX2" fmla="*/ 1652973 w 2696606"/>
                <a:gd name="connsiteY2" fmla="*/ 339516 h 2506578"/>
                <a:gd name="connsiteX3" fmla="*/ 1710609 w 2696606"/>
                <a:gd name="connsiteY3" fmla="*/ 324696 h 2506578"/>
                <a:gd name="connsiteX4" fmla="*/ 1875991 w 2696606"/>
                <a:gd name="connsiteY4" fmla="*/ 308024 h 2506578"/>
                <a:gd name="connsiteX5" fmla="*/ 2696606 w 2696606"/>
                <a:gd name="connsiteY5" fmla="*/ 1128639 h 2506578"/>
                <a:gd name="connsiteX6" fmla="*/ 2334805 w 2696606"/>
                <a:gd name="connsiteY6" fmla="*/ 1809106 h 2506578"/>
                <a:gd name="connsiteX7" fmla="*/ 2266734 w 2696606"/>
                <a:gd name="connsiteY7" fmla="*/ 1846054 h 2506578"/>
                <a:gd name="connsiteX8" fmla="*/ 2253313 w 2696606"/>
                <a:gd name="connsiteY8" fmla="*/ 1898250 h 2506578"/>
                <a:gd name="connsiteX9" fmla="*/ 1954145 w 2696606"/>
                <a:gd name="connsiteY9" fmla="*/ 2506100 h 2506578"/>
                <a:gd name="connsiteX10" fmla="*/ 1313284 w 2696606"/>
                <a:gd name="connsiteY10" fmla="*/ 1951208 h 2506578"/>
                <a:gd name="connsiteX11" fmla="*/ 385540 w 2696606"/>
                <a:gd name="connsiteY11" fmla="*/ 2210711 h 2506578"/>
                <a:gd name="connsiteX12" fmla="*/ 18224 w 2696606"/>
                <a:gd name="connsiteY12" fmla="*/ 1696467 h 2506578"/>
                <a:gd name="connsiteX13" fmla="*/ 234761 w 2696606"/>
                <a:gd name="connsiteY13" fmla="*/ 898769 h 2506578"/>
                <a:gd name="connsiteX14" fmla="*/ 844361 w 2696606"/>
                <a:gd name="connsiteY14" fmla="*/ 0 h 2506578"/>
                <a:gd name="connsiteX0" fmla="*/ 844361 w 2696606"/>
                <a:gd name="connsiteY0" fmla="*/ 0 h 2506578"/>
                <a:gd name="connsiteX1" fmla="*/ 1635639 w 2696606"/>
                <a:gd name="connsiteY1" fmla="*/ 318507 h 2506578"/>
                <a:gd name="connsiteX2" fmla="*/ 1652973 w 2696606"/>
                <a:gd name="connsiteY2" fmla="*/ 339516 h 2506578"/>
                <a:gd name="connsiteX3" fmla="*/ 1710609 w 2696606"/>
                <a:gd name="connsiteY3" fmla="*/ 324696 h 2506578"/>
                <a:gd name="connsiteX4" fmla="*/ 1875991 w 2696606"/>
                <a:gd name="connsiteY4" fmla="*/ 308024 h 2506578"/>
                <a:gd name="connsiteX5" fmla="*/ 2696606 w 2696606"/>
                <a:gd name="connsiteY5" fmla="*/ 1128639 h 2506578"/>
                <a:gd name="connsiteX6" fmla="*/ 2334805 w 2696606"/>
                <a:gd name="connsiteY6" fmla="*/ 1809106 h 2506578"/>
                <a:gd name="connsiteX7" fmla="*/ 2266734 w 2696606"/>
                <a:gd name="connsiteY7" fmla="*/ 1846054 h 2506578"/>
                <a:gd name="connsiteX8" fmla="*/ 2253313 w 2696606"/>
                <a:gd name="connsiteY8" fmla="*/ 1898250 h 2506578"/>
                <a:gd name="connsiteX9" fmla="*/ 1954145 w 2696606"/>
                <a:gd name="connsiteY9" fmla="*/ 2506100 h 2506578"/>
                <a:gd name="connsiteX10" fmla="*/ 1313284 w 2696606"/>
                <a:gd name="connsiteY10" fmla="*/ 1951208 h 2506578"/>
                <a:gd name="connsiteX11" fmla="*/ 385540 w 2696606"/>
                <a:gd name="connsiteY11" fmla="*/ 2210711 h 2506578"/>
                <a:gd name="connsiteX12" fmla="*/ 18224 w 2696606"/>
                <a:gd name="connsiteY12" fmla="*/ 1696467 h 2506578"/>
                <a:gd name="connsiteX13" fmla="*/ 234761 w 2696606"/>
                <a:gd name="connsiteY13" fmla="*/ 898769 h 2506578"/>
                <a:gd name="connsiteX14" fmla="*/ 844361 w 2696606"/>
                <a:gd name="connsiteY14" fmla="*/ 0 h 2506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696606" h="2506578">
                  <a:moveTo>
                    <a:pt x="844361" y="0"/>
                  </a:moveTo>
                  <a:cubicBezTo>
                    <a:pt x="2196384" y="1391139"/>
                    <a:pt x="1487137" y="170005"/>
                    <a:pt x="1635639" y="318507"/>
                  </a:cubicBezTo>
                  <a:lnTo>
                    <a:pt x="1652973" y="339516"/>
                  </a:lnTo>
                  <a:lnTo>
                    <a:pt x="1710609" y="324696"/>
                  </a:lnTo>
                  <a:cubicBezTo>
                    <a:pt x="1764029" y="313765"/>
                    <a:pt x="1819340" y="308024"/>
                    <a:pt x="1875991" y="308024"/>
                  </a:cubicBezTo>
                  <a:cubicBezTo>
                    <a:pt x="2329204" y="308024"/>
                    <a:pt x="2696606" y="675426"/>
                    <a:pt x="2696606" y="1128639"/>
                  </a:cubicBezTo>
                  <a:cubicBezTo>
                    <a:pt x="2696606" y="1411897"/>
                    <a:pt x="2553090" y="1661635"/>
                    <a:pt x="2334805" y="1809106"/>
                  </a:cubicBezTo>
                  <a:lnTo>
                    <a:pt x="2266734" y="1846054"/>
                  </a:lnTo>
                  <a:lnTo>
                    <a:pt x="2253313" y="1898250"/>
                  </a:lnTo>
                  <a:cubicBezTo>
                    <a:pt x="2149414" y="2232296"/>
                    <a:pt x="2110816" y="2497274"/>
                    <a:pt x="1954145" y="2506100"/>
                  </a:cubicBezTo>
                  <a:cubicBezTo>
                    <a:pt x="1797474" y="2514926"/>
                    <a:pt x="1313284" y="2404421"/>
                    <a:pt x="1313284" y="1951208"/>
                  </a:cubicBezTo>
                  <a:cubicBezTo>
                    <a:pt x="1314046" y="1936109"/>
                    <a:pt x="601383" y="2253168"/>
                    <a:pt x="385540" y="2210711"/>
                  </a:cubicBezTo>
                  <a:cubicBezTo>
                    <a:pt x="169697" y="2168254"/>
                    <a:pt x="-68291" y="1929907"/>
                    <a:pt x="18224" y="1696467"/>
                  </a:cubicBezTo>
                  <a:cubicBezTo>
                    <a:pt x="104739" y="1463027"/>
                    <a:pt x="477038" y="1221104"/>
                    <a:pt x="234761" y="898769"/>
                  </a:cubicBezTo>
                  <a:cubicBezTo>
                    <a:pt x="-109116" y="375217"/>
                    <a:pt x="391148" y="0"/>
                    <a:pt x="844361" y="0"/>
                  </a:cubicBezTo>
                  <a:close/>
                </a:path>
              </a:pathLst>
            </a:custGeom>
            <a:gradFill>
              <a:gsLst>
                <a:gs pos="0">
                  <a:srgbClr val="125286"/>
                </a:gs>
                <a:gs pos="100000">
                  <a:srgbClr val="2195F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字魂59号-创粗黑" panose="00000500000000000000" pitchFamily="2" charset="-122"/>
              </a:endParaRPr>
            </a:p>
          </p:txBody>
        </p:sp>
        <p:sp>
          <p:nvSpPr>
            <p:cNvPr id="38" name="淘宝-想搞设计PPT(倒卖必究)-38">
              <a:extLst>
                <a:ext uri="{FF2B5EF4-FFF2-40B4-BE49-F238E27FC236}">
                  <a16:creationId xmlns:a16="http://schemas.microsoft.com/office/drawing/2014/main" id="{913C60F9-9372-3A93-6C2B-FB0DCA3417B7}"/>
                </a:ext>
              </a:extLst>
            </p:cNvPr>
            <p:cNvSpPr/>
            <p:nvPr/>
          </p:nvSpPr>
          <p:spPr>
            <a:xfrm rot="1151942" flipH="1">
              <a:off x="-1345274" y="-788979"/>
              <a:ext cx="2075163" cy="3313977"/>
            </a:xfrm>
            <a:custGeom>
              <a:avLst/>
              <a:gdLst>
                <a:gd name="connsiteX0" fmla="*/ 820615 w 2461845"/>
                <a:gd name="connsiteY0" fmla="*/ 0 h 2396685"/>
                <a:gd name="connsiteX1" fmla="*/ 1400878 w 2461845"/>
                <a:gd name="connsiteY1" fmla="*/ 240353 h 2396685"/>
                <a:gd name="connsiteX2" fmla="*/ 1418212 w 2461845"/>
                <a:gd name="connsiteY2" fmla="*/ 261362 h 2396685"/>
                <a:gd name="connsiteX3" fmla="*/ 1475848 w 2461845"/>
                <a:gd name="connsiteY3" fmla="*/ 246542 h 2396685"/>
                <a:gd name="connsiteX4" fmla="*/ 1641230 w 2461845"/>
                <a:gd name="connsiteY4" fmla="*/ 229870 h 2396685"/>
                <a:gd name="connsiteX5" fmla="*/ 2461845 w 2461845"/>
                <a:gd name="connsiteY5" fmla="*/ 1050485 h 2396685"/>
                <a:gd name="connsiteX6" fmla="*/ 2100044 w 2461845"/>
                <a:gd name="connsiteY6" fmla="*/ 1730952 h 2396685"/>
                <a:gd name="connsiteX7" fmla="*/ 2031973 w 2461845"/>
                <a:gd name="connsiteY7" fmla="*/ 1767900 h 2396685"/>
                <a:gd name="connsiteX8" fmla="*/ 2018552 w 2461845"/>
                <a:gd name="connsiteY8" fmla="*/ 1820096 h 2396685"/>
                <a:gd name="connsiteX9" fmla="*/ 1234830 w 2461845"/>
                <a:gd name="connsiteY9" fmla="*/ 2396685 h 2396685"/>
                <a:gd name="connsiteX10" fmla="*/ 414215 w 2461845"/>
                <a:gd name="connsiteY10" fmla="*/ 1576070 h 2396685"/>
                <a:gd name="connsiteX11" fmla="*/ 416502 w 2461845"/>
                <a:gd name="connsiteY11" fmla="*/ 1530773 h 2396685"/>
                <a:gd name="connsiteX12" fmla="*/ 361802 w 2461845"/>
                <a:gd name="connsiteY12" fmla="*/ 1501082 h 2396685"/>
                <a:gd name="connsiteX13" fmla="*/ 0 w 2461845"/>
                <a:gd name="connsiteY13" fmla="*/ 820615 h 2396685"/>
                <a:gd name="connsiteX14" fmla="*/ 820615 w 2461845"/>
                <a:gd name="connsiteY14" fmla="*/ 0 h 2396685"/>
                <a:gd name="connsiteX0" fmla="*/ 820615 w 2461845"/>
                <a:gd name="connsiteY0" fmla="*/ 0 h 2396685"/>
                <a:gd name="connsiteX1" fmla="*/ 1400878 w 2461845"/>
                <a:gd name="connsiteY1" fmla="*/ 240353 h 2396685"/>
                <a:gd name="connsiteX2" fmla="*/ 1418212 w 2461845"/>
                <a:gd name="connsiteY2" fmla="*/ 261362 h 2396685"/>
                <a:gd name="connsiteX3" fmla="*/ 1475848 w 2461845"/>
                <a:gd name="connsiteY3" fmla="*/ 246542 h 2396685"/>
                <a:gd name="connsiteX4" fmla="*/ 1641230 w 2461845"/>
                <a:gd name="connsiteY4" fmla="*/ 229870 h 2396685"/>
                <a:gd name="connsiteX5" fmla="*/ 2461845 w 2461845"/>
                <a:gd name="connsiteY5" fmla="*/ 1050485 h 2396685"/>
                <a:gd name="connsiteX6" fmla="*/ 2100044 w 2461845"/>
                <a:gd name="connsiteY6" fmla="*/ 1730952 h 2396685"/>
                <a:gd name="connsiteX7" fmla="*/ 2031973 w 2461845"/>
                <a:gd name="connsiteY7" fmla="*/ 1767900 h 2396685"/>
                <a:gd name="connsiteX8" fmla="*/ 2018552 w 2461845"/>
                <a:gd name="connsiteY8" fmla="*/ 1820096 h 2396685"/>
                <a:gd name="connsiteX9" fmla="*/ 1234830 w 2461845"/>
                <a:gd name="connsiteY9" fmla="*/ 2396685 h 2396685"/>
                <a:gd name="connsiteX10" fmla="*/ 414215 w 2461845"/>
                <a:gd name="connsiteY10" fmla="*/ 1576070 h 2396685"/>
                <a:gd name="connsiteX11" fmla="*/ 416502 w 2461845"/>
                <a:gd name="connsiteY11" fmla="*/ 1530773 h 2396685"/>
                <a:gd name="connsiteX12" fmla="*/ 361802 w 2461845"/>
                <a:gd name="connsiteY12" fmla="*/ 1501082 h 2396685"/>
                <a:gd name="connsiteX13" fmla="*/ 0 w 2461845"/>
                <a:gd name="connsiteY13" fmla="*/ 820615 h 2396685"/>
                <a:gd name="connsiteX14" fmla="*/ 820615 w 2461845"/>
                <a:gd name="connsiteY14" fmla="*/ 0 h 2396685"/>
                <a:gd name="connsiteX0" fmla="*/ 911445 w 2552675"/>
                <a:gd name="connsiteY0" fmla="*/ 0 h 2396685"/>
                <a:gd name="connsiteX1" fmla="*/ 1491708 w 2552675"/>
                <a:gd name="connsiteY1" fmla="*/ 240353 h 2396685"/>
                <a:gd name="connsiteX2" fmla="*/ 1509042 w 2552675"/>
                <a:gd name="connsiteY2" fmla="*/ 261362 h 2396685"/>
                <a:gd name="connsiteX3" fmla="*/ 1566678 w 2552675"/>
                <a:gd name="connsiteY3" fmla="*/ 246542 h 2396685"/>
                <a:gd name="connsiteX4" fmla="*/ 1732060 w 2552675"/>
                <a:gd name="connsiteY4" fmla="*/ 229870 h 2396685"/>
                <a:gd name="connsiteX5" fmla="*/ 2552675 w 2552675"/>
                <a:gd name="connsiteY5" fmla="*/ 1050485 h 2396685"/>
                <a:gd name="connsiteX6" fmla="*/ 2190874 w 2552675"/>
                <a:gd name="connsiteY6" fmla="*/ 1730952 h 2396685"/>
                <a:gd name="connsiteX7" fmla="*/ 2122803 w 2552675"/>
                <a:gd name="connsiteY7" fmla="*/ 1767900 h 2396685"/>
                <a:gd name="connsiteX8" fmla="*/ 2109382 w 2552675"/>
                <a:gd name="connsiteY8" fmla="*/ 1820096 h 2396685"/>
                <a:gd name="connsiteX9" fmla="*/ 1325660 w 2552675"/>
                <a:gd name="connsiteY9" fmla="*/ 2396685 h 2396685"/>
                <a:gd name="connsiteX10" fmla="*/ 505045 w 2552675"/>
                <a:gd name="connsiteY10" fmla="*/ 1576070 h 2396685"/>
                <a:gd name="connsiteX11" fmla="*/ 507332 w 2552675"/>
                <a:gd name="connsiteY11" fmla="*/ 1530773 h 2396685"/>
                <a:gd name="connsiteX12" fmla="*/ 452632 w 2552675"/>
                <a:gd name="connsiteY12" fmla="*/ 1501082 h 2396685"/>
                <a:gd name="connsiteX13" fmla="*/ 90830 w 2552675"/>
                <a:gd name="connsiteY13" fmla="*/ 820615 h 2396685"/>
                <a:gd name="connsiteX14" fmla="*/ 911445 w 2552675"/>
                <a:gd name="connsiteY14" fmla="*/ 0 h 2396685"/>
                <a:gd name="connsiteX0" fmla="*/ 911445 w 2552675"/>
                <a:gd name="connsiteY0" fmla="*/ 0 h 2396685"/>
                <a:gd name="connsiteX1" fmla="*/ 1491708 w 2552675"/>
                <a:gd name="connsiteY1" fmla="*/ 240353 h 2396685"/>
                <a:gd name="connsiteX2" fmla="*/ 1509042 w 2552675"/>
                <a:gd name="connsiteY2" fmla="*/ 261362 h 2396685"/>
                <a:gd name="connsiteX3" fmla="*/ 1566678 w 2552675"/>
                <a:gd name="connsiteY3" fmla="*/ 246542 h 2396685"/>
                <a:gd name="connsiteX4" fmla="*/ 1732060 w 2552675"/>
                <a:gd name="connsiteY4" fmla="*/ 229870 h 2396685"/>
                <a:gd name="connsiteX5" fmla="*/ 2552675 w 2552675"/>
                <a:gd name="connsiteY5" fmla="*/ 1050485 h 2396685"/>
                <a:gd name="connsiteX6" fmla="*/ 2190874 w 2552675"/>
                <a:gd name="connsiteY6" fmla="*/ 1730952 h 2396685"/>
                <a:gd name="connsiteX7" fmla="*/ 2122803 w 2552675"/>
                <a:gd name="connsiteY7" fmla="*/ 1767900 h 2396685"/>
                <a:gd name="connsiteX8" fmla="*/ 2109382 w 2552675"/>
                <a:gd name="connsiteY8" fmla="*/ 1820096 h 2396685"/>
                <a:gd name="connsiteX9" fmla="*/ 1325660 w 2552675"/>
                <a:gd name="connsiteY9" fmla="*/ 2396685 h 2396685"/>
                <a:gd name="connsiteX10" fmla="*/ 505045 w 2552675"/>
                <a:gd name="connsiteY10" fmla="*/ 1576070 h 2396685"/>
                <a:gd name="connsiteX11" fmla="*/ 507332 w 2552675"/>
                <a:gd name="connsiteY11" fmla="*/ 1530773 h 2396685"/>
                <a:gd name="connsiteX12" fmla="*/ 452632 w 2552675"/>
                <a:gd name="connsiteY12" fmla="*/ 1501082 h 2396685"/>
                <a:gd name="connsiteX13" fmla="*/ 90830 w 2552675"/>
                <a:gd name="connsiteY13" fmla="*/ 820615 h 2396685"/>
                <a:gd name="connsiteX14" fmla="*/ 911445 w 2552675"/>
                <a:gd name="connsiteY14" fmla="*/ 0 h 2396685"/>
                <a:gd name="connsiteX0" fmla="*/ 1081174 w 2722404"/>
                <a:gd name="connsiteY0" fmla="*/ 0 h 2396685"/>
                <a:gd name="connsiteX1" fmla="*/ 1661437 w 2722404"/>
                <a:gd name="connsiteY1" fmla="*/ 240353 h 2396685"/>
                <a:gd name="connsiteX2" fmla="*/ 1678771 w 2722404"/>
                <a:gd name="connsiteY2" fmla="*/ 261362 h 2396685"/>
                <a:gd name="connsiteX3" fmla="*/ 1736407 w 2722404"/>
                <a:gd name="connsiteY3" fmla="*/ 246542 h 2396685"/>
                <a:gd name="connsiteX4" fmla="*/ 1901789 w 2722404"/>
                <a:gd name="connsiteY4" fmla="*/ 229870 h 2396685"/>
                <a:gd name="connsiteX5" fmla="*/ 2722404 w 2722404"/>
                <a:gd name="connsiteY5" fmla="*/ 1050485 h 2396685"/>
                <a:gd name="connsiteX6" fmla="*/ 2360603 w 2722404"/>
                <a:gd name="connsiteY6" fmla="*/ 1730952 h 2396685"/>
                <a:gd name="connsiteX7" fmla="*/ 2292532 w 2722404"/>
                <a:gd name="connsiteY7" fmla="*/ 1767900 h 2396685"/>
                <a:gd name="connsiteX8" fmla="*/ 2279111 w 2722404"/>
                <a:gd name="connsiteY8" fmla="*/ 1820096 h 2396685"/>
                <a:gd name="connsiteX9" fmla="*/ 1495389 w 2722404"/>
                <a:gd name="connsiteY9" fmla="*/ 2396685 h 2396685"/>
                <a:gd name="connsiteX10" fmla="*/ 674774 w 2722404"/>
                <a:gd name="connsiteY10" fmla="*/ 1576070 h 2396685"/>
                <a:gd name="connsiteX11" fmla="*/ 677061 w 2722404"/>
                <a:gd name="connsiteY11" fmla="*/ 1530773 h 2396685"/>
                <a:gd name="connsiteX12" fmla="*/ 44022 w 2722404"/>
                <a:gd name="connsiteY12" fmla="*/ 1618313 h 2396685"/>
                <a:gd name="connsiteX13" fmla="*/ 260559 w 2722404"/>
                <a:gd name="connsiteY13" fmla="*/ 820615 h 2396685"/>
                <a:gd name="connsiteX14" fmla="*/ 1081174 w 2722404"/>
                <a:gd name="connsiteY14" fmla="*/ 0 h 2396685"/>
                <a:gd name="connsiteX0" fmla="*/ 1081174 w 2722404"/>
                <a:gd name="connsiteY0" fmla="*/ 0 h 2396685"/>
                <a:gd name="connsiteX1" fmla="*/ 1661437 w 2722404"/>
                <a:gd name="connsiteY1" fmla="*/ 240353 h 2396685"/>
                <a:gd name="connsiteX2" fmla="*/ 1678771 w 2722404"/>
                <a:gd name="connsiteY2" fmla="*/ 261362 h 2396685"/>
                <a:gd name="connsiteX3" fmla="*/ 1736407 w 2722404"/>
                <a:gd name="connsiteY3" fmla="*/ 246542 h 2396685"/>
                <a:gd name="connsiteX4" fmla="*/ 1901789 w 2722404"/>
                <a:gd name="connsiteY4" fmla="*/ 229870 h 2396685"/>
                <a:gd name="connsiteX5" fmla="*/ 2722404 w 2722404"/>
                <a:gd name="connsiteY5" fmla="*/ 1050485 h 2396685"/>
                <a:gd name="connsiteX6" fmla="*/ 2360603 w 2722404"/>
                <a:gd name="connsiteY6" fmla="*/ 1730952 h 2396685"/>
                <a:gd name="connsiteX7" fmla="*/ 2292532 w 2722404"/>
                <a:gd name="connsiteY7" fmla="*/ 1767900 h 2396685"/>
                <a:gd name="connsiteX8" fmla="*/ 2279111 w 2722404"/>
                <a:gd name="connsiteY8" fmla="*/ 1820096 h 2396685"/>
                <a:gd name="connsiteX9" fmla="*/ 1495389 w 2722404"/>
                <a:gd name="connsiteY9" fmla="*/ 2396685 h 2396685"/>
                <a:gd name="connsiteX10" fmla="*/ 674774 w 2722404"/>
                <a:gd name="connsiteY10" fmla="*/ 1576070 h 2396685"/>
                <a:gd name="connsiteX11" fmla="*/ 309738 w 2722404"/>
                <a:gd name="connsiteY11" fmla="*/ 2054404 h 2396685"/>
                <a:gd name="connsiteX12" fmla="*/ 44022 w 2722404"/>
                <a:gd name="connsiteY12" fmla="*/ 1618313 h 2396685"/>
                <a:gd name="connsiteX13" fmla="*/ 260559 w 2722404"/>
                <a:gd name="connsiteY13" fmla="*/ 820615 h 2396685"/>
                <a:gd name="connsiteX14" fmla="*/ 1081174 w 2722404"/>
                <a:gd name="connsiteY14" fmla="*/ 0 h 2396685"/>
                <a:gd name="connsiteX0" fmla="*/ 1081174 w 2722404"/>
                <a:gd name="connsiteY0" fmla="*/ 0 h 2535067"/>
                <a:gd name="connsiteX1" fmla="*/ 1661437 w 2722404"/>
                <a:gd name="connsiteY1" fmla="*/ 240353 h 2535067"/>
                <a:gd name="connsiteX2" fmla="*/ 1678771 w 2722404"/>
                <a:gd name="connsiteY2" fmla="*/ 261362 h 2535067"/>
                <a:gd name="connsiteX3" fmla="*/ 1736407 w 2722404"/>
                <a:gd name="connsiteY3" fmla="*/ 246542 h 2535067"/>
                <a:gd name="connsiteX4" fmla="*/ 1901789 w 2722404"/>
                <a:gd name="connsiteY4" fmla="*/ 229870 h 2535067"/>
                <a:gd name="connsiteX5" fmla="*/ 2722404 w 2722404"/>
                <a:gd name="connsiteY5" fmla="*/ 1050485 h 2535067"/>
                <a:gd name="connsiteX6" fmla="*/ 2360603 w 2722404"/>
                <a:gd name="connsiteY6" fmla="*/ 1730952 h 2535067"/>
                <a:gd name="connsiteX7" fmla="*/ 2292532 w 2722404"/>
                <a:gd name="connsiteY7" fmla="*/ 1767900 h 2535067"/>
                <a:gd name="connsiteX8" fmla="*/ 2279111 w 2722404"/>
                <a:gd name="connsiteY8" fmla="*/ 1820096 h 2535067"/>
                <a:gd name="connsiteX9" fmla="*/ 1495389 w 2722404"/>
                <a:gd name="connsiteY9" fmla="*/ 2396685 h 2535067"/>
                <a:gd name="connsiteX10" fmla="*/ 1010836 w 2722404"/>
                <a:gd name="connsiteY10" fmla="*/ 2271639 h 2535067"/>
                <a:gd name="connsiteX11" fmla="*/ 309738 w 2722404"/>
                <a:gd name="connsiteY11" fmla="*/ 2054404 h 2535067"/>
                <a:gd name="connsiteX12" fmla="*/ 44022 w 2722404"/>
                <a:gd name="connsiteY12" fmla="*/ 1618313 h 2535067"/>
                <a:gd name="connsiteX13" fmla="*/ 260559 w 2722404"/>
                <a:gd name="connsiteY13" fmla="*/ 820615 h 2535067"/>
                <a:gd name="connsiteX14" fmla="*/ 1081174 w 2722404"/>
                <a:gd name="connsiteY14" fmla="*/ 0 h 2535067"/>
                <a:gd name="connsiteX0" fmla="*/ 1081174 w 2722404"/>
                <a:gd name="connsiteY0" fmla="*/ 0 h 2548703"/>
                <a:gd name="connsiteX1" fmla="*/ 1661437 w 2722404"/>
                <a:gd name="connsiteY1" fmla="*/ 240353 h 2548703"/>
                <a:gd name="connsiteX2" fmla="*/ 1678771 w 2722404"/>
                <a:gd name="connsiteY2" fmla="*/ 261362 h 2548703"/>
                <a:gd name="connsiteX3" fmla="*/ 1736407 w 2722404"/>
                <a:gd name="connsiteY3" fmla="*/ 246542 h 2548703"/>
                <a:gd name="connsiteX4" fmla="*/ 1901789 w 2722404"/>
                <a:gd name="connsiteY4" fmla="*/ 229870 h 2548703"/>
                <a:gd name="connsiteX5" fmla="*/ 2722404 w 2722404"/>
                <a:gd name="connsiteY5" fmla="*/ 1050485 h 2548703"/>
                <a:gd name="connsiteX6" fmla="*/ 2360603 w 2722404"/>
                <a:gd name="connsiteY6" fmla="*/ 1730952 h 2548703"/>
                <a:gd name="connsiteX7" fmla="*/ 2292532 w 2722404"/>
                <a:gd name="connsiteY7" fmla="*/ 1767900 h 2548703"/>
                <a:gd name="connsiteX8" fmla="*/ 2279111 w 2722404"/>
                <a:gd name="connsiteY8" fmla="*/ 1820096 h 2548703"/>
                <a:gd name="connsiteX9" fmla="*/ 1979943 w 2722404"/>
                <a:gd name="connsiteY9" fmla="*/ 2427946 h 2548703"/>
                <a:gd name="connsiteX10" fmla="*/ 1010836 w 2722404"/>
                <a:gd name="connsiteY10" fmla="*/ 2271639 h 2548703"/>
                <a:gd name="connsiteX11" fmla="*/ 309738 w 2722404"/>
                <a:gd name="connsiteY11" fmla="*/ 2054404 h 2548703"/>
                <a:gd name="connsiteX12" fmla="*/ 44022 w 2722404"/>
                <a:gd name="connsiteY12" fmla="*/ 1618313 h 2548703"/>
                <a:gd name="connsiteX13" fmla="*/ 260559 w 2722404"/>
                <a:gd name="connsiteY13" fmla="*/ 820615 h 2548703"/>
                <a:gd name="connsiteX14" fmla="*/ 1081174 w 2722404"/>
                <a:gd name="connsiteY14" fmla="*/ 0 h 2548703"/>
                <a:gd name="connsiteX0" fmla="*/ 1081174 w 2722404"/>
                <a:gd name="connsiteY0" fmla="*/ 0 h 2548703"/>
                <a:gd name="connsiteX1" fmla="*/ 1661437 w 2722404"/>
                <a:gd name="connsiteY1" fmla="*/ 240353 h 2548703"/>
                <a:gd name="connsiteX2" fmla="*/ 1678771 w 2722404"/>
                <a:gd name="connsiteY2" fmla="*/ 261362 h 2548703"/>
                <a:gd name="connsiteX3" fmla="*/ 1736407 w 2722404"/>
                <a:gd name="connsiteY3" fmla="*/ 246542 h 2548703"/>
                <a:gd name="connsiteX4" fmla="*/ 1901789 w 2722404"/>
                <a:gd name="connsiteY4" fmla="*/ 229870 h 2548703"/>
                <a:gd name="connsiteX5" fmla="*/ 2722404 w 2722404"/>
                <a:gd name="connsiteY5" fmla="*/ 1050485 h 2548703"/>
                <a:gd name="connsiteX6" fmla="*/ 2360603 w 2722404"/>
                <a:gd name="connsiteY6" fmla="*/ 1730952 h 2548703"/>
                <a:gd name="connsiteX7" fmla="*/ 2292532 w 2722404"/>
                <a:gd name="connsiteY7" fmla="*/ 1767900 h 2548703"/>
                <a:gd name="connsiteX8" fmla="*/ 2279111 w 2722404"/>
                <a:gd name="connsiteY8" fmla="*/ 1820096 h 2548703"/>
                <a:gd name="connsiteX9" fmla="*/ 1979943 w 2722404"/>
                <a:gd name="connsiteY9" fmla="*/ 2427946 h 2548703"/>
                <a:gd name="connsiteX10" fmla="*/ 1010836 w 2722404"/>
                <a:gd name="connsiteY10" fmla="*/ 2271639 h 2548703"/>
                <a:gd name="connsiteX11" fmla="*/ 411338 w 2722404"/>
                <a:gd name="connsiteY11" fmla="*/ 2132557 h 2548703"/>
                <a:gd name="connsiteX12" fmla="*/ 44022 w 2722404"/>
                <a:gd name="connsiteY12" fmla="*/ 1618313 h 2548703"/>
                <a:gd name="connsiteX13" fmla="*/ 260559 w 2722404"/>
                <a:gd name="connsiteY13" fmla="*/ 820615 h 2548703"/>
                <a:gd name="connsiteX14" fmla="*/ 1081174 w 2722404"/>
                <a:gd name="connsiteY14" fmla="*/ 0 h 2548703"/>
                <a:gd name="connsiteX0" fmla="*/ 1081174 w 2722404"/>
                <a:gd name="connsiteY0" fmla="*/ 0 h 2428424"/>
                <a:gd name="connsiteX1" fmla="*/ 1661437 w 2722404"/>
                <a:gd name="connsiteY1" fmla="*/ 240353 h 2428424"/>
                <a:gd name="connsiteX2" fmla="*/ 1678771 w 2722404"/>
                <a:gd name="connsiteY2" fmla="*/ 261362 h 2428424"/>
                <a:gd name="connsiteX3" fmla="*/ 1736407 w 2722404"/>
                <a:gd name="connsiteY3" fmla="*/ 246542 h 2428424"/>
                <a:gd name="connsiteX4" fmla="*/ 1901789 w 2722404"/>
                <a:gd name="connsiteY4" fmla="*/ 229870 h 2428424"/>
                <a:gd name="connsiteX5" fmla="*/ 2722404 w 2722404"/>
                <a:gd name="connsiteY5" fmla="*/ 1050485 h 2428424"/>
                <a:gd name="connsiteX6" fmla="*/ 2360603 w 2722404"/>
                <a:gd name="connsiteY6" fmla="*/ 1730952 h 2428424"/>
                <a:gd name="connsiteX7" fmla="*/ 2292532 w 2722404"/>
                <a:gd name="connsiteY7" fmla="*/ 1767900 h 2428424"/>
                <a:gd name="connsiteX8" fmla="*/ 2279111 w 2722404"/>
                <a:gd name="connsiteY8" fmla="*/ 1820096 h 2428424"/>
                <a:gd name="connsiteX9" fmla="*/ 1979943 w 2722404"/>
                <a:gd name="connsiteY9" fmla="*/ 2427946 h 2428424"/>
                <a:gd name="connsiteX10" fmla="*/ 1339082 w 2722404"/>
                <a:gd name="connsiteY10" fmla="*/ 1873054 h 2428424"/>
                <a:gd name="connsiteX11" fmla="*/ 411338 w 2722404"/>
                <a:gd name="connsiteY11" fmla="*/ 2132557 h 2428424"/>
                <a:gd name="connsiteX12" fmla="*/ 44022 w 2722404"/>
                <a:gd name="connsiteY12" fmla="*/ 1618313 h 2428424"/>
                <a:gd name="connsiteX13" fmla="*/ 260559 w 2722404"/>
                <a:gd name="connsiteY13" fmla="*/ 820615 h 2428424"/>
                <a:gd name="connsiteX14" fmla="*/ 1081174 w 2722404"/>
                <a:gd name="connsiteY14" fmla="*/ 0 h 2428424"/>
                <a:gd name="connsiteX0" fmla="*/ 1081174 w 2722404"/>
                <a:gd name="connsiteY0" fmla="*/ 0 h 2428424"/>
                <a:gd name="connsiteX1" fmla="*/ 1661437 w 2722404"/>
                <a:gd name="connsiteY1" fmla="*/ 240353 h 2428424"/>
                <a:gd name="connsiteX2" fmla="*/ 1678771 w 2722404"/>
                <a:gd name="connsiteY2" fmla="*/ 261362 h 2428424"/>
                <a:gd name="connsiteX3" fmla="*/ 1736407 w 2722404"/>
                <a:gd name="connsiteY3" fmla="*/ 246542 h 2428424"/>
                <a:gd name="connsiteX4" fmla="*/ 1901789 w 2722404"/>
                <a:gd name="connsiteY4" fmla="*/ 229870 h 2428424"/>
                <a:gd name="connsiteX5" fmla="*/ 2722404 w 2722404"/>
                <a:gd name="connsiteY5" fmla="*/ 1050485 h 2428424"/>
                <a:gd name="connsiteX6" fmla="*/ 2360603 w 2722404"/>
                <a:gd name="connsiteY6" fmla="*/ 1730952 h 2428424"/>
                <a:gd name="connsiteX7" fmla="*/ 2292532 w 2722404"/>
                <a:gd name="connsiteY7" fmla="*/ 1767900 h 2428424"/>
                <a:gd name="connsiteX8" fmla="*/ 2279111 w 2722404"/>
                <a:gd name="connsiteY8" fmla="*/ 1820096 h 2428424"/>
                <a:gd name="connsiteX9" fmla="*/ 1979943 w 2722404"/>
                <a:gd name="connsiteY9" fmla="*/ 2427946 h 2428424"/>
                <a:gd name="connsiteX10" fmla="*/ 1339082 w 2722404"/>
                <a:gd name="connsiteY10" fmla="*/ 1873054 h 2428424"/>
                <a:gd name="connsiteX11" fmla="*/ 411338 w 2722404"/>
                <a:gd name="connsiteY11" fmla="*/ 2132557 h 2428424"/>
                <a:gd name="connsiteX12" fmla="*/ 44022 w 2722404"/>
                <a:gd name="connsiteY12" fmla="*/ 1618313 h 2428424"/>
                <a:gd name="connsiteX13" fmla="*/ 260559 w 2722404"/>
                <a:gd name="connsiteY13" fmla="*/ 820615 h 2428424"/>
                <a:gd name="connsiteX14" fmla="*/ 1081174 w 2722404"/>
                <a:gd name="connsiteY14" fmla="*/ 0 h 2428424"/>
                <a:gd name="connsiteX0" fmla="*/ 1055376 w 2696606"/>
                <a:gd name="connsiteY0" fmla="*/ 0 h 2428424"/>
                <a:gd name="connsiteX1" fmla="*/ 1635639 w 2696606"/>
                <a:gd name="connsiteY1" fmla="*/ 240353 h 2428424"/>
                <a:gd name="connsiteX2" fmla="*/ 1652973 w 2696606"/>
                <a:gd name="connsiteY2" fmla="*/ 261362 h 2428424"/>
                <a:gd name="connsiteX3" fmla="*/ 1710609 w 2696606"/>
                <a:gd name="connsiteY3" fmla="*/ 246542 h 2428424"/>
                <a:gd name="connsiteX4" fmla="*/ 1875991 w 2696606"/>
                <a:gd name="connsiteY4" fmla="*/ 229870 h 2428424"/>
                <a:gd name="connsiteX5" fmla="*/ 2696606 w 2696606"/>
                <a:gd name="connsiteY5" fmla="*/ 1050485 h 2428424"/>
                <a:gd name="connsiteX6" fmla="*/ 2334805 w 2696606"/>
                <a:gd name="connsiteY6" fmla="*/ 1730952 h 2428424"/>
                <a:gd name="connsiteX7" fmla="*/ 2266734 w 2696606"/>
                <a:gd name="connsiteY7" fmla="*/ 1767900 h 2428424"/>
                <a:gd name="connsiteX8" fmla="*/ 2253313 w 2696606"/>
                <a:gd name="connsiteY8" fmla="*/ 1820096 h 2428424"/>
                <a:gd name="connsiteX9" fmla="*/ 1954145 w 2696606"/>
                <a:gd name="connsiteY9" fmla="*/ 2427946 h 2428424"/>
                <a:gd name="connsiteX10" fmla="*/ 1313284 w 2696606"/>
                <a:gd name="connsiteY10" fmla="*/ 1873054 h 2428424"/>
                <a:gd name="connsiteX11" fmla="*/ 385540 w 2696606"/>
                <a:gd name="connsiteY11" fmla="*/ 2132557 h 2428424"/>
                <a:gd name="connsiteX12" fmla="*/ 18224 w 2696606"/>
                <a:gd name="connsiteY12" fmla="*/ 1618313 h 2428424"/>
                <a:gd name="connsiteX13" fmla="*/ 234761 w 2696606"/>
                <a:gd name="connsiteY13" fmla="*/ 820615 h 2428424"/>
                <a:gd name="connsiteX14" fmla="*/ 1055376 w 2696606"/>
                <a:gd name="connsiteY14" fmla="*/ 0 h 2428424"/>
                <a:gd name="connsiteX0" fmla="*/ 1055376 w 2696606"/>
                <a:gd name="connsiteY0" fmla="*/ 0 h 2428424"/>
                <a:gd name="connsiteX1" fmla="*/ 1635639 w 2696606"/>
                <a:gd name="connsiteY1" fmla="*/ 240353 h 2428424"/>
                <a:gd name="connsiteX2" fmla="*/ 1652973 w 2696606"/>
                <a:gd name="connsiteY2" fmla="*/ 261362 h 2428424"/>
                <a:gd name="connsiteX3" fmla="*/ 1710609 w 2696606"/>
                <a:gd name="connsiteY3" fmla="*/ 246542 h 2428424"/>
                <a:gd name="connsiteX4" fmla="*/ 1875991 w 2696606"/>
                <a:gd name="connsiteY4" fmla="*/ 229870 h 2428424"/>
                <a:gd name="connsiteX5" fmla="*/ 2696606 w 2696606"/>
                <a:gd name="connsiteY5" fmla="*/ 1050485 h 2428424"/>
                <a:gd name="connsiteX6" fmla="*/ 2334805 w 2696606"/>
                <a:gd name="connsiteY6" fmla="*/ 1730952 h 2428424"/>
                <a:gd name="connsiteX7" fmla="*/ 2266734 w 2696606"/>
                <a:gd name="connsiteY7" fmla="*/ 1767900 h 2428424"/>
                <a:gd name="connsiteX8" fmla="*/ 2253313 w 2696606"/>
                <a:gd name="connsiteY8" fmla="*/ 1820096 h 2428424"/>
                <a:gd name="connsiteX9" fmla="*/ 1954145 w 2696606"/>
                <a:gd name="connsiteY9" fmla="*/ 2427946 h 2428424"/>
                <a:gd name="connsiteX10" fmla="*/ 1313284 w 2696606"/>
                <a:gd name="connsiteY10" fmla="*/ 1873054 h 2428424"/>
                <a:gd name="connsiteX11" fmla="*/ 385540 w 2696606"/>
                <a:gd name="connsiteY11" fmla="*/ 2132557 h 2428424"/>
                <a:gd name="connsiteX12" fmla="*/ 18224 w 2696606"/>
                <a:gd name="connsiteY12" fmla="*/ 1618313 h 2428424"/>
                <a:gd name="connsiteX13" fmla="*/ 234761 w 2696606"/>
                <a:gd name="connsiteY13" fmla="*/ 820615 h 2428424"/>
                <a:gd name="connsiteX14" fmla="*/ 1055376 w 2696606"/>
                <a:gd name="connsiteY14" fmla="*/ 0 h 2428424"/>
                <a:gd name="connsiteX0" fmla="*/ 1055376 w 2696606"/>
                <a:gd name="connsiteY0" fmla="*/ 0 h 2428424"/>
                <a:gd name="connsiteX1" fmla="*/ 1635639 w 2696606"/>
                <a:gd name="connsiteY1" fmla="*/ 240353 h 2428424"/>
                <a:gd name="connsiteX2" fmla="*/ 1652973 w 2696606"/>
                <a:gd name="connsiteY2" fmla="*/ 261362 h 2428424"/>
                <a:gd name="connsiteX3" fmla="*/ 1710609 w 2696606"/>
                <a:gd name="connsiteY3" fmla="*/ 246542 h 2428424"/>
                <a:gd name="connsiteX4" fmla="*/ 1875991 w 2696606"/>
                <a:gd name="connsiteY4" fmla="*/ 229870 h 2428424"/>
                <a:gd name="connsiteX5" fmla="*/ 2696606 w 2696606"/>
                <a:gd name="connsiteY5" fmla="*/ 1050485 h 2428424"/>
                <a:gd name="connsiteX6" fmla="*/ 2334805 w 2696606"/>
                <a:gd name="connsiteY6" fmla="*/ 1730952 h 2428424"/>
                <a:gd name="connsiteX7" fmla="*/ 2266734 w 2696606"/>
                <a:gd name="connsiteY7" fmla="*/ 1767900 h 2428424"/>
                <a:gd name="connsiteX8" fmla="*/ 2253313 w 2696606"/>
                <a:gd name="connsiteY8" fmla="*/ 1820096 h 2428424"/>
                <a:gd name="connsiteX9" fmla="*/ 1954145 w 2696606"/>
                <a:gd name="connsiteY9" fmla="*/ 2427946 h 2428424"/>
                <a:gd name="connsiteX10" fmla="*/ 1313284 w 2696606"/>
                <a:gd name="connsiteY10" fmla="*/ 1873054 h 2428424"/>
                <a:gd name="connsiteX11" fmla="*/ 385540 w 2696606"/>
                <a:gd name="connsiteY11" fmla="*/ 2132557 h 2428424"/>
                <a:gd name="connsiteX12" fmla="*/ 18224 w 2696606"/>
                <a:gd name="connsiteY12" fmla="*/ 1618313 h 2428424"/>
                <a:gd name="connsiteX13" fmla="*/ 234761 w 2696606"/>
                <a:gd name="connsiteY13" fmla="*/ 820615 h 2428424"/>
                <a:gd name="connsiteX14" fmla="*/ 1055376 w 2696606"/>
                <a:gd name="connsiteY14" fmla="*/ 0 h 2428424"/>
                <a:gd name="connsiteX0" fmla="*/ 1055376 w 2696606"/>
                <a:gd name="connsiteY0" fmla="*/ 0 h 2428424"/>
                <a:gd name="connsiteX1" fmla="*/ 1635639 w 2696606"/>
                <a:gd name="connsiteY1" fmla="*/ 240353 h 2428424"/>
                <a:gd name="connsiteX2" fmla="*/ 1652973 w 2696606"/>
                <a:gd name="connsiteY2" fmla="*/ 261362 h 2428424"/>
                <a:gd name="connsiteX3" fmla="*/ 1710609 w 2696606"/>
                <a:gd name="connsiteY3" fmla="*/ 246542 h 2428424"/>
                <a:gd name="connsiteX4" fmla="*/ 1875991 w 2696606"/>
                <a:gd name="connsiteY4" fmla="*/ 229870 h 2428424"/>
                <a:gd name="connsiteX5" fmla="*/ 2696606 w 2696606"/>
                <a:gd name="connsiteY5" fmla="*/ 1050485 h 2428424"/>
                <a:gd name="connsiteX6" fmla="*/ 2334805 w 2696606"/>
                <a:gd name="connsiteY6" fmla="*/ 1730952 h 2428424"/>
                <a:gd name="connsiteX7" fmla="*/ 2266734 w 2696606"/>
                <a:gd name="connsiteY7" fmla="*/ 1767900 h 2428424"/>
                <a:gd name="connsiteX8" fmla="*/ 2253313 w 2696606"/>
                <a:gd name="connsiteY8" fmla="*/ 1820096 h 2428424"/>
                <a:gd name="connsiteX9" fmla="*/ 1954145 w 2696606"/>
                <a:gd name="connsiteY9" fmla="*/ 2427946 h 2428424"/>
                <a:gd name="connsiteX10" fmla="*/ 1313284 w 2696606"/>
                <a:gd name="connsiteY10" fmla="*/ 1873054 h 2428424"/>
                <a:gd name="connsiteX11" fmla="*/ 385540 w 2696606"/>
                <a:gd name="connsiteY11" fmla="*/ 2132557 h 2428424"/>
                <a:gd name="connsiteX12" fmla="*/ 18224 w 2696606"/>
                <a:gd name="connsiteY12" fmla="*/ 1618313 h 2428424"/>
                <a:gd name="connsiteX13" fmla="*/ 234761 w 2696606"/>
                <a:gd name="connsiteY13" fmla="*/ 820615 h 2428424"/>
                <a:gd name="connsiteX14" fmla="*/ 1055376 w 2696606"/>
                <a:gd name="connsiteY14" fmla="*/ 0 h 2428424"/>
                <a:gd name="connsiteX0" fmla="*/ 844361 w 2696606"/>
                <a:gd name="connsiteY0" fmla="*/ 0 h 2506578"/>
                <a:gd name="connsiteX1" fmla="*/ 1635639 w 2696606"/>
                <a:gd name="connsiteY1" fmla="*/ 318507 h 2506578"/>
                <a:gd name="connsiteX2" fmla="*/ 1652973 w 2696606"/>
                <a:gd name="connsiteY2" fmla="*/ 339516 h 2506578"/>
                <a:gd name="connsiteX3" fmla="*/ 1710609 w 2696606"/>
                <a:gd name="connsiteY3" fmla="*/ 324696 h 2506578"/>
                <a:gd name="connsiteX4" fmla="*/ 1875991 w 2696606"/>
                <a:gd name="connsiteY4" fmla="*/ 308024 h 2506578"/>
                <a:gd name="connsiteX5" fmla="*/ 2696606 w 2696606"/>
                <a:gd name="connsiteY5" fmla="*/ 1128639 h 2506578"/>
                <a:gd name="connsiteX6" fmla="*/ 2334805 w 2696606"/>
                <a:gd name="connsiteY6" fmla="*/ 1809106 h 2506578"/>
                <a:gd name="connsiteX7" fmla="*/ 2266734 w 2696606"/>
                <a:gd name="connsiteY7" fmla="*/ 1846054 h 2506578"/>
                <a:gd name="connsiteX8" fmla="*/ 2253313 w 2696606"/>
                <a:gd name="connsiteY8" fmla="*/ 1898250 h 2506578"/>
                <a:gd name="connsiteX9" fmla="*/ 1954145 w 2696606"/>
                <a:gd name="connsiteY9" fmla="*/ 2506100 h 2506578"/>
                <a:gd name="connsiteX10" fmla="*/ 1313284 w 2696606"/>
                <a:gd name="connsiteY10" fmla="*/ 1951208 h 2506578"/>
                <a:gd name="connsiteX11" fmla="*/ 385540 w 2696606"/>
                <a:gd name="connsiteY11" fmla="*/ 2210711 h 2506578"/>
                <a:gd name="connsiteX12" fmla="*/ 18224 w 2696606"/>
                <a:gd name="connsiteY12" fmla="*/ 1696467 h 2506578"/>
                <a:gd name="connsiteX13" fmla="*/ 234761 w 2696606"/>
                <a:gd name="connsiteY13" fmla="*/ 898769 h 2506578"/>
                <a:gd name="connsiteX14" fmla="*/ 844361 w 2696606"/>
                <a:gd name="connsiteY14" fmla="*/ 0 h 2506578"/>
                <a:gd name="connsiteX0" fmla="*/ 844361 w 2696606"/>
                <a:gd name="connsiteY0" fmla="*/ 0 h 2506578"/>
                <a:gd name="connsiteX1" fmla="*/ 1635639 w 2696606"/>
                <a:gd name="connsiteY1" fmla="*/ 318507 h 2506578"/>
                <a:gd name="connsiteX2" fmla="*/ 1652973 w 2696606"/>
                <a:gd name="connsiteY2" fmla="*/ 339516 h 2506578"/>
                <a:gd name="connsiteX3" fmla="*/ 1710609 w 2696606"/>
                <a:gd name="connsiteY3" fmla="*/ 324696 h 2506578"/>
                <a:gd name="connsiteX4" fmla="*/ 1875991 w 2696606"/>
                <a:gd name="connsiteY4" fmla="*/ 308024 h 2506578"/>
                <a:gd name="connsiteX5" fmla="*/ 2696606 w 2696606"/>
                <a:gd name="connsiteY5" fmla="*/ 1128639 h 2506578"/>
                <a:gd name="connsiteX6" fmla="*/ 2334805 w 2696606"/>
                <a:gd name="connsiteY6" fmla="*/ 1809106 h 2506578"/>
                <a:gd name="connsiteX7" fmla="*/ 2266734 w 2696606"/>
                <a:gd name="connsiteY7" fmla="*/ 1846054 h 2506578"/>
                <a:gd name="connsiteX8" fmla="*/ 2253313 w 2696606"/>
                <a:gd name="connsiteY8" fmla="*/ 1898250 h 2506578"/>
                <a:gd name="connsiteX9" fmla="*/ 1954145 w 2696606"/>
                <a:gd name="connsiteY9" fmla="*/ 2506100 h 2506578"/>
                <a:gd name="connsiteX10" fmla="*/ 1313284 w 2696606"/>
                <a:gd name="connsiteY10" fmla="*/ 1951208 h 2506578"/>
                <a:gd name="connsiteX11" fmla="*/ 385540 w 2696606"/>
                <a:gd name="connsiteY11" fmla="*/ 2210711 h 2506578"/>
                <a:gd name="connsiteX12" fmla="*/ 18224 w 2696606"/>
                <a:gd name="connsiteY12" fmla="*/ 1696467 h 2506578"/>
                <a:gd name="connsiteX13" fmla="*/ 234761 w 2696606"/>
                <a:gd name="connsiteY13" fmla="*/ 898769 h 2506578"/>
                <a:gd name="connsiteX14" fmla="*/ 844361 w 2696606"/>
                <a:gd name="connsiteY14" fmla="*/ 0 h 2506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696606" h="2506578">
                  <a:moveTo>
                    <a:pt x="844361" y="0"/>
                  </a:moveTo>
                  <a:cubicBezTo>
                    <a:pt x="2196384" y="1391139"/>
                    <a:pt x="1487137" y="170005"/>
                    <a:pt x="1635639" y="318507"/>
                  </a:cubicBezTo>
                  <a:lnTo>
                    <a:pt x="1652973" y="339516"/>
                  </a:lnTo>
                  <a:lnTo>
                    <a:pt x="1710609" y="324696"/>
                  </a:lnTo>
                  <a:cubicBezTo>
                    <a:pt x="1764029" y="313765"/>
                    <a:pt x="1819340" y="308024"/>
                    <a:pt x="1875991" y="308024"/>
                  </a:cubicBezTo>
                  <a:cubicBezTo>
                    <a:pt x="2329204" y="308024"/>
                    <a:pt x="2696606" y="675426"/>
                    <a:pt x="2696606" y="1128639"/>
                  </a:cubicBezTo>
                  <a:cubicBezTo>
                    <a:pt x="2696606" y="1411897"/>
                    <a:pt x="2553090" y="1661635"/>
                    <a:pt x="2334805" y="1809106"/>
                  </a:cubicBezTo>
                  <a:lnTo>
                    <a:pt x="2266734" y="1846054"/>
                  </a:lnTo>
                  <a:lnTo>
                    <a:pt x="2253313" y="1898250"/>
                  </a:lnTo>
                  <a:cubicBezTo>
                    <a:pt x="2149414" y="2232296"/>
                    <a:pt x="2110816" y="2497274"/>
                    <a:pt x="1954145" y="2506100"/>
                  </a:cubicBezTo>
                  <a:cubicBezTo>
                    <a:pt x="1797474" y="2514926"/>
                    <a:pt x="1313284" y="2404421"/>
                    <a:pt x="1313284" y="1951208"/>
                  </a:cubicBezTo>
                  <a:cubicBezTo>
                    <a:pt x="1314046" y="1936109"/>
                    <a:pt x="601383" y="2253168"/>
                    <a:pt x="385540" y="2210711"/>
                  </a:cubicBezTo>
                  <a:cubicBezTo>
                    <a:pt x="169697" y="2168254"/>
                    <a:pt x="-68291" y="1929907"/>
                    <a:pt x="18224" y="1696467"/>
                  </a:cubicBezTo>
                  <a:cubicBezTo>
                    <a:pt x="104739" y="1463027"/>
                    <a:pt x="477038" y="1221104"/>
                    <a:pt x="234761" y="898769"/>
                  </a:cubicBezTo>
                  <a:cubicBezTo>
                    <a:pt x="-109116" y="375217"/>
                    <a:pt x="391148" y="0"/>
                    <a:pt x="844361" y="0"/>
                  </a:cubicBezTo>
                  <a:close/>
                </a:path>
              </a:pathLst>
            </a:custGeom>
            <a:gradFill>
              <a:gsLst>
                <a:gs pos="0">
                  <a:srgbClr val="125286"/>
                </a:gs>
                <a:gs pos="100000">
                  <a:srgbClr val="2195F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字魂59号-创粗黑" panose="00000500000000000000" pitchFamily="2" charset="-122"/>
              </a:endParaRPr>
            </a:p>
          </p:txBody>
        </p:sp>
      </p:grpSp>
      <p:pic>
        <p:nvPicPr>
          <p:cNvPr id="126" name="Picture 125" descr="华中科技大学.png"/>
          <p:cNvPicPr>
            <a:picLocks noChangeAspect="1"/>
          </p:cNvPicPr>
          <p:nvPr/>
        </p:nvPicPr>
        <p:blipFill>
          <a:blip r:embed="rId5"/>
          <a:stretch>
            <a:fillRect/>
          </a:stretch>
        </p:blipFill>
        <p:spPr>
          <a:xfrm>
            <a:off x="10302752" y="353435"/>
            <a:ext cx="1756624" cy="385828"/>
          </a:xfrm>
          <a:prstGeom prst="rect">
            <a:avLst/>
          </a:prstGeom>
        </p:spPr>
      </p:pic>
    </p:spTree>
    <p:extLst>
      <p:ext uri="{BB962C8B-B14F-4D97-AF65-F5344CB8AC3E}">
        <p14:creationId xmlns:p14="http://schemas.microsoft.com/office/powerpoint/2010/main" val="48659097"/>
      </p:ext>
    </p:extLst>
  </p:cSld>
  <p:clrMapOvr>
    <a:masterClrMapping/>
  </p:clrMapOvr>
  <mc:AlternateContent xmlns:mc="http://schemas.openxmlformats.org/markup-compatibility/2006" xmlns:p14="http://schemas.microsoft.com/office/powerpoint/2010/main">
    <mc:Choice Requires="p14">
      <p:transition spd="slow" p14:dur="1750" advClick="0" advTm="3000">
        <p:random/>
      </p:transition>
    </mc:Choice>
    <mc:Fallback xmlns="">
      <p:transition spd="slow"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1000" fill="hold"/>
                                        <p:tgtEl>
                                          <p:spTgt spid="11"/>
                                        </p:tgtEl>
                                        <p:attrNameLst>
                                          <p:attrName>ppt_w</p:attrName>
                                        </p:attrNameLst>
                                      </p:cBhvr>
                                      <p:tavLst>
                                        <p:tav tm="0">
                                          <p:val>
                                            <p:strVal val="#ppt_w*0.70"/>
                                          </p:val>
                                        </p:tav>
                                        <p:tav tm="100000">
                                          <p:val>
                                            <p:strVal val="#ppt_w"/>
                                          </p:val>
                                        </p:tav>
                                      </p:tavLst>
                                    </p:anim>
                                    <p:anim calcmode="lin" valueType="num">
                                      <p:cBhvr>
                                        <p:cTn id="8" dur="1000" fill="hold"/>
                                        <p:tgtEl>
                                          <p:spTgt spid="11"/>
                                        </p:tgtEl>
                                        <p:attrNameLst>
                                          <p:attrName>ppt_h</p:attrName>
                                        </p:attrNameLst>
                                      </p:cBhvr>
                                      <p:tavLst>
                                        <p:tav tm="0">
                                          <p:val>
                                            <p:strVal val="#ppt_h"/>
                                          </p:val>
                                        </p:tav>
                                        <p:tav tm="100000">
                                          <p:val>
                                            <p:strVal val="#ppt_h"/>
                                          </p:val>
                                        </p:tav>
                                      </p:tavLst>
                                    </p:anim>
                                    <p:animEffect transition="in" filter="fade">
                                      <p:cBhvr>
                                        <p:cTn id="9" dur="1000"/>
                                        <p:tgtEl>
                                          <p:spTgt spid="11"/>
                                        </p:tgtEl>
                                      </p:cBhvr>
                                    </p:animEffect>
                                  </p:childTnLst>
                                </p:cTn>
                              </p:par>
                            </p:childTnLst>
                          </p:cTn>
                        </p:par>
                        <p:par>
                          <p:cTn id="10" fill="hold">
                            <p:stCondLst>
                              <p:cond delay="1000"/>
                            </p:stCondLst>
                            <p:childTnLst>
                              <p:par>
                                <p:cTn id="11" presetID="49" presetClass="entr" presetSubtype="0" decel="100000" fill="hold" grpId="0" nodeType="after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p:cTn id="13" dur="500" fill="hold"/>
                                        <p:tgtEl>
                                          <p:spTgt spid="2"/>
                                        </p:tgtEl>
                                        <p:attrNameLst>
                                          <p:attrName>ppt_w</p:attrName>
                                        </p:attrNameLst>
                                      </p:cBhvr>
                                      <p:tavLst>
                                        <p:tav tm="0">
                                          <p:val>
                                            <p:fltVal val="0"/>
                                          </p:val>
                                        </p:tav>
                                        <p:tav tm="100000">
                                          <p:val>
                                            <p:strVal val="#ppt_w"/>
                                          </p:val>
                                        </p:tav>
                                      </p:tavLst>
                                    </p:anim>
                                    <p:anim calcmode="lin" valueType="num">
                                      <p:cBhvr>
                                        <p:cTn id="14" dur="500" fill="hold"/>
                                        <p:tgtEl>
                                          <p:spTgt spid="2"/>
                                        </p:tgtEl>
                                        <p:attrNameLst>
                                          <p:attrName>ppt_h</p:attrName>
                                        </p:attrNameLst>
                                      </p:cBhvr>
                                      <p:tavLst>
                                        <p:tav tm="0">
                                          <p:val>
                                            <p:fltVal val="0"/>
                                          </p:val>
                                        </p:tav>
                                        <p:tav tm="100000">
                                          <p:val>
                                            <p:strVal val="#ppt_h"/>
                                          </p:val>
                                        </p:tav>
                                      </p:tavLst>
                                    </p:anim>
                                    <p:anim calcmode="lin" valueType="num">
                                      <p:cBhvr>
                                        <p:cTn id="15" dur="500" fill="hold"/>
                                        <p:tgtEl>
                                          <p:spTgt spid="2"/>
                                        </p:tgtEl>
                                        <p:attrNameLst>
                                          <p:attrName>style.rotation</p:attrName>
                                        </p:attrNameLst>
                                      </p:cBhvr>
                                      <p:tavLst>
                                        <p:tav tm="0">
                                          <p:val>
                                            <p:fltVal val="360"/>
                                          </p:val>
                                        </p:tav>
                                        <p:tav tm="100000">
                                          <p:val>
                                            <p:fltVal val="0"/>
                                          </p:val>
                                        </p:tav>
                                      </p:tavLst>
                                    </p:anim>
                                    <p:animEffect transition="in" filter="fade">
                                      <p:cBhvr>
                                        <p:cTn id="16" dur="500"/>
                                        <p:tgtEl>
                                          <p:spTgt spid="2"/>
                                        </p:tgtEl>
                                      </p:cBhvr>
                                    </p:animEffect>
                                  </p:childTnLst>
                                </p:cTn>
                              </p:par>
                              <p:par>
                                <p:cTn id="17" presetID="49" presetClass="entr" presetSubtype="0" decel="100000" fill="hold" grpId="0" nodeType="withEffect">
                                  <p:stCondLst>
                                    <p:cond delay="200"/>
                                  </p:stCondLst>
                                  <p:childTnLst>
                                    <p:set>
                                      <p:cBhvr>
                                        <p:cTn id="18" dur="1" fill="hold">
                                          <p:stCondLst>
                                            <p:cond delay="0"/>
                                          </p:stCondLst>
                                        </p:cTn>
                                        <p:tgtEl>
                                          <p:spTgt spid="3"/>
                                        </p:tgtEl>
                                        <p:attrNameLst>
                                          <p:attrName>style.visibility</p:attrName>
                                        </p:attrNameLst>
                                      </p:cBhvr>
                                      <p:to>
                                        <p:strVal val="visible"/>
                                      </p:to>
                                    </p:set>
                                    <p:anim calcmode="lin" valueType="num">
                                      <p:cBhvr>
                                        <p:cTn id="19" dur="500" fill="hold"/>
                                        <p:tgtEl>
                                          <p:spTgt spid="3"/>
                                        </p:tgtEl>
                                        <p:attrNameLst>
                                          <p:attrName>ppt_w</p:attrName>
                                        </p:attrNameLst>
                                      </p:cBhvr>
                                      <p:tavLst>
                                        <p:tav tm="0">
                                          <p:val>
                                            <p:fltVal val="0"/>
                                          </p:val>
                                        </p:tav>
                                        <p:tav tm="100000">
                                          <p:val>
                                            <p:strVal val="#ppt_w"/>
                                          </p:val>
                                        </p:tav>
                                      </p:tavLst>
                                    </p:anim>
                                    <p:anim calcmode="lin" valueType="num">
                                      <p:cBhvr>
                                        <p:cTn id="20" dur="500" fill="hold"/>
                                        <p:tgtEl>
                                          <p:spTgt spid="3"/>
                                        </p:tgtEl>
                                        <p:attrNameLst>
                                          <p:attrName>ppt_h</p:attrName>
                                        </p:attrNameLst>
                                      </p:cBhvr>
                                      <p:tavLst>
                                        <p:tav tm="0">
                                          <p:val>
                                            <p:fltVal val="0"/>
                                          </p:val>
                                        </p:tav>
                                        <p:tav tm="100000">
                                          <p:val>
                                            <p:strVal val="#ppt_h"/>
                                          </p:val>
                                        </p:tav>
                                      </p:tavLst>
                                    </p:anim>
                                    <p:anim calcmode="lin" valueType="num">
                                      <p:cBhvr>
                                        <p:cTn id="21" dur="500" fill="hold"/>
                                        <p:tgtEl>
                                          <p:spTgt spid="3"/>
                                        </p:tgtEl>
                                        <p:attrNameLst>
                                          <p:attrName>style.rotation</p:attrName>
                                        </p:attrNameLst>
                                      </p:cBhvr>
                                      <p:tavLst>
                                        <p:tav tm="0">
                                          <p:val>
                                            <p:fltVal val="360"/>
                                          </p:val>
                                        </p:tav>
                                        <p:tav tm="100000">
                                          <p:val>
                                            <p:fltVal val="0"/>
                                          </p:val>
                                        </p:tav>
                                      </p:tavLst>
                                    </p:anim>
                                    <p:animEffect transition="in" filter="fade">
                                      <p:cBhvr>
                                        <p:cTn id="22" dur="500"/>
                                        <p:tgtEl>
                                          <p:spTgt spid="3"/>
                                        </p:tgtEl>
                                      </p:cBhvr>
                                    </p:animEffect>
                                  </p:childTnLst>
                                </p:cTn>
                              </p:par>
                              <p:par>
                                <p:cTn id="23" presetID="49" presetClass="entr" presetSubtype="0" decel="100000" fill="hold" grpId="0" nodeType="withEffect">
                                  <p:stCondLst>
                                    <p:cond delay="400"/>
                                  </p:stCondLst>
                                  <p:childTnLst>
                                    <p:set>
                                      <p:cBhvr>
                                        <p:cTn id="24" dur="1" fill="hold">
                                          <p:stCondLst>
                                            <p:cond delay="0"/>
                                          </p:stCondLst>
                                        </p:cTn>
                                        <p:tgtEl>
                                          <p:spTgt spid="4"/>
                                        </p:tgtEl>
                                        <p:attrNameLst>
                                          <p:attrName>style.visibility</p:attrName>
                                        </p:attrNameLst>
                                      </p:cBhvr>
                                      <p:to>
                                        <p:strVal val="visible"/>
                                      </p:to>
                                    </p:set>
                                    <p:anim calcmode="lin" valueType="num">
                                      <p:cBhvr>
                                        <p:cTn id="25" dur="500" fill="hold"/>
                                        <p:tgtEl>
                                          <p:spTgt spid="4"/>
                                        </p:tgtEl>
                                        <p:attrNameLst>
                                          <p:attrName>ppt_w</p:attrName>
                                        </p:attrNameLst>
                                      </p:cBhvr>
                                      <p:tavLst>
                                        <p:tav tm="0">
                                          <p:val>
                                            <p:fltVal val="0"/>
                                          </p:val>
                                        </p:tav>
                                        <p:tav tm="100000">
                                          <p:val>
                                            <p:strVal val="#ppt_w"/>
                                          </p:val>
                                        </p:tav>
                                      </p:tavLst>
                                    </p:anim>
                                    <p:anim calcmode="lin" valueType="num">
                                      <p:cBhvr>
                                        <p:cTn id="26" dur="500" fill="hold"/>
                                        <p:tgtEl>
                                          <p:spTgt spid="4"/>
                                        </p:tgtEl>
                                        <p:attrNameLst>
                                          <p:attrName>ppt_h</p:attrName>
                                        </p:attrNameLst>
                                      </p:cBhvr>
                                      <p:tavLst>
                                        <p:tav tm="0">
                                          <p:val>
                                            <p:fltVal val="0"/>
                                          </p:val>
                                        </p:tav>
                                        <p:tav tm="100000">
                                          <p:val>
                                            <p:strVal val="#ppt_h"/>
                                          </p:val>
                                        </p:tav>
                                      </p:tavLst>
                                    </p:anim>
                                    <p:anim calcmode="lin" valueType="num">
                                      <p:cBhvr>
                                        <p:cTn id="27" dur="500" fill="hold"/>
                                        <p:tgtEl>
                                          <p:spTgt spid="4"/>
                                        </p:tgtEl>
                                        <p:attrNameLst>
                                          <p:attrName>style.rotation</p:attrName>
                                        </p:attrNameLst>
                                      </p:cBhvr>
                                      <p:tavLst>
                                        <p:tav tm="0">
                                          <p:val>
                                            <p:fltVal val="360"/>
                                          </p:val>
                                        </p:tav>
                                        <p:tav tm="100000">
                                          <p:val>
                                            <p:fltVal val="0"/>
                                          </p:val>
                                        </p:tav>
                                      </p:tavLst>
                                    </p:anim>
                                    <p:animEffect transition="in" filter="fade">
                                      <p:cBhvr>
                                        <p:cTn id="28" dur="500"/>
                                        <p:tgtEl>
                                          <p:spTgt spid="4"/>
                                        </p:tgtEl>
                                      </p:cBhvr>
                                    </p:animEffect>
                                  </p:childTnLst>
                                </p:cTn>
                              </p:par>
                            </p:childTnLst>
                          </p:cTn>
                        </p:par>
                        <p:par>
                          <p:cTn id="29" fill="hold">
                            <p:stCondLst>
                              <p:cond delay="1900"/>
                            </p:stCondLst>
                            <p:childTnLst>
                              <p:par>
                                <p:cTn id="30" presetID="22" presetClass="entr" presetSubtype="4" fill="hold" grpId="0" nodeType="after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wipe(down)">
                                      <p:cBhvr>
                                        <p:cTn id="32" dur="500"/>
                                        <p:tgtEl>
                                          <p:spTgt spid="10"/>
                                        </p:tgtEl>
                                      </p:cBhvr>
                                    </p:animEffect>
                                  </p:childTnLst>
                                </p:cTn>
                              </p:par>
                              <p:par>
                                <p:cTn id="33" presetID="22" presetClass="entr" presetSubtype="2" fill="hold" grpId="0" nodeType="with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wipe(right)">
                                      <p:cBhvr>
                                        <p:cTn id="35" dur="500"/>
                                        <p:tgtEl>
                                          <p:spTgt spid="9"/>
                                        </p:tgtEl>
                                      </p:cBhvr>
                                    </p:animEffect>
                                  </p:childTnLst>
                                </p:cTn>
                              </p:par>
                              <p:par>
                                <p:cTn id="36" presetID="22" presetClass="entr" presetSubtype="8" fill="hold" grpId="0" nodeType="withEffect">
                                  <p:stCondLst>
                                    <p:cond delay="0"/>
                                  </p:stCondLst>
                                  <p:childTnLst>
                                    <p:set>
                                      <p:cBhvr>
                                        <p:cTn id="37" dur="1" fill="hold">
                                          <p:stCondLst>
                                            <p:cond delay="0"/>
                                          </p:stCondLst>
                                        </p:cTn>
                                        <p:tgtEl>
                                          <p:spTgt spid="5"/>
                                        </p:tgtEl>
                                        <p:attrNameLst>
                                          <p:attrName>style.visibility</p:attrName>
                                        </p:attrNameLst>
                                      </p:cBhvr>
                                      <p:to>
                                        <p:strVal val="visible"/>
                                      </p:to>
                                    </p:set>
                                    <p:animEffect transition="in" filter="wipe(left)">
                                      <p:cBhvr>
                                        <p:cTn id="38" dur="500"/>
                                        <p:tgtEl>
                                          <p:spTgt spid="5"/>
                                        </p:tgtEl>
                                      </p:cBhvr>
                                    </p:animEffect>
                                  </p:childTnLst>
                                </p:cTn>
                              </p:par>
                              <p:par>
                                <p:cTn id="39" presetID="22" presetClass="entr" presetSubtype="8" fill="hold" grpId="0" nodeType="withEffect">
                                  <p:stCondLst>
                                    <p:cond delay="0"/>
                                  </p:stCondLst>
                                  <p:childTnLst>
                                    <p:set>
                                      <p:cBhvr>
                                        <p:cTn id="40" dur="1" fill="hold">
                                          <p:stCondLst>
                                            <p:cond delay="0"/>
                                          </p:stCondLst>
                                        </p:cTn>
                                        <p:tgtEl>
                                          <p:spTgt spid="6"/>
                                        </p:tgtEl>
                                        <p:attrNameLst>
                                          <p:attrName>style.visibility</p:attrName>
                                        </p:attrNameLst>
                                      </p:cBhvr>
                                      <p:to>
                                        <p:strVal val="visible"/>
                                      </p:to>
                                    </p:set>
                                    <p:animEffect transition="in" filter="wipe(left)">
                                      <p:cBhvr>
                                        <p:cTn id="41" dur="500"/>
                                        <p:tgtEl>
                                          <p:spTgt spid="6"/>
                                        </p:tgtEl>
                                      </p:cBhvr>
                                    </p:animEffect>
                                  </p:childTnLst>
                                </p:cTn>
                              </p:par>
                              <p:par>
                                <p:cTn id="42" presetID="22" presetClass="entr" presetSubtype="2" fill="hold" grpId="0" nodeType="withEffect">
                                  <p:stCondLst>
                                    <p:cond delay="0"/>
                                  </p:stCondLst>
                                  <p:childTnLst>
                                    <p:set>
                                      <p:cBhvr>
                                        <p:cTn id="43" dur="1" fill="hold">
                                          <p:stCondLst>
                                            <p:cond delay="0"/>
                                          </p:stCondLst>
                                        </p:cTn>
                                        <p:tgtEl>
                                          <p:spTgt spid="8"/>
                                        </p:tgtEl>
                                        <p:attrNameLst>
                                          <p:attrName>style.visibility</p:attrName>
                                        </p:attrNameLst>
                                      </p:cBhvr>
                                      <p:to>
                                        <p:strVal val="visible"/>
                                      </p:to>
                                    </p:set>
                                    <p:animEffect transition="in" filter="wipe(right)">
                                      <p:cBhvr>
                                        <p:cTn id="44" dur="500"/>
                                        <p:tgtEl>
                                          <p:spTgt spid="8"/>
                                        </p:tgtEl>
                                      </p:cBhvr>
                                    </p:animEffect>
                                  </p:childTnLst>
                                </p:cTn>
                              </p:par>
                              <p:par>
                                <p:cTn id="45" presetID="22" presetClass="entr" presetSubtype="8" fill="hold" grpId="0" nodeType="withEffect">
                                  <p:stCondLst>
                                    <p:cond delay="0"/>
                                  </p:stCondLst>
                                  <p:childTnLst>
                                    <p:set>
                                      <p:cBhvr>
                                        <p:cTn id="46" dur="1" fill="hold">
                                          <p:stCondLst>
                                            <p:cond delay="0"/>
                                          </p:stCondLst>
                                        </p:cTn>
                                        <p:tgtEl>
                                          <p:spTgt spid="7"/>
                                        </p:tgtEl>
                                        <p:attrNameLst>
                                          <p:attrName>style.visibility</p:attrName>
                                        </p:attrNameLst>
                                      </p:cBhvr>
                                      <p:to>
                                        <p:strVal val="visible"/>
                                      </p:to>
                                    </p:set>
                                    <p:animEffect transition="in" filter="wipe(left)">
                                      <p:cBhvr>
                                        <p:cTn id="47" dur="500"/>
                                        <p:tgtEl>
                                          <p:spTgt spid="7"/>
                                        </p:tgtEl>
                                      </p:cBhvr>
                                    </p:animEffect>
                                  </p:childTnLst>
                                </p:cTn>
                              </p:par>
                            </p:childTnLst>
                          </p:cTn>
                        </p:par>
                        <p:par>
                          <p:cTn id="48" fill="hold">
                            <p:stCondLst>
                              <p:cond delay="2400"/>
                            </p:stCondLst>
                            <p:childTnLst>
                              <p:par>
                                <p:cTn id="49" presetID="12" presetClass="entr" presetSubtype="8" fill="hold" grpId="0" nodeType="afterEffect">
                                  <p:stCondLst>
                                    <p:cond delay="0"/>
                                  </p:stCondLst>
                                  <p:childTnLst>
                                    <p:set>
                                      <p:cBhvr>
                                        <p:cTn id="50" dur="1" fill="hold">
                                          <p:stCondLst>
                                            <p:cond delay="0"/>
                                          </p:stCondLst>
                                        </p:cTn>
                                        <p:tgtEl>
                                          <p:spTgt spid="12"/>
                                        </p:tgtEl>
                                        <p:attrNameLst>
                                          <p:attrName>style.visibility</p:attrName>
                                        </p:attrNameLst>
                                      </p:cBhvr>
                                      <p:to>
                                        <p:strVal val="visible"/>
                                      </p:to>
                                    </p:set>
                                    <p:anim calcmode="lin" valueType="num">
                                      <p:cBhvr additive="base">
                                        <p:cTn id="51" dur="500"/>
                                        <p:tgtEl>
                                          <p:spTgt spid="12"/>
                                        </p:tgtEl>
                                        <p:attrNameLst>
                                          <p:attrName>ppt_x</p:attrName>
                                        </p:attrNameLst>
                                      </p:cBhvr>
                                      <p:tavLst>
                                        <p:tav tm="0">
                                          <p:val>
                                            <p:strVal val="#ppt_x-#ppt_w*1.125000"/>
                                          </p:val>
                                        </p:tav>
                                        <p:tav tm="100000">
                                          <p:val>
                                            <p:strVal val="#ppt_x"/>
                                          </p:val>
                                        </p:tav>
                                      </p:tavLst>
                                    </p:anim>
                                    <p:animEffect transition="in" filter="wipe(right)">
                                      <p:cBhvr>
                                        <p:cTn id="52" dur="500"/>
                                        <p:tgtEl>
                                          <p:spTgt spid="12"/>
                                        </p:tgtEl>
                                      </p:cBhvr>
                                    </p:animEffect>
                                  </p:childTnLst>
                                </p:cTn>
                              </p:par>
                              <p:par>
                                <p:cTn id="53" presetID="12" presetClass="entr" presetSubtype="8" fill="hold" grpId="0" nodeType="withEffect">
                                  <p:stCondLst>
                                    <p:cond delay="0"/>
                                  </p:stCondLst>
                                  <p:childTnLst>
                                    <p:set>
                                      <p:cBhvr>
                                        <p:cTn id="54" dur="1" fill="hold">
                                          <p:stCondLst>
                                            <p:cond delay="0"/>
                                          </p:stCondLst>
                                        </p:cTn>
                                        <p:tgtEl>
                                          <p:spTgt spid="13"/>
                                        </p:tgtEl>
                                        <p:attrNameLst>
                                          <p:attrName>style.visibility</p:attrName>
                                        </p:attrNameLst>
                                      </p:cBhvr>
                                      <p:to>
                                        <p:strVal val="visible"/>
                                      </p:to>
                                    </p:set>
                                    <p:anim calcmode="lin" valueType="num">
                                      <p:cBhvr additive="base">
                                        <p:cTn id="55" dur="500"/>
                                        <p:tgtEl>
                                          <p:spTgt spid="13"/>
                                        </p:tgtEl>
                                        <p:attrNameLst>
                                          <p:attrName>ppt_x</p:attrName>
                                        </p:attrNameLst>
                                      </p:cBhvr>
                                      <p:tavLst>
                                        <p:tav tm="0">
                                          <p:val>
                                            <p:strVal val="#ppt_x-#ppt_w*1.125000"/>
                                          </p:val>
                                        </p:tav>
                                        <p:tav tm="100000">
                                          <p:val>
                                            <p:strVal val="#ppt_x"/>
                                          </p:val>
                                        </p:tav>
                                      </p:tavLst>
                                    </p:anim>
                                    <p:animEffect transition="in" filter="wipe(right)">
                                      <p:cBhvr>
                                        <p:cTn id="56" dur="500"/>
                                        <p:tgtEl>
                                          <p:spTgt spid="13"/>
                                        </p:tgtEl>
                                      </p:cBhvr>
                                    </p:animEffect>
                                  </p:childTnLst>
                                </p:cTn>
                              </p:par>
                              <p:par>
                                <p:cTn id="57" presetID="12" presetClass="entr" presetSubtype="4" fill="hold" grpId="0" nodeType="withEffect">
                                  <p:stCondLst>
                                    <p:cond delay="0"/>
                                  </p:stCondLst>
                                  <p:iterate type="lt">
                                    <p:tmPct val="40000"/>
                                  </p:iterate>
                                  <p:childTnLst>
                                    <p:set>
                                      <p:cBhvr>
                                        <p:cTn id="58" dur="1" fill="hold">
                                          <p:stCondLst>
                                            <p:cond delay="0"/>
                                          </p:stCondLst>
                                        </p:cTn>
                                        <p:tgtEl>
                                          <p:spTgt spid="14"/>
                                        </p:tgtEl>
                                        <p:attrNameLst>
                                          <p:attrName>style.visibility</p:attrName>
                                        </p:attrNameLst>
                                      </p:cBhvr>
                                      <p:to>
                                        <p:strVal val="visible"/>
                                      </p:to>
                                    </p:set>
                                    <p:anim calcmode="lin" valueType="num">
                                      <p:cBhvr additive="base">
                                        <p:cTn id="59" dur="300"/>
                                        <p:tgtEl>
                                          <p:spTgt spid="14"/>
                                        </p:tgtEl>
                                        <p:attrNameLst>
                                          <p:attrName>ppt_y</p:attrName>
                                        </p:attrNameLst>
                                      </p:cBhvr>
                                      <p:tavLst>
                                        <p:tav tm="0">
                                          <p:val>
                                            <p:strVal val="#ppt_y+#ppt_h*1.125000"/>
                                          </p:val>
                                        </p:tav>
                                        <p:tav tm="100000">
                                          <p:val>
                                            <p:strVal val="#ppt_y"/>
                                          </p:val>
                                        </p:tav>
                                      </p:tavLst>
                                    </p:anim>
                                    <p:animEffect transition="in" filter="wipe(up)">
                                      <p:cBhvr>
                                        <p:cTn id="60" dur="300"/>
                                        <p:tgtEl>
                                          <p:spTgt spid="14"/>
                                        </p:tgtEl>
                                      </p:cBhvr>
                                    </p:animEffect>
                                  </p:childTnLst>
                                </p:cTn>
                              </p:par>
                            </p:childTnLst>
                          </p:cTn>
                        </p:par>
                        <p:par>
                          <p:cTn id="61" fill="hold">
                            <p:stCondLst>
                              <p:cond delay="3060"/>
                            </p:stCondLst>
                            <p:childTnLst>
                              <p:par>
                                <p:cTn id="62" presetID="12" presetClass="entr" presetSubtype="8" fill="hold" grpId="0" nodeType="afterEffect">
                                  <p:stCondLst>
                                    <p:cond delay="0"/>
                                  </p:stCondLst>
                                  <p:childTnLst>
                                    <p:set>
                                      <p:cBhvr>
                                        <p:cTn id="63" dur="1" fill="hold">
                                          <p:stCondLst>
                                            <p:cond delay="0"/>
                                          </p:stCondLst>
                                        </p:cTn>
                                        <p:tgtEl>
                                          <p:spTgt spid="15"/>
                                        </p:tgtEl>
                                        <p:attrNameLst>
                                          <p:attrName>style.visibility</p:attrName>
                                        </p:attrNameLst>
                                      </p:cBhvr>
                                      <p:to>
                                        <p:strVal val="visible"/>
                                      </p:to>
                                    </p:set>
                                    <p:anim calcmode="lin" valueType="num">
                                      <p:cBhvr additive="base">
                                        <p:cTn id="64" dur="500"/>
                                        <p:tgtEl>
                                          <p:spTgt spid="15"/>
                                        </p:tgtEl>
                                        <p:attrNameLst>
                                          <p:attrName>ppt_x</p:attrName>
                                        </p:attrNameLst>
                                      </p:cBhvr>
                                      <p:tavLst>
                                        <p:tav tm="0">
                                          <p:val>
                                            <p:strVal val="#ppt_x-#ppt_w*1.125000"/>
                                          </p:val>
                                        </p:tav>
                                        <p:tav tm="100000">
                                          <p:val>
                                            <p:strVal val="#ppt_x"/>
                                          </p:val>
                                        </p:tav>
                                      </p:tavLst>
                                    </p:anim>
                                    <p:animEffect transition="in" filter="wipe(right)">
                                      <p:cBhvr>
                                        <p:cTn id="65" dur="500"/>
                                        <p:tgtEl>
                                          <p:spTgt spid="15"/>
                                        </p:tgtEl>
                                      </p:cBhvr>
                                    </p:animEffect>
                                  </p:childTnLst>
                                </p:cTn>
                              </p:par>
                              <p:par>
                                <p:cTn id="66" presetID="12" presetClass="entr" presetSubtype="8" fill="hold" grpId="0" nodeType="withEffect">
                                  <p:stCondLst>
                                    <p:cond delay="0"/>
                                  </p:stCondLst>
                                  <p:childTnLst>
                                    <p:set>
                                      <p:cBhvr>
                                        <p:cTn id="67" dur="1" fill="hold">
                                          <p:stCondLst>
                                            <p:cond delay="0"/>
                                          </p:stCondLst>
                                        </p:cTn>
                                        <p:tgtEl>
                                          <p:spTgt spid="16"/>
                                        </p:tgtEl>
                                        <p:attrNameLst>
                                          <p:attrName>style.visibility</p:attrName>
                                        </p:attrNameLst>
                                      </p:cBhvr>
                                      <p:to>
                                        <p:strVal val="visible"/>
                                      </p:to>
                                    </p:set>
                                    <p:anim calcmode="lin" valueType="num">
                                      <p:cBhvr additive="base">
                                        <p:cTn id="68" dur="500"/>
                                        <p:tgtEl>
                                          <p:spTgt spid="16"/>
                                        </p:tgtEl>
                                        <p:attrNameLst>
                                          <p:attrName>ppt_x</p:attrName>
                                        </p:attrNameLst>
                                      </p:cBhvr>
                                      <p:tavLst>
                                        <p:tav tm="0">
                                          <p:val>
                                            <p:strVal val="#ppt_x-#ppt_w*1.125000"/>
                                          </p:val>
                                        </p:tav>
                                        <p:tav tm="100000">
                                          <p:val>
                                            <p:strVal val="#ppt_x"/>
                                          </p:val>
                                        </p:tav>
                                      </p:tavLst>
                                    </p:anim>
                                    <p:animEffect transition="in" filter="wipe(right)">
                                      <p:cBhvr>
                                        <p:cTn id="69" dur="500"/>
                                        <p:tgtEl>
                                          <p:spTgt spid="16"/>
                                        </p:tgtEl>
                                      </p:cBhvr>
                                    </p:animEffect>
                                  </p:childTnLst>
                                </p:cTn>
                              </p:par>
                              <p:par>
                                <p:cTn id="70" presetID="12" presetClass="entr" presetSubtype="4" fill="hold" grpId="0" nodeType="withEffect">
                                  <p:stCondLst>
                                    <p:cond delay="0"/>
                                  </p:stCondLst>
                                  <p:iterate type="lt">
                                    <p:tmPct val="40000"/>
                                  </p:iterate>
                                  <p:childTnLst>
                                    <p:set>
                                      <p:cBhvr>
                                        <p:cTn id="71" dur="1" fill="hold">
                                          <p:stCondLst>
                                            <p:cond delay="0"/>
                                          </p:stCondLst>
                                        </p:cTn>
                                        <p:tgtEl>
                                          <p:spTgt spid="17"/>
                                        </p:tgtEl>
                                        <p:attrNameLst>
                                          <p:attrName>style.visibility</p:attrName>
                                        </p:attrNameLst>
                                      </p:cBhvr>
                                      <p:to>
                                        <p:strVal val="visible"/>
                                      </p:to>
                                    </p:set>
                                    <p:anim calcmode="lin" valueType="num">
                                      <p:cBhvr additive="base">
                                        <p:cTn id="72" dur="300"/>
                                        <p:tgtEl>
                                          <p:spTgt spid="17"/>
                                        </p:tgtEl>
                                        <p:attrNameLst>
                                          <p:attrName>ppt_y</p:attrName>
                                        </p:attrNameLst>
                                      </p:cBhvr>
                                      <p:tavLst>
                                        <p:tav tm="0">
                                          <p:val>
                                            <p:strVal val="#ppt_y+#ppt_h*1.125000"/>
                                          </p:val>
                                        </p:tav>
                                        <p:tav tm="100000">
                                          <p:val>
                                            <p:strVal val="#ppt_y"/>
                                          </p:val>
                                        </p:tav>
                                      </p:tavLst>
                                    </p:anim>
                                    <p:animEffect transition="in" filter="wipe(up)">
                                      <p:cBhvr>
                                        <p:cTn id="73" dur="300"/>
                                        <p:tgtEl>
                                          <p:spTgt spid="17"/>
                                        </p:tgtEl>
                                      </p:cBhvr>
                                    </p:animEffect>
                                  </p:childTnLst>
                                </p:cTn>
                              </p:par>
                            </p:childTnLst>
                          </p:cTn>
                        </p:par>
                        <p:par>
                          <p:cTn id="74" fill="hold">
                            <p:stCondLst>
                              <p:cond delay="3600"/>
                            </p:stCondLst>
                            <p:childTnLst>
                              <p:par>
                                <p:cTn id="75" presetID="12" presetClass="entr" presetSubtype="8" fill="hold" grpId="0" nodeType="afterEffect">
                                  <p:stCondLst>
                                    <p:cond delay="0"/>
                                  </p:stCondLst>
                                  <p:childTnLst>
                                    <p:set>
                                      <p:cBhvr>
                                        <p:cTn id="76" dur="1" fill="hold">
                                          <p:stCondLst>
                                            <p:cond delay="0"/>
                                          </p:stCondLst>
                                        </p:cTn>
                                        <p:tgtEl>
                                          <p:spTgt spid="18"/>
                                        </p:tgtEl>
                                        <p:attrNameLst>
                                          <p:attrName>style.visibility</p:attrName>
                                        </p:attrNameLst>
                                      </p:cBhvr>
                                      <p:to>
                                        <p:strVal val="visible"/>
                                      </p:to>
                                    </p:set>
                                    <p:anim calcmode="lin" valueType="num">
                                      <p:cBhvr additive="base">
                                        <p:cTn id="77" dur="500"/>
                                        <p:tgtEl>
                                          <p:spTgt spid="18"/>
                                        </p:tgtEl>
                                        <p:attrNameLst>
                                          <p:attrName>ppt_x</p:attrName>
                                        </p:attrNameLst>
                                      </p:cBhvr>
                                      <p:tavLst>
                                        <p:tav tm="0">
                                          <p:val>
                                            <p:strVal val="#ppt_x-#ppt_w*1.125000"/>
                                          </p:val>
                                        </p:tav>
                                        <p:tav tm="100000">
                                          <p:val>
                                            <p:strVal val="#ppt_x"/>
                                          </p:val>
                                        </p:tav>
                                      </p:tavLst>
                                    </p:anim>
                                    <p:animEffect transition="in" filter="wipe(right)">
                                      <p:cBhvr>
                                        <p:cTn id="78" dur="500"/>
                                        <p:tgtEl>
                                          <p:spTgt spid="18"/>
                                        </p:tgtEl>
                                      </p:cBhvr>
                                    </p:animEffect>
                                  </p:childTnLst>
                                </p:cTn>
                              </p:par>
                              <p:par>
                                <p:cTn id="79" presetID="12" presetClass="entr" presetSubtype="8" fill="hold" grpId="0" nodeType="withEffect">
                                  <p:stCondLst>
                                    <p:cond delay="0"/>
                                  </p:stCondLst>
                                  <p:childTnLst>
                                    <p:set>
                                      <p:cBhvr>
                                        <p:cTn id="80" dur="1" fill="hold">
                                          <p:stCondLst>
                                            <p:cond delay="0"/>
                                          </p:stCondLst>
                                        </p:cTn>
                                        <p:tgtEl>
                                          <p:spTgt spid="19"/>
                                        </p:tgtEl>
                                        <p:attrNameLst>
                                          <p:attrName>style.visibility</p:attrName>
                                        </p:attrNameLst>
                                      </p:cBhvr>
                                      <p:to>
                                        <p:strVal val="visible"/>
                                      </p:to>
                                    </p:set>
                                    <p:anim calcmode="lin" valueType="num">
                                      <p:cBhvr additive="base">
                                        <p:cTn id="81" dur="500"/>
                                        <p:tgtEl>
                                          <p:spTgt spid="19"/>
                                        </p:tgtEl>
                                        <p:attrNameLst>
                                          <p:attrName>ppt_x</p:attrName>
                                        </p:attrNameLst>
                                      </p:cBhvr>
                                      <p:tavLst>
                                        <p:tav tm="0">
                                          <p:val>
                                            <p:strVal val="#ppt_x-#ppt_w*1.125000"/>
                                          </p:val>
                                        </p:tav>
                                        <p:tav tm="100000">
                                          <p:val>
                                            <p:strVal val="#ppt_x"/>
                                          </p:val>
                                        </p:tav>
                                      </p:tavLst>
                                    </p:anim>
                                    <p:animEffect transition="in" filter="wipe(right)">
                                      <p:cBhvr>
                                        <p:cTn id="82" dur="500"/>
                                        <p:tgtEl>
                                          <p:spTgt spid="19"/>
                                        </p:tgtEl>
                                      </p:cBhvr>
                                    </p:animEffect>
                                  </p:childTnLst>
                                </p:cTn>
                              </p:par>
                              <p:par>
                                <p:cTn id="83" presetID="12" presetClass="entr" presetSubtype="4" fill="hold" grpId="0" nodeType="withEffect">
                                  <p:stCondLst>
                                    <p:cond delay="0"/>
                                  </p:stCondLst>
                                  <p:iterate type="lt">
                                    <p:tmPct val="40000"/>
                                  </p:iterate>
                                  <p:childTnLst>
                                    <p:set>
                                      <p:cBhvr>
                                        <p:cTn id="84" dur="1" fill="hold">
                                          <p:stCondLst>
                                            <p:cond delay="0"/>
                                          </p:stCondLst>
                                        </p:cTn>
                                        <p:tgtEl>
                                          <p:spTgt spid="20"/>
                                        </p:tgtEl>
                                        <p:attrNameLst>
                                          <p:attrName>style.visibility</p:attrName>
                                        </p:attrNameLst>
                                      </p:cBhvr>
                                      <p:to>
                                        <p:strVal val="visible"/>
                                      </p:to>
                                    </p:set>
                                    <p:anim calcmode="lin" valueType="num">
                                      <p:cBhvr additive="base">
                                        <p:cTn id="85" dur="300"/>
                                        <p:tgtEl>
                                          <p:spTgt spid="20"/>
                                        </p:tgtEl>
                                        <p:attrNameLst>
                                          <p:attrName>ppt_y</p:attrName>
                                        </p:attrNameLst>
                                      </p:cBhvr>
                                      <p:tavLst>
                                        <p:tav tm="0">
                                          <p:val>
                                            <p:strVal val="#ppt_y+#ppt_h*1.125000"/>
                                          </p:val>
                                        </p:tav>
                                        <p:tav tm="100000">
                                          <p:val>
                                            <p:strVal val="#ppt_y"/>
                                          </p:val>
                                        </p:tav>
                                      </p:tavLst>
                                    </p:anim>
                                    <p:animEffect transition="in" filter="wipe(up)">
                                      <p:cBhvr>
                                        <p:cTn id="86" dur="300"/>
                                        <p:tgtEl>
                                          <p:spTgt spid="20"/>
                                        </p:tgtEl>
                                      </p:cBhvr>
                                    </p:animEffect>
                                  </p:childTnLst>
                                </p:cTn>
                              </p:par>
                            </p:childTnLst>
                          </p:cTn>
                        </p:par>
                        <p:par>
                          <p:cTn id="87" fill="hold">
                            <p:stCondLst>
                              <p:cond delay="4140"/>
                            </p:stCondLst>
                            <p:childTnLst>
                              <p:par>
                                <p:cTn id="88" presetID="12" presetClass="entr" presetSubtype="8" fill="hold" grpId="0" nodeType="afterEffect">
                                  <p:stCondLst>
                                    <p:cond delay="0"/>
                                  </p:stCondLst>
                                  <p:childTnLst>
                                    <p:set>
                                      <p:cBhvr>
                                        <p:cTn id="89" dur="1" fill="hold">
                                          <p:stCondLst>
                                            <p:cond delay="0"/>
                                          </p:stCondLst>
                                        </p:cTn>
                                        <p:tgtEl>
                                          <p:spTgt spid="21"/>
                                        </p:tgtEl>
                                        <p:attrNameLst>
                                          <p:attrName>style.visibility</p:attrName>
                                        </p:attrNameLst>
                                      </p:cBhvr>
                                      <p:to>
                                        <p:strVal val="visible"/>
                                      </p:to>
                                    </p:set>
                                    <p:anim calcmode="lin" valueType="num">
                                      <p:cBhvr additive="base">
                                        <p:cTn id="90" dur="500"/>
                                        <p:tgtEl>
                                          <p:spTgt spid="21"/>
                                        </p:tgtEl>
                                        <p:attrNameLst>
                                          <p:attrName>ppt_x</p:attrName>
                                        </p:attrNameLst>
                                      </p:cBhvr>
                                      <p:tavLst>
                                        <p:tav tm="0">
                                          <p:val>
                                            <p:strVal val="#ppt_x-#ppt_w*1.125000"/>
                                          </p:val>
                                        </p:tav>
                                        <p:tav tm="100000">
                                          <p:val>
                                            <p:strVal val="#ppt_x"/>
                                          </p:val>
                                        </p:tav>
                                      </p:tavLst>
                                    </p:anim>
                                    <p:animEffect transition="in" filter="wipe(right)">
                                      <p:cBhvr>
                                        <p:cTn id="91" dur="500"/>
                                        <p:tgtEl>
                                          <p:spTgt spid="21"/>
                                        </p:tgtEl>
                                      </p:cBhvr>
                                    </p:animEffect>
                                  </p:childTnLst>
                                </p:cTn>
                              </p:par>
                              <p:par>
                                <p:cTn id="92" presetID="12" presetClass="entr" presetSubtype="8" fill="hold" grpId="0" nodeType="withEffect">
                                  <p:stCondLst>
                                    <p:cond delay="0"/>
                                  </p:stCondLst>
                                  <p:childTnLst>
                                    <p:set>
                                      <p:cBhvr>
                                        <p:cTn id="93" dur="1" fill="hold">
                                          <p:stCondLst>
                                            <p:cond delay="0"/>
                                          </p:stCondLst>
                                        </p:cTn>
                                        <p:tgtEl>
                                          <p:spTgt spid="22"/>
                                        </p:tgtEl>
                                        <p:attrNameLst>
                                          <p:attrName>style.visibility</p:attrName>
                                        </p:attrNameLst>
                                      </p:cBhvr>
                                      <p:to>
                                        <p:strVal val="visible"/>
                                      </p:to>
                                    </p:set>
                                    <p:anim calcmode="lin" valueType="num">
                                      <p:cBhvr additive="base">
                                        <p:cTn id="94" dur="500"/>
                                        <p:tgtEl>
                                          <p:spTgt spid="22"/>
                                        </p:tgtEl>
                                        <p:attrNameLst>
                                          <p:attrName>ppt_x</p:attrName>
                                        </p:attrNameLst>
                                      </p:cBhvr>
                                      <p:tavLst>
                                        <p:tav tm="0">
                                          <p:val>
                                            <p:strVal val="#ppt_x-#ppt_w*1.125000"/>
                                          </p:val>
                                        </p:tav>
                                        <p:tav tm="100000">
                                          <p:val>
                                            <p:strVal val="#ppt_x"/>
                                          </p:val>
                                        </p:tav>
                                      </p:tavLst>
                                    </p:anim>
                                    <p:animEffect transition="in" filter="wipe(right)">
                                      <p:cBhvr>
                                        <p:cTn id="95" dur="500"/>
                                        <p:tgtEl>
                                          <p:spTgt spid="22"/>
                                        </p:tgtEl>
                                      </p:cBhvr>
                                    </p:animEffect>
                                  </p:childTnLst>
                                </p:cTn>
                              </p:par>
                              <p:par>
                                <p:cTn id="96" presetID="12" presetClass="entr" presetSubtype="4" fill="hold" grpId="0" nodeType="withEffect">
                                  <p:stCondLst>
                                    <p:cond delay="0"/>
                                  </p:stCondLst>
                                  <p:iterate type="lt">
                                    <p:tmPct val="40000"/>
                                  </p:iterate>
                                  <p:childTnLst>
                                    <p:set>
                                      <p:cBhvr>
                                        <p:cTn id="97" dur="1" fill="hold">
                                          <p:stCondLst>
                                            <p:cond delay="0"/>
                                          </p:stCondLst>
                                        </p:cTn>
                                        <p:tgtEl>
                                          <p:spTgt spid="23"/>
                                        </p:tgtEl>
                                        <p:attrNameLst>
                                          <p:attrName>style.visibility</p:attrName>
                                        </p:attrNameLst>
                                      </p:cBhvr>
                                      <p:to>
                                        <p:strVal val="visible"/>
                                      </p:to>
                                    </p:set>
                                    <p:anim calcmode="lin" valueType="num">
                                      <p:cBhvr additive="base">
                                        <p:cTn id="98" dur="300"/>
                                        <p:tgtEl>
                                          <p:spTgt spid="23"/>
                                        </p:tgtEl>
                                        <p:attrNameLst>
                                          <p:attrName>ppt_y</p:attrName>
                                        </p:attrNameLst>
                                      </p:cBhvr>
                                      <p:tavLst>
                                        <p:tav tm="0">
                                          <p:val>
                                            <p:strVal val="#ppt_y+#ppt_h*1.125000"/>
                                          </p:val>
                                        </p:tav>
                                        <p:tav tm="100000">
                                          <p:val>
                                            <p:strVal val="#ppt_y"/>
                                          </p:val>
                                        </p:tav>
                                      </p:tavLst>
                                    </p:anim>
                                    <p:animEffect transition="in" filter="wipe(up)">
                                      <p:cBhvr>
                                        <p:cTn id="99" dur="300"/>
                                        <p:tgtEl>
                                          <p:spTgt spid="23"/>
                                        </p:tgtEl>
                                      </p:cBhvr>
                                    </p:animEffect>
                                  </p:childTnLst>
                                </p:cTn>
                              </p:par>
                            </p:childTnLst>
                          </p:cTn>
                        </p:par>
                        <p:par>
                          <p:cTn id="100" fill="hold">
                            <p:stCondLst>
                              <p:cond delay="4800"/>
                            </p:stCondLst>
                            <p:childTnLst>
                              <p:par>
                                <p:cTn id="101" presetID="12" presetClass="entr" presetSubtype="8" fill="hold" grpId="0" nodeType="afterEffect">
                                  <p:stCondLst>
                                    <p:cond delay="0"/>
                                  </p:stCondLst>
                                  <p:childTnLst>
                                    <p:set>
                                      <p:cBhvr>
                                        <p:cTn id="102" dur="1" fill="hold">
                                          <p:stCondLst>
                                            <p:cond delay="0"/>
                                          </p:stCondLst>
                                        </p:cTn>
                                        <p:tgtEl>
                                          <p:spTgt spid="24"/>
                                        </p:tgtEl>
                                        <p:attrNameLst>
                                          <p:attrName>style.visibility</p:attrName>
                                        </p:attrNameLst>
                                      </p:cBhvr>
                                      <p:to>
                                        <p:strVal val="visible"/>
                                      </p:to>
                                    </p:set>
                                    <p:anim calcmode="lin" valueType="num">
                                      <p:cBhvr additive="base">
                                        <p:cTn id="103" dur="500"/>
                                        <p:tgtEl>
                                          <p:spTgt spid="24"/>
                                        </p:tgtEl>
                                        <p:attrNameLst>
                                          <p:attrName>ppt_x</p:attrName>
                                        </p:attrNameLst>
                                      </p:cBhvr>
                                      <p:tavLst>
                                        <p:tav tm="0">
                                          <p:val>
                                            <p:strVal val="#ppt_x-#ppt_w*1.125000"/>
                                          </p:val>
                                        </p:tav>
                                        <p:tav tm="100000">
                                          <p:val>
                                            <p:strVal val="#ppt_x"/>
                                          </p:val>
                                        </p:tav>
                                      </p:tavLst>
                                    </p:anim>
                                    <p:animEffect transition="in" filter="wipe(right)">
                                      <p:cBhvr>
                                        <p:cTn id="104" dur="500"/>
                                        <p:tgtEl>
                                          <p:spTgt spid="24"/>
                                        </p:tgtEl>
                                      </p:cBhvr>
                                    </p:animEffect>
                                  </p:childTnLst>
                                </p:cTn>
                              </p:par>
                              <p:par>
                                <p:cTn id="105" presetID="12" presetClass="entr" presetSubtype="8" fill="hold" grpId="0" nodeType="withEffect">
                                  <p:stCondLst>
                                    <p:cond delay="0"/>
                                  </p:stCondLst>
                                  <p:childTnLst>
                                    <p:set>
                                      <p:cBhvr>
                                        <p:cTn id="106" dur="1" fill="hold">
                                          <p:stCondLst>
                                            <p:cond delay="0"/>
                                          </p:stCondLst>
                                        </p:cTn>
                                        <p:tgtEl>
                                          <p:spTgt spid="25"/>
                                        </p:tgtEl>
                                        <p:attrNameLst>
                                          <p:attrName>style.visibility</p:attrName>
                                        </p:attrNameLst>
                                      </p:cBhvr>
                                      <p:to>
                                        <p:strVal val="visible"/>
                                      </p:to>
                                    </p:set>
                                    <p:anim calcmode="lin" valueType="num">
                                      <p:cBhvr additive="base">
                                        <p:cTn id="107" dur="500"/>
                                        <p:tgtEl>
                                          <p:spTgt spid="25"/>
                                        </p:tgtEl>
                                        <p:attrNameLst>
                                          <p:attrName>ppt_x</p:attrName>
                                        </p:attrNameLst>
                                      </p:cBhvr>
                                      <p:tavLst>
                                        <p:tav tm="0">
                                          <p:val>
                                            <p:strVal val="#ppt_x-#ppt_w*1.125000"/>
                                          </p:val>
                                        </p:tav>
                                        <p:tav tm="100000">
                                          <p:val>
                                            <p:strVal val="#ppt_x"/>
                                          </p:val>
                                        </p:tav>
                                      </p:tavLst>
                                    </p:anim>
                                    <p:animEffect transition="in" filter="wipe(right)">
                                      <p:cBhvr>
                                        <p:cTn id="108" dur="500"/>
                                        <p:tgtEl>
                                          <p:spTgt spid="25"/>
                                        </p:tgtEl>
                                      </p:cBhvr>
                                    </p:animEffect>
                                  </p:childTnLst>
                                </p:cTn>
                              </p:par>
                              <p:par>
                                <p:cTn id="109" presetID="12" presetClass="entr" presetSubtype="4" fill="hold" grpId="0" nodeType="withEffect">
                                  <p:stCondLst>
                                    <p:cond delay="0"/>
                                  </p:stCondLst>
                                  <p:iterate type="lt">
                                    <p:tmPct val="40000"/>
                                  </p:iterate>
                                  <p:childTnLst>
                                    <p:set>
                                      <p:cBhvr>
                                        <p:cTn id="110" dur="1" fill="hold">
                                          <p:stCondLst>
                                            <p:cond delay="0"/>
                                          </p:stCondLst>
                                        </p:cTn>
                                        <p:tgtEl>
                                          <p:spTgt spid="26"/>
                                        </p:tgtEl>
                                        <p:attrNameLst>
                                          <p:attrName>style.visibility</p:attrName>
                                        </p:attrNameLst>
                                      </p:cBhvr>
                                      <p:to>
                                        <p:strVal val="visible"/>
                                      </p:to>
                                    </p:set>
                                    <p:anim calcmode="lin" valueType="num">
                                      <p:cBhvr additive="base">
                                        <p:cTn id="111" dur="300"/>
                                        <p:tgtEl>
                                          <p:spTgt spid="26"/>
                                        </p:tgtEl>
                                        <p:attrNameLst>
                                          <p:attrName>ppt_y</p:attrName>
                                        </p:attrNameLst>
                                      </p:cBhvr>
                                      <p:tavLst>
                                        <p:tav tm="0">
                                          <p:val>
                                            <p:strVal val="#ppt_y+#ppt_h*1.125000"/>
                                          </p:val>
                                        </p:tav>
                                        <p:tav tm="100000">
                                          <p:val>
                                            <p:strVal val="#ppt_y"/>
                                          </p:val>
                                        </p:tav>
                                      </p:tavLst>
                                    </p:anim>
                                    <p:animEffect transition="in" filter="wipe(up)">
                                      <p:cBhvr>
                                        <p:cTn id="112" dur="300"/>
                                        <p:tgtEl>
                                          <p:spTgt spid="26"/>
                                        </p:tgtEl>
                                      </p:cBhvr>
                                    </p:animEffect>
                                  </p:childTnLst>
                                </p:cTn>
                              </p:par>
                            </p:childTnLst>
                          </p:cTn>
                        </p:par>
                        <p:par>
                          <p:cTn id="113" fill="hold">
                            <p:stCondLst>
                              <p:cond delay="5460"/>
                            </p:stCondLst>
                            <p:childTnLst>
                              <p:par>
                                <p:cTn id="114" presetID="12" presetClass="entr" presetSubtype="8" fill="hold" grpId="0" nodeType="afterEffect">
                                  <p:stCondLst>
                                    <p:cond delay="0"/>
                                  </p:stCondLst>
                                  <p:childTnLst>
                                    <p:set>
                                      <p:cBhvr>
                                        <p:cTn id="115" dur="1" fill="hold">
                                          <p:stCondLst>
                                            <p:cond delay="0"/>
                                          </p:stCondLst>
                                        </p:cTn>
                                        <p:tgtEl>
                                          <p:spTgt spid="27"/>
                                        </p:tgtEl>
                                        <p:attrNameLst>
                                          <p:attrName>style.visibility</p:attrName>
                                        </p:attrNameLst>
                                      </p:cBhvr>
                                      <p:to>
                                        <p:strVal val="visible"/>
                                      </p:to>
                                    </p:set>
                                    <p:anim calcmode="lin" valueType="num">
                                      <p:cBhvr additive="base">
                                        <p:cTn id="116" dur="500"/>
                                        <p:tgtEl>
                                          <p:spTgt spid="27"/>
                                        </p:tgtEl>
                                        <p:attrNameLst>
                                          <p:attrName>ppt_x</p:attrName>
                                        </p:attrNameLst>
                                      </p:cBhvr>
                                      <p:tavLst>
                                        <p:tav tm="0">
                                          <p:val>
                                            <p:strVal val="#ppt_x-#ppt_w*1.125000"/>
                                          </p:val>
                                        </p:tav>
                                        <p:tav tm="100000">
                                          <p:val>
                                            <p:strVal val="#ppt_x"/>
                                          </p:val>
                                        </p:tav>
                                      </p:tavLst>
                                    </p:anim>
                                    <p:animEffect transition="in" filter="wipe(right)">
                                      <p:cBhvr>
                                        <p:cTn id="117" dur="500"/>
                                        <p:tgtEl>
                                          <p:spTgt spid="27"/>
                                        </p:tgtEl>
                                      </p:cBhvr>
                                    </p:animEffect>
                                  </p:childTnLst>
                                </p:cTn>
                              </p:par>
                              <p:par>
                                <p:cTn id="118" presetID="12" presetClass="entr" presetSubtype="8" fill="hold" grpId="0" nodeType="withEffect">
                                  <p:stCondLst>
                                    <p:cond delay="0"/>
                                  </p:stCondLst>
                                  <p:childTnLst>
                                    <p:set>
                                      <p:cBhvr>
                                        <p:cTn id="119" dur="1" fill="hold">
                                          <p:stCondLst>
                                            <p:cond delay="0"/>
                                          </p:stCondLst>
                                        </p:cTn>
                                        <p:tgtEl>
                                          <p:spTgt spid="28"/>
                                        </p:tgtEl>
                                        <p:attrNameLst>
                                          <p:attrName>style.visibility</p:attrName>
                                        </p:attrNameLst>
                                      </p:cBhvr>
                                      <p:to>
                                        <p:strVal val="visible"/>
                                      </p:to>
                                    </p:set>
                                    <p:anim calcmode="lin" valueType="num">
                                      <p:cBhvr additive="base">
                                        <p:cTn id="120" dur="500"/>
                                        <p:tgtEl>
                                          <p:spTgt spid="28"/>
                                        </p:tgtEl>
                                        <p:attrNameLst>
                                          <p:attrName>ppt_x</p:attrName>
                                        </p:attrNameLst>
                                      </p:cBhvr>
                                      <p:tavLst>
                                        <p:tav tm="0">
                                          <p:val>
                                            <p:strVal val="#ppt_x-#ppt_w*1.125000"/>
                                          </p:val>
                                        </p:tav>
                                        <p:tav tm="100000">
                                          <p:val>
                                            <p:strVal val="#ppt_x"/>
                                          </p:val>
                                        </p:tav>
                                      </p:tavLst>
                                    </p:anim>
                                    <p:animEffect transition="in" filter="wipe(right)">
                                      <p:cBhvr>
                                        <p:cTn id="121" dur="500"/>
                                        <p:tgtEl>
                                          <p:spTgt spid="28"/>
                                        </p:tgtEl>
                                      </p:cBhvr>
                                    </p:animEffect>
                                  </p:childTnLst>
                                </p:cTn>
                              </p:par>
                              <p:par>
                                <p:cTn id="122" presetID="12" presetClass="entr" presetSubtype="4" fill="hold" grpId="0" nodeType="withEffect">
                                  <p:stCondLst>
                                    <p:cond delay="0"/>
                                  </p:stCondLst>
                                  <p:iterate type="lt">
                                    <p:tmPct val="40000"/>
                                  </p:iterate>
                                  <p:childTnLst>
                                    <p:set>
                                      <p:cBhvr>
                                        <p:cTn id="123" dur="1" fill="hold">
                                          <p:stCondLst>
                                            <p:cond delay="0"/>
                                          </p:stCondLst>
                                        </p:cTn>
                                        <p:tgtEl>
                                          <p:spTgt spid="29"/>
                                        </p:tgtEl>
                                        <p:attrNameLst>
                                          <p:attrName>style.visibility</p:attrName>
                                        </p:attrNameLst>
                                      </p:cBhvr>
                                      <p:to>
                                        <p:strVal val="visible"/>
                                      </p:to>
                                    </p:set>
                                    <p:anim calcmode="lin" valueType="num">
                                      <p:cBhvr additive="base">
                                        <p:cTn id="124" dur="300"/>
                                        <p:tgtEl>
                                          <p:spTgt spid="29"/>
                                        </p:tgtEl>
                                        <p:attrNameLst>
                                          <p:attrName>ppt_y</p:attrName>
                                        </p:attrNameLst>
                                      </p:cBhvr>
                                      <p:tavLst>
                                        <p:tav tm="0">
                                          <p:val>
                                            <p:strVal val="#ppt_y+#ppt_h*1.125000"/>
                                          </p:val>
                                        </p:tav>
                                        <p:tav tm="100000">
                                          <p:val>
                                            <p:strVal val="#ppt_y"/>
                                          </p:val>
                                        </p:tav>
                                      </p:tavLst>
                                    </p:anim>
                                    <p:animEffect transition="in" filter="wipe(up)">
                                      <p:cBhvr>
                                        <p:cTn id="125" dur="3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7" grpId="0" animBg="1"/>
      <p:bldP spid="8" grpId="0" animBg="1"/>
      <p:bldP spid="9" grpId="0" animBg="1"/>
      <p:bldP spid="10" grpId="0" animBg="1"/>
      <p:bldP spid="11" grpId="0"/>
      <p:bldP spid="12" grpId="0"/>
      <p:bldP spid="13" grpId="0"/>
      <p:bldP spid="14" grpId="0"/>
      <p:bldP spid="15" grpId="0"/>
      <p:bldP spid="16" grpId="0"/>
      <p:bldP spid="17" grpId="0"/>
      <p:bldP spid="18" grpId="0"/>
      <p:bldP spid="19" grpId="0"/>
      <p:bldP spid="20" grpId="0"/>
      <p:bldP spid="21" grpId="0"/>
      <p:bldP spid="22" grpId="0"/>
      <p:bldP spid="23" grpId="0"/>
      <p:bldP spid="24" grpId="0"/>
      <p:bldP spid="25" grpId="0"/>
      <p:bldP spid="26" grpId="0"/>
      <p:bldP spid="27" grpId="0"/>
      <p:bldP spid="28" grpId="0"/>
      <p:bldP spid="29"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淘宝-想搞设计PPT(倒卖必究)-4"/>
          <p:cNvPicPr>
            <a:picLocks noChangeAspect="1"/>
          </p:cNvPicPr>
          <p:nvPr/>
        </p:nvPicPr>
        <p:blipFill rotWithShape="1">
          <a:blip r:embed="rId4" cstate="print">
            <a:extLst>
              <a:ext uri="{28A0092B-C50C-407E-A947-70E740481C1C}">
                <a14:useLocalDpi xmlns:a14="http://schemas.microsoft.com/office/drawing/2010/main" val="0"/>
              </a:ext>
            </a:extLst>
          </a:blip>
          <a:srcRect t="6137" b="5185"/>
          <a:stretch/>
        </p:blipFill>
        <p:spPr>
          <a:xfrm>
            <a:off x="1538514" y="2048429"/>
            <a:ext cx="2667014" cy="2216856"/>
          </a:xfrm>
          <a:prstGeom prst="rect">
            <a:avLst/>
          </a:prstGeom>
        </p:spPr>
      </p:pic>
      <p:pic>
        <p:nvPicPr>
          <p:cNvPr id="5" name="淘宝-想搞设计PPT(倒卖必究)-5"/>
          <p:cNvPicPr>
            <a:picLocks noChangeAspect="1"/>
          </p:cNvPicPr>
          <p:nvPr/>
        </p:nvPicPr>
        <p:blipFill rotWithShape="1">
          <a:blip r:embed="rId4" cstate="print">
            <a:extLst>
              <a:ext uri="{28A0092B-C50C-407E-A947-70E740481C1C}">
                <a14:useLocalDpi xmlns:a14="http://schemas.microsoft.com/office/drawing/2010/main" val="0"/>
              </a:ext>
            </a:extLst>
          </a:blip>
          <a:srcRect t="6137" b="5185"/>
          <a:stretch/>
        </p:blipFill>
        <p:spPr>
          <a:xfrm>
            <a:off x="8000986" y="2048429"/>
            <a:ext cx="2667014" cy="2216856"/>
          </a:xfrm>
          <a:prstGeom prst="rect">
            <a:avLst/>
          </a:prstGeom>
        </p:spPr>
      </p:pic>
      <p:pic>
        <p:nvPicPr>
          <p:cNvPr id="3" name="淘宝-想搞设计PPT(倒卖必究)-3"/>
          <p:cNvPicPr>
            <a:picLocks noChangeAspect="1"/>
          </p:cNvPicPr>
          <p:nvPr/>
        </p:nvPicPr>
        <p:blipFill rotWithShape="1">
          <a:blip r:embed="rId5">
            <a:extLst>
              <a:ext uri="{28A0092B-C50C-407E-A947-70E740481C1C}">
                <a14:useLocalDpi xmlns:a14="http://schemas.microsoft.com/office/drawing/2010/main" val="0"/>
              </a:ext>
            </a:extLst>
          </a:blip>
          <a:srcRect t="6137" b="5185"/>
          <a:stretch/>
        </p:blipFill>
        <p:spPr>
          <a:xfrm>
            <a:off x="4013497" y="1425854"/>
            <a:ext cx="4165006" cy="3462006"/>
          </a:xfrm>
          <a:prstGeom prst="rect">
            <a:avLst/>
          </a:prstGeom>
        </p:spPr>
      </p:pic>
      <p:grpSp>
        <p:nvGrpSpPr>
          <p:cNvPr id="6" name="组合 5">
            <a:extLst>
              <a:ext uri="{FF2B5EF4-FFF2-40B4-BE49-F238E27FC236}">
                <a16:creationId xmlns:a16="http://schemas.microsoft.com/office/drawing/2014/main" id="{7B6DF239-0C88-A35B-FF31-9226C8E87651}"/>
              </a:ext>
            </a:extLst>
          </p:cNvPr>
          <p:cNvGrpSpPr/>
          <p:nvPr/>
        </p:nvGrpSpPr>
        <p:grpSpPr>
          <a:xfrm>
            <a:off x="1374981" y="4629545"/>
            <a:ext cx="9757476" cy="1556972"/>
            <a:chOff x="1374981" y="4629545"/>
            <a:chExt cx="9757476" cy="1556972"/>
          </a:xfrm>
        </p:grpSpPr>
        <p:grpSp>
          <p:nvGrpSpPr>
            <p:cNvPr id="11" name="组合 10"/>
            <p:cNvGrpSpPr/>
            <p:nvPr/>
          </p:nvGrpSpPr>
          <p:grpSpPr>
            <a:xfrm>
              <a:off x="1374981" y="4629545"/>
              <a:ext cx="9757476" cy="1556972"/>
              <a:chOff x="5394700" y="1059192"/>
              <a:chExt cx="9757476" cy="1556972"/>
            </a:xfrm>
          </p:grpSpPr>
          <p:sp>
            <p:nvSpPr>
              <p:cNvPr id="12" name="淘宝-想搞设计PPT(倒卖必究)-12"/>
              <p:cNvSpPr txBox="1"/>
              <p:nvPr/>
            </p:nvSpPr>
            <p:spPr>
              <a:xfrm>
                <a:off x="5394700" y="1059192"/>
                <a:ext cx="2444433" cy="461665"/>
              </a:xfrm>
              <a:prstGeom prst="rect">
                <a:avLst/>
              </a:prstGeom>
              <a:noFill/>
            </p:spPr>
            <p:txBody>
              <a:bodyPr wrap="square" rtlCol="0">
                <a:spAutoFit/>
                <a:scene3d>
                  <a:camera prst="orthographicFront"/>
                  <a:lightRig rig="threePt" dir="t"/>
                </a:scene3d>
                <a:sp3d contourW="12700"/>
              </a:bodyPr>
              <a:lstStyle>
                <a:defPPr>
                  <a:defRPr lang="zh-CN"/>
                </a:defPPr>
                <a:lvl1pPr>
                  <a:defRPr sz="1200">
                    <a:solidFill>
                      <a:schemeClr val="tx1">
                        <a:lumMod val="75000"/>
                        <a:lumOff val="25000"/>
                      </a:schemeClr>
                    </a:solidFill>
                    <a:latin typeface="EngraversGothic BT" panose="020B0507020203020204" pitchFamily="34" charset="0"/>
                  </a:defRPr>
                </a:lvl1pPr>
              </a:lstStyle>
              <a:p>
                <a:r>
                  <a:rPr lang="zh-CN" altLang="en-US" sz="2400" b="1" dirty="0">
                    <a:solidFill/>
                    <a:latin typeface="字魂59号-创粗黑" panose="00000500000000000000" pitchFamily="2" charset="-122"/>
                    <a:ea typeface="字魂59号-创粗黑" panose="00000500000000000000" pitchFamily="2" charset="-122"/>
                  </a:rPr>
                  <a:t>标题文字添加</a:t>
                </a:r>
                <a:endParaRPr lang="en-US" sz="2400" b="1" dirty="0">
                  <a:latin typeface="字魂59号-创粗黑" panose="00000500000000000000" pitchFamily="2" charset="-122"/>
                  <a:ea typeface="字魂59号-创粗黑" panose="00000500000000000000" pitchFamily="2" charset="-122"/>
                </a:endParaRPr>
              </a:p>
            </p:txBody>
          </p:sp>
          <p:sp>
            <p:nvSpPr>
              <p:cNvPr id="13" name="淘宝-想搞设计PPT(倒卖必究)-13"/>
              <p:cNvSpPr txBox="1"/>
              <p:nvPr/>
            </p:nvSpPr>
            <p:spPr>
              <a:xfrm>
                <a:off x="5394700" y="1662057"/>
                <a:ext cx="9757476" cy="954107"/>
              </a:xfrm>
              <a:prstGeom prst="rect">
                <a:avLst/>
              </a:prstGeom>
              <a:noFill/>
            </p:spPr>
            <p:txBody>
              <a:bodyPr wrap="square" rtlCol="0">
                <a:spAutoFit/>
                <a:scene3d>
                  <a:camera prst="orthographicFront"/>
                  <a:lightRig rig="threePt" dir="t"/>
                </a:scene3d>
                <a:sp3d contourW="12700"/>
              </a:bodyPr>
              <a:lstStyle/>
              <a:p>
                <a:r>
                  <a:rPr lang="zh-CN" altLang="en-US" sz="1400" dirty="0">
                    <a:solidFill>
                      <a:schemeClr val="bg1">
                        <a:lumMod val="50000"/>
                      </a:schemeClr>
                    </a:solidFill>
                    <a:latin typeface="字魂59号-创粗黑" panose="00000500000000000000" pitchFamily="2" charset="-122"/>
                    <a:ea typeface="字魂59号-创粗黑" panose="00000500000000000000" pitchFamily="2" charset="-122"/>
                  </a:rPr>
                  <a:t>用户可以在投影仪或者计算机上进行演示也可以将演示文稿打印出来制作成胶片以便应用到更广泛的领域中。</a:t>
                </a:r>
                <a:r>
                  <a:rPr lang="zh-CN" altLang="en-US" sz="1400" dirty="0">
                    <a:solidFill>
                      <a:schemeClr val="tx1">
                        <a:lumMod val="65000"/>
                        <a:lumOff val="35000"/>
                      </a:schemeClr>
                    </a:solidFill>
                    <a:latin typeface="字魂59号-创粗黑" panose="00000500000000000000" pitchFamily="2" charset="-122"/>
                    <a:ea typeface="字魂59号-创粗黑" panose="00000500000000000000" pitchFamily="2" charset="-122"/>
                  </a:rPr>
                  <a:t>用户可以在投影仪或者计算机上进行演示也可以将演示文稿打印出来制作成胶片以便应用到更广泛的领域中。</a:t>
                </a:r>
              </a:p>
              <a:p>
                <a:r>
                  <a:rPr lang="zh-CN" altLang="en-US" sz="1400" dirty="0">
                    <a:solidFill>
                      <a:schemeClr val="tx1">
                        <a:lumMod val="65000"/>
                        <a:lumOff val="35000"/>
                      </a:schemeClr>
                    </a:solidFill>
                    <a:latin typeface="字魂59号-创粗黑" panose="00000500000000000000" pitchFamily="2" charset="-122"/>
                    <a:ea typeface="字魂59号-创粗黑" panose="00000500000000000000" pitchFamily="2" charset="-122"/>
                  </a:rPr>
                  <a:t>用户可以在投影仪或者计算机上进行演示也可以将演示文稿打印出来制作成胶片以便应用到更广泛的领域中。</a:t>
                </a:r>
              </a:p>
              <a:p>
                <a:r>
                  <a:rPr lang="zh-CN" altLang="en-US" sz="1400" dirty="0">
                    <a:solidFill>
                      <a:schemeClr val="tx1">
                        <a:lumMod val="65000"/>
                        <a:lumOff val="35000"/>
                      </a:schemeClr>
                    </a:solidFill>
                    <a:latin typeface="字魂59号-创粗黑" panose="00000500000000000000" pitchFamily="2" charset="-122"/>
                    <a:ea typeface="字魂59号-创粗黑" panose="00000500000000000000" pitchFamily="2" charset="-122"/>
                  </a:rPr>
                  <a:t>用户可以在投影仪或者计算机上进行演示也可以将演示文稿打印出来制作成胶片以便应用到更广泛的领域中。</a:t>
                </a:r>
              </a:p>
            </p:txBody>
          </p:sp>
        </p:grpSp>
        <p:cxnSp>
          <p:nvCxnSpPr>
            <p:cNvPr id="15" name="淘宝-想搞设计PPT(倒卖必究)-15"/>
            <p:cNvCxnSpPr/>
            <p:nvPr/>
          </p:nvCxnSpPr>
          <p:spPr>
            <a:xfrm>
              <a:off x="1481533" y="5122782"/>
              <a:ext cx="9404179" cy="0"/>
            </a:xfrm>
            <a:prstGeom prst="line">
              <a:avLst/>
            </a:prstGeom>
            <a:ln>
              <a:solidFill>
                <a:srgbClr val="BFBFBF"/>
              </a:solidFill>
            </a:ln>
          </p:spPr>
          <p:style>
            <a:lnRef idx="1">
              <a:schemeClr val="accent1"/>
            </a:lnRef>
            <a:fillRef idx="0">
              <a:schemeClr val="accent1"/>
            </a:fillRef>
            <a:effectRef idx="0">
              <a:schemeClr val="accent1"/>
            </a:effectRef>
            <a:fontRef idx="minor">
              <a:schemeClr val="tx1"/>
            </a:fontRef>
          </p:style>
        </p:cxnSp>
        <p:cxnSp>
          <p:nvCxnSpPr>
            <p:cNvPr id="16" name="淘宝-想搞设计PPT(倒卖必究)-16"/>
            <p:cNvCxnSpPr>
              <a:cxnSpLocks/>
            </p:cNvCxnSpPr>
            <p:nvPr/>
          </p:nvCxnSpPr>
          <p:spPr>
            <a:xfrm>
              <a:off x="9579429" y="5122782"/>
              <a:ext cx="1306283" cy="0"/>
            </a:xfrm>
            <a:prstGeom prst="line">
              <a:avLst/>
            </a:prstGeom>
            <a:ln w="38100">
              <a:solidFill>
                <a:srgbClr val="15548D"/>
              </a:solidFill>
            </a:ln>
          </p:spPr>
          <p:style>
            <a:lnRef idx="1">
              <a:schemeClr val="accent1"/>
            </a:lnRef>
            <a:fillRef idx="0">
              <a:schemeClr val="accent1"/>
            </a:fillRef>
            <a:effectRef idx="0">
              <a:schemeClr val="accent1"/>
            </a:effectRef>
            <a:fontRef idx="minor">
              <a:schemeClr val="tx1"/>
            </a:fontRef>
          </p:style>
        </p:cxnSp>
      </p:grpSp>
      <p:grpSp>
        <p:nvGrpSpPr>
          <p:cNvPr id="2" name="组合 1">
            <a:extLst>
              <a:ext uri="{FF2B5EF4-FFF2-40B4-BE49-F238E27FC236}">
                <a16:creationId xmlns:a16="http://schemas.microsoft.com/office/drawing/2014/main" id="{9DEAC7AC-6095-11D4-6CBB-AAFCED6C0D42}"/>
              </a:ext>
            </a:extLst>
          </p:cNvPr>
          <p:cNvGrpSpPr/>
          <p:nvPr/>
        </p:nvGrpSpPr>
        <p:grpSpPr>
          <a:xfrm>
            <a:off x="3320458" y="333481"/>
            <a:ext cx="5572519" cy="778879"/>
            <a:chOff x="3320458" y="333481"/>
            <a:chExt cx="5572519" cy="778879"/>
          </a:xfrm>
        </p:grpSpPr>
        <p:sp>
          <p:nvSpPr>
            <p:cNvPr id="19" name="淘宝-想搞设计PPT(倒卖必究)-19"/>
            <p:cNvSpPr txBox="1"/>
            <p:nvPr/>
          </p:nvSpPr>
          <p:spPr>
            <a:xfrm>
              <a:off x="4372909" y="333481"/>
              <a:ext cx="3467616" cy="584775"/>
            </a:xfrm>
            <a:prstGeom prst="rect">
              <a:avLst/>
            </a:prstGeom>
            <a:noFill/>
          </p:spPr>
          <p:txBody>
            <a:bodyPr wrap="non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200" b="1" i="0" u="none" strike="noStrike" kern="1200" cap="none" spc="0" normalizeH="0" baseline="0" noProof="0" dirty="0">
                  <a:ln>
                    <a:noFill/>
                  </a:ln>
                  <a:solidFill>
                    <a:srgbClr val="15548D"/>
                  </a:solidFill>
                  <a:effectLst/>
                  <a:uLnTx/>
                  <a:uFillTx/>
                  <a:latin typeface="Arial"/>
                  <a:ea typeface="字魂59号-创粗黑" panose="00000500000000000000" pitchFamily="2" charset="-122"/>
                  <a:cs typeface="+mn-cs"/>
                </a:rPr>
                <a:t>标题文字添加此处</a:t>
              </a:r>
            </a:p>
          </p:txBody>
        </p:sp>
        <p:sp>
          <p:nvSpPr>
            <p:cNvPr id="20" name="淘宝-想搞设计PPT(倒卖必究)-20"/>
            <p:cNvSpPr txBox="1"/>
            <p:nvPr/>
          </p:nvSpPr>
          <p:spPr>
            <a:xfrm>
              <a:off x="3320458" y="847351"/>
              <a:ext cx="5572519" cy="265009"/>
            </a:xfrm>
            <a:prstGeom prst="rect">
              <a:avLst/>
            </a:prstGeom>
            <a:noFill/>
          </p:spPr>
          <p:txBody>
            <a:bodyPr wrap="square" rtlCol="0">
              <a:spAutoFit/>
              <a:scene3d>
                <a:camera prst="orthographicFront"/>
                <a:lightRig rig="threePt" dir="t"/>
              </a:scene3d>
              <a:sp3d contourW="12700"/>
            </a:bodyPr>
            <a:lstStyle/>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altLang="zh-CN" sz="1050" b="0" i="0" u="none" strike="noStrike" kern="1200" cap="none" spc="0" normalizeH="0" baseline="0" noProof="0" dirty="0">
                  <a:ln>
                    <a:noFill/>
                  </a:ln>
                  <a:solidFill>
                    <a:schemeClr val="bg1">
                      <a:lumMod val="65000"/>
                    </a:schemeClr>
                  </a:solidFill>
                  <a:effectLst/>
                  <a:uLnTx/>
                  <a:uFillTx/>
                  <a:latin typeface="字魂59号-创粗黑" panose="00000500000000000000" pitchFamily="2" charset="-122"/>
                  <a:ea typeface="字魂59号-创粗黑" panose="00000500000000000000" pitchFamily="2" charset="-122"/>
                  <a:cs typeface="+mn-cs"/>
                </a:rPr>
                <a:t>print the presentation and make it into a film to be used in a wider field</a:t>
              </a:r>
            </a:p>
          </p:txBody>
        </p:sp>
      </p:grpSp>
      <p:pic>
        <p:nvPicPr>
          <p:cNvPr id="26" name="Picture 25" descr="677d22b86e9b106229962a80.jpg"/>
          <p:cNvPicPr>
            <a:picLocks noChangeAspect="1"/>
          </p:cNvPicPr>
          <p:nvPr/>
        </p:nvPicPr>
        <p:blipFill>
          <a:blip r:embed="rId10"/>
          <a:stretch>
            <a:fillRect/>
          </a:stretch>
        </p:blipFill>
        <p:spPr>
          <a:xfrm>
            <a:off x="4484527" y="1702725"/>
            <a:ext cx="3340586" cy="1910970"/>
          </a:xfrm>
          <a:prstGeom prst="rect">
            <a:avLst/>
          </a:prstGeom>
        </p:spPr>
      </p:pic>
      <p:pic>
        <p:nvPicPr>
          <p:cNvPr id="27" name="Picture 26" descr="667452422bad5167e88f6f1c.jpg"/>
          <p:cNvPicPr>
            <a:picLocks noChangeAspect="1"/>
          </p:cNvPicPr>
          <p:nvPr/>
        </p:nvPicPr>
        <p:blipFill>
          <a:blip r:embed="rId11"/>
          <a:stretch>
            <a:fillRect/>
          </a:stretch>
        </p:blipFill>
        <p:spPr>
          <a:xfrm>
            <a:off x="1831769" y="2235937"/>
            <a:ext cx="2160864" cy="1188798"/>
          </a:xfrm>
          <a:prstGeom prst="rect">
            <a:avLst/>
          </a:prstGeom>
        </p:spPr>
      </p:pic>
      <p:pic>
        <p:nvPicPr>
          <p:cNvPr id="28" name="Picture 27" descr="677d22b86e9b106229962a7e.jpg"/>
          <p:cNvPicPr>
            <a:picLocks noChangeAspect="1"/>
          </p:cNvPicPr>
          <p:nvPr/>
        </p:nvPicPr>
        <p:blipFill>
          <a:blip r:embed="rId12"/>
          <a:stretch>
            <a:fillRect/>
          </a:stretch>
        </p:blipFill>
        <p:spPr>
          <a:xfrm>
            <a:off x="8303287" y="2235936"/>
            <a:ext cx="2137656" cy="1188798"/>
          </a:xfrm>
          <a:prstGeom prst="rect">
            <a:avLst/>
          </a:prstGeom>
        </p:spPr>
      </p:pic>
      <p:grpSp>
        <p:nvGrpSpPr>
          <p:cNvPr id="10" name="组合 9">
            <a:extLst>
              <a:ext uri="{FF2B5EF4-FFF2-40B4-BE49-F238E27FC236}">
                <a16:creationId xmlns:a16="http://schemas.microsoft.com/office/drawing/2014/main" id="{C3F6D097-BA0E-7857-49EB-9EEA2E8D1584}"/>
              </a:ext>
            </a:extLst>
          </p:cNvPr>
          <p:cNvGrpSpPr/>
          <p:nvPr/>
        </p:nvGrpSpPr>
        <p:grpSpPr>
          <a:xfrm>
            <a:off x="-1345274" y="-788979"/>
            <a:ext cx="14733028" cy="8629318"/>
            <a:chOff x="-1345274" y="-788979"/>
            <a:chExt cx="14733028" cy="8629318"/>
          </a:xfrm>
        </p:grpSpPr>
        <p:sp>
          <p:nvSpPr>
            <p:cNvPr id="14" name="淘宝-想搞设计PPT(倒卖必究)-14">
              <a:extLst>
                <a:ext uri="{FF2B5EF4-FFF2-40B4-BE49-F238E27FC236}">
                  <a16:creationId xmlns:a16="http://schemas.microsoft.com/office/drawing/2014/main" id="{A96FAF25-D879-1D12-EFB0-4219CB56AAB5}"/>
                </a:ext>
              </a:extLst>
            </p:cNvPr>
            <p:cNvSpPr/>
            <p:nvPr/>
          </p:nvSpPr>
          <p:spPr>
            <a:xfrm rot="2329959">
              <a:off x="10691148" y="5333761"/>
              <a:ext cx="2696606" cy="2506578"/>
            </a:xfrm>
            <a:custGeom>
              <a:avLst/>
              <a:gdLst>
                <a:gd name="connsiteX0" fmla="*/ 820615 w 2461845"/>
                <a:gd name="connsiteY0" fmla="*/ 0 h 2396685"/>
                <a:gd name="connsiteX1" fmla="*/ 1400878 w 2461845"/>
                <a:gd name="connsiteY1" fmla="*/ 240353 h 2396685"/>
                <a:gd name="connsiteX2" fmla="*/ 1418212 w 2461845"/>
                <a:gd name="connsiteY2" fmla="*/ 261362 h 2396685"/>
                <a:gd name="connsiteX3" fmla="*/ 1475848 w 2461845"/>
                <a:gd name="connsiteY3" fmla="*/ 246542 h 2396685"/>
                <a:gd name="connsiteX4" fmla="*/ 1641230 w 2461845"/>
                <a:gd name="connsiteY4" fmla="*/ 229870 h 2396685"/>
                <a:gd name="connsiteX5" fmla="*/ 2461845 w 2461845"/>
                <a:gd name="connsiteY5" fmla="*/ 1050485 h 2396685"/>
                <a:gd name="connsiteX6" fmla="*/ 2100044 w 2461845"/>
                <a:gd name="connsiteY6" fmla="*/ 1730952 h 2396685"/>
                <a:gd name="connsiteX7" fmla="*/ 2031973 w 2461845"/>
                <a:gd name="connsiteY7" fmla="*/ 1767900 h 2396685"/>
                <a:gd name="connsiteX8" fmla="*/ 2018552 w 2461845"/>
                <a:gd name="connsiteY8" fmla="*/ 1820096 h 2396685"/>
                <a:gd name="connsiteX9" fmla="*/ 1234830 w 2461845"/>
                <a:gd name="connsiteY9" fmla="*/ 2396685 h 2396685"/>
                <a:gd name="connsiteX10" fmla="*/ 414215 w 2461845"/>
                <a:gd name="connsiteY10" fmla="*/ 1576070 h 2396685"/>
                <a:gd name="connsiteX11" fmla="*/ 416502 w 2461845"/>
                <a:gd name="connsiteY11" fmla="*/ 1530773 h 2396685"/>
                <a:gd name="connsiteX12" fmla="*/ 361802 w 2461845"/>
                <a:gd name="connsiteY12" fmla="*/ 1501082 h 2396685"/>
                <a:gd name="connsiteX13" fmla="*/ 0 w 2461845"/>
                <a:gd name="connsiteY13" fmla="*/ 820615 h 2396685"/>
                <a:gd name="connsiteX14" fmla="*/ 820615 w 2461845"/>
                <a:gd name="connsiteY14" fmla="*/ 0 h 2396685"/>
                <a:gd name="connsiteX0" fmla="*/ 820615 w 2461845"/>
                <a:gd name="connsiteY0" fmla="*/ 0 h 2396685"/>
                <a:gd name="connsiteX1" fmla="*/ 1400878 w 2461845"/>
                <a:gd name="connsiteY1" fmla="*/ 240353 h 2396685"/>
                <a:gd name="connsiteX2" fmla="*/ 1418212 w 2461845"/>
                <a:gd name="connsiteY2" fmla="*/ 261362 h 2396685"/>
                <a:gd name="connsiteX3" fmla="*/ 1475848 w 2461845"/>
                <a:gd name="connsiteY3" fmla="*/ 246542 h 2396685"/>
                <a:gd name="connsiteX4" fmla="*/ 1641230 w 2461845"/>
                <a:gd name="connsiteY4" fmla="*/ 229870 h 2396685"/>
                <a:gd name="connsiteX5" fmla="*/ 2461845 w 2461845"/>
                <a:gd name="connsiteY5" fmla="*/ 1050485 h 2396685"/>
                <a:gd name="connsiteX6" fmla="*/ 2100044 w 2461845"/>
                <a:gd name="connsiteY6" fmla="*/ 1730952 h 2396685"/>
                <a:gd name="connsiteX7" fmla="*/ 2031973 w 2461845"/>
                <a:gd name="connsiteY7" fmla="*/ 1767900 h 2396685"/>
                <a:gd name="connsiteX8" fmla="*/ 2018552 w 2461845"/>
                <a:gd name="connsiteY8" fmla="*/ 1820096 h 2396685"/>
                <a:gd name="connsiteX9" fmla="*/ 1234830 w 2461845"/>
                <a:gd name="connsiteY9" fmla="*/ 2396685 h 2396685"/>
                <a:gd name="connsiteX10" fmla="*/ 414215 w 2461845"/>
                <a:gd name="connsiteY10" fmla="*/ 1576070 h 2396685"/>
                <a:gd name="connsiteX11" fmla="*/ 416502 w 2461845"/>
                <a:gd name="connsiteY11" fmla="*/ 1530773 h 2396685"/>
                <a:gd name="connsiteX12" fmla="*/ 361802 w 2461845"/>
                <a:gd name="connsiteY12" fmla="*/ 1501082 h 2396685"/>
                <a:gd name="connsiteX13" fmla="*/ 0 w 2461845"/>
                <a:gd name="connsiteY13" fmla="*/ 820615 h 2396685"/>
                <a:gd name="connsiteX14" fmla="*/ 820615 w 2461845"/>
                <a:gd name="connsiteY14" fmla="*/ 0 h 2396685"/>
                <a:gd name="connsiteX0" fmla="*/ 911445 w 2552675"/>
                <a:gd name="connsiteY0" fmla="*/ 0 h 2396685"/>
                <a:gd name="connsiteX1" fmla="*/ 1491708 w 2552675"/>
                <a:gd name="connsiteY1" fmla="*/ 240353 h 2396685"/>
                <a:gd name="connsiteX2" fmla="*/ 1509042 w 2552675"/>
                <a:gd name="connsiteY2" fmla="*/ 261362 h 2396685"/>
                <a:gd name="connsiteX3" fmla="*/ 1566678 w 2552675"/>
                <a:gd name="connsiteY3" fmla="*/ 246542 h 2396685"/>
                <a:gd name="connsiteX4" fmla="*/ 1732060 w 2552675"/>
                <a:gd name="connsiteY4" fmla="*/ 229870 h 2396685"/>
                <a:gd name="connsiteX5" fmla="*/ 2552675 w 2552675"/>
                <a:gd name="connsiteY5" fmla="*/ 1050485 h 2396685"/>
                <a:gd name="connsiteX6" fmla="*/ 2190874 w 2552675"/>
                <a:gd name="connsiteY6" fmla="*/ 1730952 h 2396685"/>
                <a:gd name="connsiteX7" fmla="*/ 2122803 w 2552675"/>
                <a:gd name="connsiteY7" fmla="*/ 1767900 h 2396685"/>
                <a:gd name="connsiteX8" fmla="*/ 2109382 w 2552675"/>
                <a:gd name="connsiteY8" fmla="*/ 1820096 h 2396685"/>
                <a:gd name="connsiteX9" fmla="*/ 1325660 w 2552675"/>
                <a:gd name="connsiteY9" fmla="*/ 2396685 h 2396685"/>
                <a:gd name="connsiteX10" fmla="*/ 505045 w 2552675"/>
                <a:gd name="connsiteY10" fmla="*/ 1576070 h 2396685"/>
                <a:gd name="connsiteX11" fmla="*/ 507332 w 2552675"/>
                <a:gd name="connsiteY11" fmla="*/ 1530773 h 2396685"/>
                <a:gd name="connsiteX12" fmla="*/ 452632 w 2552675"/>
                <a:gd name="connsiteY12" fmla="*/ 1501082 h 2396685"/>
                <a:gd name="connsiteX13" fmla="*/ 90830 w 2552675"/>
                <a:gd name="connsiteY13" fmla="*/ 820615 h 2396685"/>
                <a:gd name="connsiteX14" fmla="*/ 911445 w 2552675"/>
                <a:gd name="connsiteY14" fmla="*/ 0 h 2396685"/>
                <a:gd name="connsiteX0" fmla="*/ 911445 w 2552675"/>
                <a:gd name="connsiteY0" fmla="*/ 0 h 2396685"/>
                <a:gd name="connsiteX1" fmla="*/ 1491708 w 2552675"/>
                <a:gd name="connsiteY1" fmla="*/ 240353 h 2396685"/>
                <a:gd name="connsiteX2" fmla="*/ 1509042 w 2552675"/>
                <a:gd name="connsiteY2" fmla="*/ 261362 h 2396685"/>
                <a:gd name="connsiteX3" fmla="*/ 1566678 w 2552675"/>
                <a:gd name="connsiteY3" fmla="*/ 246542 h 2396685"/>
                <a:gd name="connsiteX4" fmla="*/ 1732060 w 2552675"/>
                <a:gd name="connsiteY4" fmla="*/ 229870 h 2396685"/>
                <a:gd name="connsiteX5" fmla="*/ 2552675 w 2552675"/>
                <a:gd name="connsiteY5" fmla="*/ 1050485 h 2396685"/>
                <a:gd name="connsiteX6" fmla="*/ 2190874 w 2552675"/>
                <a:gd name="connsiteY6" fmla="*/ 1730952 h 2396685"/>
                <a:gd name="connsiteX7" fmla="*/ 2122803 w 2552675"/>
                <a:gd name="connsiteY7" fmla="*/ 1767900 h 2396685"/>
                <a:gd name="connsiteX8" fmla="*/ 2109382 w 2552675"/>
                <a:gd name="connsiteY8" fmla="*/ 1820096 h 2396685"/>
                <a:gd name="connsiteX9" fmla="*/ 1325660 w 2552675"/>
                <a:gd name="connsiteY9" fmla="*/ 2396685 h 2396685"/>
                <a:gd name="connsiteX10" fmla="*/ 505045 w 2552675"/>
                <a:gd name="connsiteY10" fmla="*/ 1576070 h 2396685"/>
                <a:gd name="connsiteX11" fmla="*/ 507332 w 2552675"/>
                <a:gd name="connsiteY11" fmla="*/ 1530773 h 2396685"/>
                <a:gd name="connsiteX12" fmla="*/ 452632 w 2552675"/>
                <a:gd name="connsiteY12" fmla="*/ 1501082 h 2396685"/>
                <a:gd name="connsiteX13" fmla="*/ 90830 w 2552675"/>
                <a:gd name="connsiteY13" fmla="*/ 820615 h 2396685"/>
                <a:gd name="connsiteX14" fmla="*/ 911445 w 2552675"/>
                <a:gd name="connsiteY14" fmla="*/ 0 h 2396685"/>
                <a:gd name="connsiteX0" fmla="*/ 1081174 w 2722404"/>
                <a:gd name="connsiteY0" fmla="*/ 0 h 2396685"/>
                <a:gd name="connsiteX1" fmla="*/ 1661437 w 2722404"/>
                <a:gd name="connsiteY1" fmla="*/ 240353 h 2396685"/>
                <a:gd name="connsiteX2" fmla="*/ 1678771 w 2722404"/>
                <a:gd name="connsiteY2" fmla="*/ 261362 h 2396685"/>
                <a:gd name="connsiteX3" fmla="*/ 1736407 w 2722404"/>
                <a:gd name="connsiteY3" fmla="*/ 246542 h 2396685"/>
                <a:gd name="connsiteX4" fmla="*/ 1901789 w 2722404"/>
                <a:gd name="connsiteY4" fmla="*/ 229870 h 2396685"/>
                <a:gd name="connsiteX5" fmla="*/ 2722404 w 2722404"/>
                <a:gd name="connsiteY5" fmla="*/ 1050485 h 2396685"/>
                <a:gd name="connsiteX6" fmla="*/ 2360603 w 2722404"/>
                <a:gd name="connsiteY6" fmla="*/ 1730952 h 2396685"/>
                <a:gd name="connsiteX7" fmla="*/ 2292532 w 2722404"/>
                <a:gd name="connsiteY7" fmla="*/ 1767900 h 2396685"/>
                <a:gd name="connsiteX8" fmla="*/ 2279111 w 2722404"/>
                <a:gd name="connsiteY8" fmla="*/ 1820096 h 2396685"/>
                <a:gd name="connsiteX9" fmla="*/ 1495389 w 2722404"/>
                <a:gd name="connsiteY9" fmla="*/ 2396685 h 2396685"/>
                <a:gd name="connsiteX10" fmla="*/ 674774 w 2722404"/>
                <a:gd name="connsiteY10" fmla="*/ 1576070 h 2396685"/>
                <a:gd name="connsiteX11" fmla="*/ 677061 w 2722404"/>
                <a:gd name="connsiteY11" fmla="*/ 1530773 h 2396685"/>
                <a:gd name="connsiteX12" fmla="*/ 44022 w 2722404"/>
                <a:gd name="connsiteY12" fmla="*/ 1618313 h 2396685"/>
                <a:gd name="connsiteX13" fmla="*/ 260559 w 2722404"/>
                <a:gd name="connsiteY13" fmla="*/ 820615 h 2396685"/>
                <a:gd name="connsiteX14" fmla="*/ 1081174 w 2722404"/>
                <a:gd name="connsiteY14" fmla="*/ 0 h 2396685"/>
                <a:gd name="connsiteX0" fmla="*/ 1081174 w 2722404"/>
                <a:gd name="connsiteY0" fmla="*/ 0 h 2396685"/>
                <a:gd name="connsiteX1" fmla="*/ 1661437 w 2722404"/>
                <a:gd name="connsiteY1" fmla="*/ 240353 h 2396685"/>
                <a:gd name="connsiteX2" fmla="*/ 1678771 w 2722404"/>
                <a:gd name="connsiteY2" fmla="*/ 261362 h 2396685"/>
                <a:gd name="connsiteX3" fmla="*/ 1736407 w 2722404"/>
                <a:gd name="connsiteY3" fmla="*/ 246542 h 2396685"/>
                <a:gd name="connsiteX4" fmla="*/ 1901789 w 2722404"/>
                <a:gd name="connsiteY4" fmla="*/ 229870 h 2396685"/>
                <a:gd name="connsiteX5" fmla="*/ 2722404 w 2722404"/>
                <a:gd name="connsiteY5" fmla="*/ 1050485 h 2396685"/>
                <a:gd name="connsiteX6" fmla="*/ 2360603 w 2722404"/>
                <a:gd name="connsiteY6" fmla="*/ 1730952 h 2396685"/>
                <a:gd name="connsiteX7" fmla="*/ 2292532 w 2722404"/>
                <a:gd name="connsiteY7" fmla="*/ 1767900 h 2396685"/>
                <a:gd name="connsiteX8" fmla="*/ 2279111 w 2722404"/>
                <a:gd name="connsiteY8" fmla="*/ 1820096 h 2396685"/>
                <a:gd name="connsiteX9" fmla="*/ 1495389 w 2722404"/>
                <a:gd name="connsiteY9" fmla="*/ 2396685 h 2396685"/>
                <a:gd name="connsiteX10" fmla="*/ 674774 w 2722404"/>
                <a:gd name="connsiteY10" fmla="*/ 1576070 h 2396685"/>
                <a:gd name="connsiteX11" fmla="*/ 309738 w 2722404"/>
                <a:gd name="connsiteY11" fmla="*/ 2054404 h 2396685"/>
                <a:gd name="connsiteX12" fmla="*/ 44022 w 2722404"/>
                <a:gd name="connsiteY12" fmla="*/ 1618313 h 2396685"/>
                <a:gd name="connsiteX13" fmla="*/ 260559 w 2722404"/>
                <a:gd name="connsiteY13" fmla="*/ 820615 h 2396685"/>
                <a:gd name="connsiteX14" fmla="*/ 1081174 w 2722404"/>
                <a:gd name="connsiteY14" fmla="*/ 0 h 2396685"/>
                <a:gd name="connsiteX0" fmla="*/ 1081174 w 2722404"/>
                <a:gd name="connsiteY0" fmla="*/ 0 h 2535067"/>
                <a:gd name="connsiteX1" fmla="*/ 1661437 w 2722404"/>
                <a:gd name="connsiteY1" fmla="*/ 240353 h 2535067"/>
                <a:gd name="connsiteX2" fmla="*/ 1678771 w 2722404"/>
                <a:gd name="connsiteY2" fmla="*/ 261362 h 2535067"/>
                <a:gd name="connsiteX3" fmla="*/ 1736407 w 2722404"/>
                <a:gd name="connsiteY3" fmla="*/ 246542 h 2535067"/>
                <a:gd name="connsiteX4" fmla="*/ 1901789 w 2722404"/>
                <a:gd name="connsiteY4" fmla="*/ 229870 h 2535067"/>
                <a:gd name="connsiteX5" fmla="*/ 2722404 w 2722404"/>
                <a:gd name="connsiteY5" fmla="*/ 1050485 h 2535067"/>
                <a:gd name="connsiteX6" fmla="*/ 2360603 w 2722404"/>
                <a:gd name="connsiteY6" fmla="*/ 1730952 h 2535067"/>
                <a:gd name="connsiteX7" fmla="*/ 2292532 w 2722404"/>
                <a:gd name="connsiteY7" fmla="*/ 1767900 h 2535067"/>
                <a:gd name="connsiteX8" fmla="*/ 2279111 w 2722404"/>
                <a:gd name="connsiteY8" fmla="*/ 1820096 h 2535067"/>
                <a:gd name="connsiteX9" fmla="*/ 1495389 w 2722404"/>
                <a:gd name="connsiteY9" fmla="*/ 2396685 h 2535067"/>
                <a:gd name="connsiteX10" fmla="*/ 1010836 w 2722404"/>
                <a:gd name="connsiteY10" fmla="*/ 2271639 h 2535067"/>
                <a:gd name="connsiteX11" fmla="*/ 309738 w 2722404"/>
                <a:gd name="connsiteY11" fmla="*/ 2054404 h 2535067"/>
                <a:gd name="connsiteX12" fmla="*/ 44022 w 2722404"/>
                <a:gd name="connsiteY12" fmla="*/ 1618313 h 2535067"/>
                <a:gd name="connsiteX13" fmla="*/ 260559 w 2722404"/>
                <a:gd name="connsiteY13" fmla="*/ 820615 h 2535067"/>
                <a:gd name="connsiteX14" fmla="*/ 1081174 w 2722404"/>
                <a:gd name="connsiteY14" fmla="*/ 0 h 2535067"/>
                <a:gd name="connsiteX0" fmla="*/ 1081174 w 2722404"/>
                <a:gd name="connsiteY0" fmla="*/ 0 h 2548703"/>
                <a:gd name="connsiteX1" fmla="*/ 1661437 w 2722404"/>
                <a:gd name="connsiteY1" fmla="*/ 240353 h 2548703"/>
                <a:gd name="connsiteX2" fmla="*/ 1678771 w 2722404"/>
                <a:gd name="connsiteY2" fmla="*/ 261362 h 2548703"/>
                <a:gd name="connsiteX3" fmla="*/ 1736407 w 2722404"/>
                <a:gd name="connsiteY3" fmla="*/ 246542 h 2548703"/>
                <a:gd name="connsiteX4" fmla="*/ 1901789 w 2722404"/>
                <a:gd name="connsiteY4" fmla="*/ 229870 h 2548703"/>
                <a:gd name="connsiteX5" fmla="*/ 2722404 w 2722404"/>
                <a:gd name="connsiteY5" fmla="*/ 1050485 h 2548703"/>
                <a:gd name="connsiteX6" fmla="*/ 2360603 w 2722404"/>
                <a:gd name="connsiteY6" fmla="*/ 1730952 h 2548703"/>
                <a:gd name="connsiteX7" fmla="*/ 2292532 w 2722404"/>
                <a:gd name="connsiteY7" fmla="*/ 1767900 h 2548703"/>
                <a:gd name="connsiteX8" fmla="*/ 2279111 w 2722404"/>
                <a:gd name="connsiteY8" fmla="*/ 1820096 h 2548703"/>
                <a:gd name="connsiteX9" fmla="*/ 1979943 w 2722404"/>
                <a:gd name="connsiteY9" fmla="*/ 2427946 h 2548703"/>
                <a:gd name="connsiteX10" fmla="*/ 1010836 w 2722404"/>
                <a:gd name="connsiteY10" fmla="*/ 2271639 h 2548703"/>
                <a:gd name="connsiteX11" fmla="*/ 309738 w 2722404"/>
                <a:gd name="connsiteY11" fmla="*/ 2054404 h 2548703"/>
                <a:gd name="connsiteX12" fmla="*/ 44022 w 2722404"/>
                <a:gd name="connsiteY12" fmla="*/ 1618313 h 2548703"/>
                <a:gd name="connsiteX13" fmla="*/ 260559 w 2722404"/>
                <a:gd name="connsiteY13" fmla="*/ 820615 h 2548703"/>
                <a:gd name="connsiteX14" fmla="*/ 1081174 w 2722404"/>
                <a:gd name="connsiteY14" fmla="*/ 0 h 2548703"/>
                <a:gd name="connsiteX0" fmla="*/ 1081174 w 2722404"/>
                <a:gd name="connsiteY0" fmla="*/ 0 h 2548703"/>
                <a:gd name="connsiteX1" fmla="*/ 1661437 w 2722404"/>
                <a:gd name="connsiteY1" fmla="*/ 240353 h 2548703"/>
                <a:gd name="connsiteX2" fmla="*/ 1678771 w 2722404"/>
                <a:gd name="connsiteY2" fmla="*/ 261362 h 2548703"/>
                <a:gd name="connsiteX3" fmla="*/ 1736407 w 2722404"/>
                <a:gd name="connsiteY3" fmla="*/ 246542 h 2548703"/>
                <a:gd name="connsiteX4" fmla="*/ 1901789 w 2722404"/>
                <a:gd name="connsiteY4" fmla="*/ 229870 h 2548703"/>
                <a:gd name="connsiteX5" fmla="*/ 2722404 w 2722404"/>
                <a:gd name="connsiteY5" fmla="*/ 1050485 h 2548703"/>
                <a:gd name="connsiteX6" fmla="*/ 2360603 w 2722404"/>
                <a:gd name="connsiteY6" fmla="*/ 1730952 h 2548703"/>
                <a:gd name="connsiteX7" fmla="*/ 2292532 w 2722404"/>
                <a:gd name="connsiteY7" fmla="*/ 1767900 h 2548703"/>
                <a:gd name="connsiteX8" fmla="*/ 2279111 w 2722404"/>
                <a:gd name="connsiteY8" fmla="*/ 1820096 h 2548703"/>
                <a:gd name="connsiteX9" fmla="*/ 1979943 w 2722404"/>
                <a:gd name="connsiteY9" fmla="*/ 2427946 h 2548703"/>
                <a:gd name="connsiteX10" fmla="*/ 1010836 w 2722404"/>
                <a:gd name="connsiteY10" fmla="*/ 2271639 h 2548703"/>
                <a:gd name="connsiteX11" fmla="*/ 411338 w 2722404"/>
                <a:gd name="connsiteY11" fmla="*/ 2132557 h 2548703"/>
                <a:gd name="connsiteX12" fmla="*/ 44022 w 2722404"/>
                <a:gd name="connsiteY12" fmla="*/ 1618313 h 2548703"/>
                <a:gd name="connsiteX13" fmla="*/ 260559 w 2722404"/>
                <a:gd name="connsiteY13" fmla="*/ 820615 h 2548703"/>
                <a:gd name="connsiteX14" fmla="*/ 1081174 w 2722404"/>
                <a:gd name="connsiteY14" fmla="*/ 0 h 2548703"/>
                <a:gd name="connsiteX0" fmla="*/ 1081174 w 2722404"/>
                <a:gd name="connsiteY0" fmla="*/ 0 h 2428424"/>
                <a:gd name="connsiteX1" fmla="*/ 1661437 w 2722404"/>
                <a:gd name="connsiteY1" fmla="*/ 240353 h 2428424"/>
                <a:gd name="connsiteX2" fmla="*/ 1678771 w 2722404"/>
                <a:gd name="connsiteY2" fmla="*/ 261362 h 2428424"/>
                <a:gd name="connsiteX3" fmla="*/ 1736407 w 2722404"/>
                <a:gd name="connsiteY3" fmla="*/ 246542 h 2428424"/>
                <a:gd name="connsiteX4" fmla="*/ 1901789 w 2722404"/>
                <a:gd name="connsiteY4" fmla="*/ 229870 h 2428424"/>
                <a:gd name="connsiteX5" fmla="*/ 2722404 w 2722404"/>
                <a:gd name="connsiteY5" fmla="*/ 1050485 h 2428424"/>
                <a:gd name="connsiteX6" fmla="*/ 2360603 w 2722404"/>
                <a:gd name="connsiteY6" fmla="*/ 1730952 h 2428424"/>
                <a:gd name="connsiteX7" fmla="*/ 2292532 w 2722404"/>
                <a:gd name="connsiteY7" fmla="*/ 1767900 h 2428424"/>
                <a:gd name="connsiteX8" fmla="*/ 2279111 w 2722404"/>
                <a:gd name="connsiteY8" fmla="*/ 1820096 h 2428424"/>
                <a:gd name="connsiteX9" fmla="*/ 1979943 w 2722404"/>
                <a:gd name="connsiteY9" fmla="*/ 2427946 h 2428424"/>
                <a:gd name="connsiteX10" fmla="*/ 1339082 w 2722404"/>
                <a:gd name="connsiteY10" fmla="*/ 1873054 h 2428424"/>
                <a:gd name="connsiteX11" fmla="*/ 411338 w 2722404"/>
                <a:gd name="connsiteY11" fmla="*/ 2132557 h 2428424"/>
                <a:gd name="connsiteX12" fmla="*/ 44022 w 2722404"/>
                <a:gd name="connsiteY12" fmla="*/ 1618313 h 2428424"/>
                <a:gd name="connsiteX13" fmla="*/ 260559 w 2722404"/>
                <a:gd name="connsiteY13" fmla="*/ 820615 h 2428424"/>
                <a:gd name="connsiteX14" fmla="*/ 1081174 w 2722404"/>
                <a:gd name="connsiteY14" fmla="*/ 0 h 2428424"/>
                <a:gd name="connsiteX0" fmla="*/ 1081174 w 2722404"/>
                <a:gd name="connsiteY0" fmla="*/ 0 h 2428424"/>
                <a:gd name="connsiteX1" fmla="*/ 1661437 w 2722404"/>
                <a:gd name="connsiteY1" fmla="*/ 240353 h 2428424"/>
                <a:gd name="connsiteX2" fmla="*/ 1678771 w 2722404"/>
                <a:gd name="connsiteY2" fmla="*/ 261362 h 2428424"/>
                <a:gd name="connsiteX3" fmla="*/ 1736407 w 2722404"/>
                <a:gd name="connsiteY3" fmla="*/ 246542 h 2428424"/>
                <a:gd name="connsiteX4" fmla="*/ 1901789 w 2722404"/>
                <a:gd name="connsiteY4" fmla="*/ 229870 h 2428424"/>
                <a:gd name="connsiteX5" fmla="*/ 2722404 w 2722404"/>
                <a:gd name="connsiteY5" fmla="*/ 1050485 h 2428424"/>
                <a:gd name="connsiteX6" fmla="*/ 2360603 w 2722404"/>
                <a:gd name="connsiteY6" fmla="*/ 1730952 h 2428424"/>
                <a:gd name="connsiteX7" fmla="*/ 2292532 w 2722404"/>
                <a:gd name="connsiteY7" fmla="*/ 1767900 h 2428424"/>
                <a:gd name="connsiteX8" fmla="*/ 2279111 w 2722404"/>
                <a:gd name="connsiteY8" fmla="*/ 1820096 h 2428424"/>
                <a:gd name="connsiteX9" fmla="*/ 1979943 w 2722404"/>
                <a:gd name="connsiteY9" fmla="*/ 2427946 h 2428424"/>
                <a:gd name="connsiteX10" fmla="*/ 1339082 w 2722404"/>
                <a:gd name="connsiteY10" fmla="*/ 1873054 h 2428424"/>
                <a:gd name="connsiteX11" fmla="*/ 411338 w 2722404"/>
                <a:gd name="connsiteY11" fmla="*/ 2132557 h 2428424"/>
                <a:gd name="connsiteX12" fmla="*/ 44022 w 2722404"/>
                <a:gd name="connsiteY12" fmla="*/ 1618313 h 2428424"/>
                <a:gd name="connsiteX13" fmla="*/ 260559 w 2722404"/>
                <a:gd name="connsiteY13" fmla="*/ 820615 h 2428424"/>
                <a:gd name="connsiteX14" fmla="*/ 1081174 w 2722404"/>
                <a:gd name="connsiteY14" fmla="*/ 0 h 2428424"/>
                <a:gd name="connsiteX0" fmla="*/ 1055376 w 2696606"/>
                <a:gd name="connsiteY0" fmla="*/ 0 h 2428424"/>
                <a:gd name="connsiteX1" fmla="*/ 1635639 w 2696606"/>
                <a:gd name="connsiteY1" fmla="*/ 240353 h 2428424"/>
                <a:gd name="connsiteX2" fmla="*/ 1652973 w 2696606"/>
                <a:gd name="connsiteY2" fmla="*/ 261362 h 2428424"/>
                <a:gd name="connsiteX3" fmla="*/ 1710609 w 2696606"/>
                <a:gd name="connsiteY3" fmla="*/ 246542 h 2428424"/>
                <a:gd name="connsiteX4" fmla="*/ 1875991 w 2696606"/>
                <a:gd name="connsiteY4" fmla="*/ 229870 h 2428424"/>
                <a:gd name="connsiteX5" fmla="*/ 2696606 w 2696606"/>
                <a:gd name="connsiteY5" fmla="*/ 1050485 h 2428424"/>
                <a:gd name="connsiteX6" fmla="*/ 2334805 w 2696606"/>
                <a:gd name="connsiteY6" fmla="*/ 1730952 h 2428424"/>
                <a:gd name="connsiteX7" fmla="*/ 2266734 w 2696606"/>
                <a:gd name="connsiteY7" fmla="*/ 1767900 h 2428424"/>
                <a:gd name="connsiteX8" fmla="*/ 2253313 w 2696606"/>
                <a:gd name="connsiteY8" fmla="*/ 1820096 h 2428424"/>
                <a:gd name="connsiteX9" fmla="*/ 1954145 w 2696606"/>
                <a:gd name="connsiteY9" fmla="*/ 2427946 h 2428424"/>
                <a:gd name="connsiteX10" fmla="*/ 1313284 w 2696606"/>
                <a:gd name="connsiteY10" fmla="*/ 1873054 h 2428424"/>
                <a:gd name="connsiteX11" fmla="*/ 385540 w 2696606"/>
                <a:gd name="connsiteY11" fmla="*/ 2132557 h 2428424"/>
                <a:gd name="connsiteX12" fmla="*/ 18224 w 2696606"/>
                <a:gd name="connsiteY12" fmla="*/ 1618313 h 2428424"/>
                <a:gd name="connsiteX13" fmla="*/ 234761 w 2696606"/>
                <a:gd name="connsiteY13" fmla="*/ 820615 h 2428424"/>
                <a:gd name="connsiteX14" fmla="*/ 1055376 w 2696606"/>
                <a:gd name="connsiteY14" fmla="*/ 0 h 2428424"/>
                <a:gd name="connsiteX0" fmla="*/ 1055376 w 2696606"/>
                <a:gd name="connsiteY0" fmla="*/ 0 h 2428424"/>
                <a:gd name="connsiteX1" fmla="*/ 1635639 w 2696606"/>
                <a:gd name="connsiteY1" fmla="*/ 240353 h 2428424"/>
                <a:gd name="connsiteX2" fmla="*/ 1652973 w 2696606"/>
                <a:gd name="connsiteY2" fmla="*/ 261362 h 2428424"/>
                <a:gd name="connsiteX3" fmla="*/ 1710609 w 2696606"/>
                <a:gd name="connsiteY3" fmla="*/ 246542 h 2428424"/>
                <a:gd name="connsiteX4" fmla="*/ 1875991 w 2696606"/>
                <a:gd name="connsiteY4" fmla="*/ 229870 h 2428424"/>
                <a:gd name="connsiteX5" fmla="*/ 2696606 w 2696606"/>
                <a:gd name="connsiteY5" fmla="*/ 1050485 h 2428424"/>
                <a:gd name="connsiteX6" fmla="*/ 2334805 w 2696606"/>
                <a:gd name="connsiteY6" fmla="*/ 1730952 h 2428424"/>
                <a:gd name="connsiteX7" fmla="*/ 2266734 w 2696606"/>
                <a:gd name="connsiteY7" fmla="*/ 1767900 h 2428424"/>
                <a:gd name="connsiteX8" fmla="*/ 2253313 w 2696606"/>
                <a:gd name="connsiteY8" fmla="*/ 1820096 h 2428424"/>
                <a:gd name="connsiteX9" fmla="*/ 1954145 w 2696606"/>
                <a:gd name="connsiteY9" fmla="*/ 2427946 h 2428424"/>
                <a:gd name="connsiteX10" fmla="*/ 1313284 w 2696606"/>
                <a:gd name="connsiteY10" fmla="*/ 1873054 h 2428424"/>
                <a:gd name="connsiteX11" fmla="*/ 385540 w 2696606"/>
                <a:gd name="connsiteY11" fmla="*/ 2132557 h 2428424"/>
                <a:gd name="connsiteX12" fmla="*/ 18224 w 2696606"/>
                <a:gd name="connsiteY12" fmla="*/ 1618313 h 2428424"/>
                <a:gd name="connsiteX13" fmla="*/ 234761 w 2696606"/>
                <a:gd name="connsiteY13" fmla="*/ 820615 h 2428424"/>
                <a:gd name="connsiteX14" fmla="*/ 1055376 w 2696606"/>
                <a:gd name="connsiteY14" fmla="*/ 0 h 2428424"/>
                <a:gd name="connsiteX0" fmla="*/ 1055376 w 2696606"/>
                <a:gd name="connsiteY0" fmla="*/ 0 h 2428424"/>
                <a:gd name="connsiteX1" fmla="*/ 1635639 w 2696606"/>
                <a:gd name="connsiteY1" fmla="*/ 240353 h 2428424"/>
                <a:gd name="connsiteX2" fmla="*/ 1652973 w 2696606"/>
                <a:gd name="connsiteY2" fmla="*/ 261362 h 2428424"/>
                <a:gd name="connsiteX3" fmla="*/ 1710609 w 2696606"/>
                <a:gd name="connsiteY3" fmla="*/ 246542 h 2428424"/>
                <a:gd name="connsiteX4" fmla="*/ 1875991 w 2696606"/>
                <a:gd name="connsiteY4" fmla="*/ 229870 h 2428424"/>
                <a:gd name="connsiteX5" fmla="*/ 2696606 w 2696606"/>
                <a:gd name="connsiteY5" fmla="*/ 1050485 h 2428424"/>
                <a:gd name="connsiteX6" fmla="*/ 2334805 w 2696606"/>
                <a:gd name="connsiteY6" fmla="*/ 1730952 h 2428424"/>
                <a:gd name="connsiteX7" fmla="*/ 2266734 w 2696606"/>
                <a:gd name="connsiteY7" fmla="*/ 1767900 h 2428424"/>
                <a:gd name="connsiteX8" fmla="*/ 2253313 w 2696606"/>
                <a:gd name="connsiteY8" fmla="*/ 1820096 h 2428424"/>
                <a:gd name="connsiteX9" fmla="*/ 1954145 w 2696606"/>
                <a:gd name="connsiteY9" fmla="*/ 2427946 h 2428424"/>
                <a:gd name="connsiteX10" fmla="*/ 1313284 w 2696606"/>
                <a:gd name="connsiteY10" fmla="*/ 1873054 h 2428424"/>
                <a:gd name="connsiteX11" fmla="*/ 385540 w 2696606"/>
                <a:gd name="connsiteY11" fmla="*/ 2132557 h 2428424"/>
                <a:gd name="connsiteX12" fmla="*/ 18224 w 2696606"/>
                <a:gd name="connsiteY12" fmla="*/ 1618313 h 2428424"/>
                <a:gd name="connsiteX13" fmla="*/ 234761 w 2696606"/>
                <a:gd name="connsiteY13" fmla="*/ 820615 h 2428424"/>
                <a:gd name="connsiteX14" fmla="*/ 1055376 w 2696606"/>
                <a:gd name="connsiteY14" fmla="*/ 0 h 2428424"/>
                <a:gd name="connsiteX0" fmla="*/ 1055376 w 2696606"/>
                <a:gd name="connsiteY0" fmla="*/ 0 h 2428424"/>
                <a:gd name="connsiteX1" fmla="*/ 1635639 w 2696606"/>
                <a:gd name="connsiteY1" fmla="*/ 240353 h 2428424"/>
                <a:gd name="connsiteX2" fmla="*/ 1652973 w 2696606"/>
                <a:gd name="connsiteY2" fmla="*/ 261362 h 2428424"/>
                <a:gd name="connsiteX3" fmla="*/ 1710609 w 2696606"/>
                <a:gd name="connsiteY3" fmla="*/ 246542 h 2428424"/>
                <a:gd name="connsiteX4" fmla="*/ 1875991 w 2696606"/>
                <a:gd name="connsiteY4" fmla="*/ 229870 h 2428424"/>
                <a:gd name="connsiteX5" fmla="*/ 2696606 w 2696606"/>
                <a:gd name="connsiteY5" fmla="*/ 1050485 h 2428424"/>
                <a:gd name="connsiteX6" fmla="*/ 2334805 w 2696606"/>
                <a:gd name="connsiteY6" fmla="*/ 1730952 h 2428424"/>
                <a:gd name="connsiteX7" fmla="*/ 2266734 w 2696606"/>
                <a:gd name="connsiteY7" fmla="*/ 1767900 h 2428424"/>
                <a:gd name="connsiteX8" fmla="*/ 2253313 w 2696606"/>
                <a:gd name="connsiteY8" fmla="*/ 1820096 h 2428424"/>
                <a:gd name="connsiteX9" fmla="*/ 1954145 w 2696606"/>
                <a:gd name="connsiteY9" fmla="*/ 2427946 h 2428424"/>
                <a:gd name="connsiteX10" fmla="*/ 1313284 w 2696606"/>
                <a:gd name="connsiteY10" fmla="*/ 1873054 h 2428424"/>
                <a:gd name="connsiteX11" fmla="*/ 385540 w 2696606"/>
                <a:gd name="connsiteY11" fmla="*/ 2132557 h 2428424"/>
                <a:gd name="connsiteX12" fmla="*/ 18224 w 2696606"/>
                <a:gd name="connsiteY12" fmla="*/ 1618313 h 2428424"/>
                <a:gd name="connsiteX13" fmla="*/ 234761 w 2696606"/>
                <a:gd name="connsiteY13" fmla="*/ 820615 h 2428424"/>
                <a:gd name="connsiteX14" fmla="*/ 1055376 w 2696606"/>
                <a:gd name="connsiteY14" fmla="*/ 0 h 2428424"/>
                <a:gd name="connsiteX0" fmla="*/ 844361 w 2696606"/>
                <a:gd name="connsiteY0" fmla="*/ 0 h 2506578"/>
                <a:gd name="connsiteX1" fmla="*/ 1635639 w 2696606"/>
                <a:gd name="connsiteY1" fmla="*/ 318507 h 2506578"/>
                <a:gd name="connsiteX2" fmla="*/ 1652973 w 2696606"/>
                <a:gd name="connsiteY2" fmla="*/ 339516 h 2506578"/>
                <a:gd name="connsiteX3" fmla="*/ 1710609 w 2696606"/>
                <a:gd name="connsiteY3" fmla="*/ 324696 h 2506578"/>
                <a:gd name="connsiteX4" fmla="*/ 1875991 w 2696606"/>
                <a:gd name="connsiteY4" fmla="*/ 308024 h 2506578"/>
                <a:gd name="connsiteX5" fmla="*/ 2696606 w 2696606"/>
                <a:gd name="connsiteY5" fmla="*/ 1128639 h 2506578"/>
                <a:gd name="connsiteX6" fmla="*/ 2334805 w 2696606"/>
                <a:gd name="connsiteY6" fmla="*/ 1809106 h 2506578"/>
                <a:gd name="connsiteX7" fmla="*/ 2266734 w 2696606"/>
                <a:gd name="connsiteY7" fmla="*/ 1846054 h 2506578"/>
                <a:gd name="connsiteX8" fmla="*/ 2253313 w 2696606"/>
                <a:gd name="connsiteY8" fmla="*/ 1898250 h 2506578"/>
                <a:gd name="connsiteX9" fmla="*/ 1954145 w 2696606"/>
                <a:gd name="connsiteY9" fmla="*/ 2506100 h 2506578"/>
                <a:gd name="connsiteX10" fmla="*/ 1313284 w 2696606"/>
                <a:gd name="connsiteY10" fmla="*/ 1951208 h 2506578"/>
                <a:gd name="connsiteX11" fmla="*/ 385540 w 2696606"/>
                <a:gd name="connsiteY11" fmla="*/ 2210711 h 2506578"/>
                <a:gd name="connsiteX12" fmla="*/ 18224 w 2696606"/>
                <a:gd name="connsiteY12" fmla="*/ 1696467 h 2506578"/>
                <a:gd name="connsiteX13" fmla="*/ 234761 w 2696606"/>
                <a:gd name="connsiteY13" fmla="*/ 898769 h 2506578"/>
                <a:gd name="connsiteX14" fmla="*/ 844361 w 2696606"/>
                <a:gd name="connsiteY14" fmla="*/ 0 h 2506578"/>
                <a:gd name="connsiteX0" fmla="*/ 844361 w 2696606"/>
                <a:gd name="connsiteY0" fmla="*/ 0 h 2506578"/>
                <a:gd name="connsiteX1" fmla="*/ 1635639 w 2696606"/>
                <a:gd name="connsiteY1" fmla="*/ 318507 h 2506578"/>
                <a:gd name="connsiteX2" fmla="*/ 1652973 w 2696606"/>
                <a:gd name="connsiteY2" fmla="*/ 339516 h 2506578"/>
                <a:gd name="connsiteX3" fmla="*/ 1710609 w 2696606"/>
                <a:gd name="connsiteY3" fmla="*/ 324696 h 2506578"/>
                <a:gd name="connsiteX4" fmla="*/ 1875991 w 2696606"/>
                <a:gd name="connsiteY4" fmla="*/ 308024 h 2506578"/>
                <a:gd name="connsiteX5" fmla="*/ 2696606 w 2696606"/>
                <a:gd name="connsiteY5" fmla="*/ 1128639 h 2506578"/>
                <a:gd name="connsiteX6" fmla="*/ 2334805 w 2696606"/>
                <a:gd name="connsiteY6" fmla="*/ 1809106 h 2506578"/>
                <a:gd name="connsiteX7" fmla="*/ 2266734 w 2696606"/>
                <a:gd name="connsiteY7" fmla="*/ 1846054 h 2506578"/>
                <a:gd name="connsiteX8" fmla="*/ 2253313 w 2696606"/>
                <a:gd name="connsiteY8" fmla="*/ 1898250 h 2506578"/>
                <a:gd name="connsiteX9" fmla="*/ 1954145 w 2696606"/>
                <a:gd name="connsiteY9" fmla="*/ 2506100 h 2506578"/>
                <a:gd name="connsiteX10" fmla="*/ 1313284 w 2696606"/>
                <a:gd name="connsiteY10" fmla="*/ 1951208 h 2506578"/>
                <a:gd name="connsiteX11" fmla="*/ 385540 w 2696606"/>
                <a:gd name="connsiteY11" fmla="*/ 2210711 h 2506578"/>
                <a:gd name="connsiteX12" fmla="*/ 18224 w 2696606"/>
                <a:gd name="connsiteY12" fmla="*/ 1696467 h 2506578"/>
                <a:gd name="connsiteX13" fmla="*/ 234761 w 2696606"/>
                <a:gd name="connsiteY13" fmla="*/ 898769 h 2506578"/>
                <a:gd name="connsiteX14" fmla="*/ 844361 w 2696606"/>
                <a:gd name="connsiteY14" fmla="*/ 0 h 2506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696606" h="2506578">
                  <a:moveTo>
                    <a:pt x="844361" y="0"/>
                  </a:moveTo>
                  <a:cubicBezTo>
                    <a:pt x="2196384" y="1391139"/>
                    <a:pt x="1487137" y="170005"/>
                    <a:pt x="1635639" y="318507"/>
                  </a:cubicBezTo>
                  <a:lnTo>
                    <a:pt x="1652973" y="339516"/>
                  </a:lnTo>
                  <a:lnTo>
                    <a:pt x="1710609" y="324696"/>
                  </a:lnTo>
                  <a:cubicBezTo>
                    <a:pt x="1764029" y="313765"/>
                    <a:pt x="1819340" y="308024"/>
                    <a:pt x="1875991" y="308024"/>
                  </a:cubicBezTo>
                  <a:cubicBezTo>
                    <a:pt x="2329204" y="308024"/>
                    <a:pt x="2696606" y="675426"/>
                    <a:pt x="2696606" y="1128639"/>
                  </a:cubicBezTo>
                  <a:cubicBezTo>
                    <a:pt x="2696606" y="1411897"/>
                    <a:pt x="2553090" y="1661635"/>
                    <a:pt x="2334805" y="1809106"/>
                  </a:cubicBezTo>
                  <a:lnTo>
                    <a:pt x="2266734" y="1846054"/>
                  </a:lnTo>
                  <a:lnTo>
                    <a:pt x="2253313" y="1898250"/>
                  </a:lnTo>
                  <a:cubicBezTo>
                    <a:pt x="2149414" y="2232296"/>
                    <a:pt x="2110816" y="2497274"/>
                    <a:pt x="1954145" y="2506100"/>
                  </a:cubicBezTo>
                  <a:cubicBezTo>
                    <a:pt x="1797474" y="2514926"/>
                    <a:pt x="1313284" y="2404421"/>
                    <a:pt x="1313284" y="1951208"/>
                  </a:cubicBezTo>
                  <a:cubicBezTo>
                    <a:pt x="1314046" y="1936109"/>
                    <a:pt x="601383" y="2253168"/>
                    <a:pt x="385540" y="2210711"/>
                  </a:cubicBezTo>
                  <a:cubicBezTo>
                    <a:pt x="169697" y="2168254"/>
                    <a:pt x="-68291" y="1929907"/>
                    <a:pt x="18224" y="1696467"/>
                  </a:cubicBezTo>
                  <a:cubicBezTo>
                    <a:pt x="104739" y="1463027"/>
                    <a:pt x="477038" y="1221104"/>
                    <a:pt x="234761" y="898769"/>
                  </a:cubicBezTo>
                  <a:cubicBezTo>
                    <a:pt x="-109116" y="375217"/>
                    <a:pt x="391148" y="0"/>
                    <a:pt x="844361" y="0"/>
                  </a:cubicBezTo>
                  <a:close/>
                </a:path>
              </a:pathLst>
            </a:custGeom>
            <a:gradFill>
              <a:gsLst>
                <a:gs pos="0">
                  <a:srgbClr val="125286"/>
                </a:gs>
                <a:gs pos="100000">
                  <a:srgbClr val="2195F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字魂59号-创粗黑" panose="00000500000000000000" pitchFamily="2" charset="-122"/>
              </a:endParaRPr>
            </a:p>
          </p:txBody>
        </p:sp>
        <p:sp>
          <p:nvSpPr>
            <p:cNvPr id="17" name="淘宝-想搞设计PPT(倒卖必究)-17">
              <a:extLst>
                <a:ext uri="{FF2B5EF4-FFF2-40B4-BE49-F238E27FC236}">
                  <a16:creationId xmlns:a16="http://schemas.microsoft.com/office/drawing/2014/main" id="{B2BD4C98-4812-7C03-EAB1-4DC611B4C2F8}"/>
                </a:ext>
              </a:extLst>
            </p:cNvPr>
            <p:cNvSpPr/>
            <p:nvPr/>
          </p:nvSpPr>
          <p:spPr>
            <a:xfrm rot="1151942" flipH="1">
              <a:off x="-1345274" y="-788979"/>
              <a:ext cx="2075163" cy="3313977"/>
            </a:xfrm>
            <a:custGeom>
              <a:avLst/>
              <a:gdLst>
                <a:gd name="connsiteX0" fmla="*/ 820615 w 2461845"/>
                <a:gd name="connsiteY0" fmla="*/ 0 h 2396685"/>
                <a:gd name="connsiteX1" fmla="*/ 1400878 w 2461845"/>
                <a:gd name="connsiteY1" fmla="*/ 240353 h 2396685"/>
                <a:gd name="connsiteX2" fmla="*/ 1418212 w 2461845"/>
                <a:gd name="connsiteY2" fmla="*/ 261362 h 2396685"/>
                <a:gd name="connsiteX3" fmla="*/ 1475848 w 2461845"/>
                <a:gd name="connsiteY3" fmla="*/ 246542 h 2396685"/>
                <a:gd name="connsiteX4" fmla="*/ 1641230 w 2461845"/>
                <a:gd name="connsiteY4" fmla="*/ 229870 h 2396685"/>
                <a:gd name="connsiteX5" fmla="*/ 2461845 w 2461845"/>
                <a:gd name="connsiteY5" fmla="*/ 1050485 h 2396685"/>
                <a:gd name="connsiteX6" fmla="*/ 2100044 w 2461845"/>
                <a:gd name="connsiteY6" fmla="*/ 1730952 h 2396685"/>
                <a:gd name="connsiteX7" fmla="*/ 2031973 w 2461845"/>
                <a:gd name="connsiteY7" fmla="*/ 1767900 h 2396685"/>
                <a:gd name="connsiteX8" fmla="*/ 2018552 w 2461845"/>
                <a:gd name="connsiteY8" fmla="*/ 1820096 h 2396685"/>
                <a:gd name="connsiteX9" fmla="*/ 1234830 w 2461845"/>
                <a:gd name="connsiteY9" fmla="*/ 2396685 h 2396685"/>
                <a:gd name="connsiteX10" fmla="*/ 414215 w 2461845"/>
                <a:gd name="connsiteY10" fmla="*/ 1576070 h 2396685"/>
                <a:gd name="connsiteX11" fmla="*/ 416502 w 2461845"/>
                <a:gd name="connsiteY11" fmla="*/ 1530773 h 2396685"/>
                <a:gd name="connsiteX12" fmla="*/ 361802 w 2461845"/>
                <a:gd name="connsiteY12" fmla="*/ 1501082 h 2396685"/>
                <a:gd name="connsiteX13" fmla="*/ 0 w 2461845"/>
                <a:gd name="connsiteY13" fmla="*/ 820615 h 2396685"/>
                <a:gd name="connsiteX14" fmla="*/ 820615 w 2461845"/>
                <a:gd name="connsiteY14" fmla="*/ 0 h 2396685"/>
                <a:gd name="connsiteX0" fmla="*/ 820615 w 2461845"/>
                <a:gd name="connsiteY0" fmla="*/ 0 h 2396685"/>
                <a:gd name="connsiteX1" fmla="*/ 1400878 w 2461845"/>
                <a:gd name="connsiteY1" fmla="*/ 240353 h 2396685"/>
                <a:gd name="connsiteX2" fmla="*/ 1418212 w 2461845"/>
                <a:gd name="connsiteY2" fmla="*/ 261362 h 2396685"/>
                <a:gd name="connsiteX3" fmla="*/ 1475848 w 2461845"/>
                <a:gd name="connsiteY3" fmla="*/ 246542 h 2396685"/>
                <a:gd name="connsiteX4" fmla="*/ 1641230 w 2461845"/>
                <a:gd name="connsiteY4" fmla="*/ 229870 h 2396685"/>
                <a:gd name="connsiteX5" fmla="*/ 2461845 w 2461845"/>
                <a:gd name="connsiteY5" fmla="*/ 1050485 h 2396685"/>
                <a:gd name="connsiteX6" fmla="*/ 2100044 w 2461845"/>
                <a:gd name="connsiteY6" fmla="*/ 1730952 h 2396685"/>
                <a:gd name="connsiteX7" fmla="*/ 2031973 w 2461845"/>
                <a:gd name="connsiteY7" fmla="*/ 1767900 h 2396685"/>
                <a:gd name="connsiteX8" fmla="*/ 2018552 w 2461845"/>
                <a:gd name="connsiteY8" fmla="*/ 1820096 h 2396685"/>
                <a:gd name="connsiteX9" fmla="*/ 1234830 w 2461845"/>
                <a:gd name="connsiteY9" fmla="*/ 2396685 h 2396685"/>
                <a:gd name="connsiteX10" fmla="*/ 414215 w 2461845"/>
                <a:gd name="connsiteY10" fmla="*/ 1576070 h 2396685"/>
                <a:gd name="connsiteX11" fmla="*/ 416502 w 2461845"/>
                <a:gd name="connsiteY11" fmla="*/ 1530773 h 2396685"/>
                <a:gd name="connsiteX12" fmla="*/ 361802 w 2461845"/>
                <a:gd name="connsiteY12" fmla="*/ 1501082 h 2396685"/>
                <a:gd name="connsiteX13" fmla="*/ 0 w 2461845"/>
                <a:gd name="connsiteY13" fmla="*/ 820615 h 2396685"/>
                <a:gd name="connsiteX14" fmla="*/ 820615 w 2461845"/>
                <a:gd name="connsiteY14" fmla="*/ 0 h 2396685"/>
                <a:gd name="connsiteX0" fmla="*/ 911445 w 2552675"/>
                <a:gd name="connsiteY0" fmla="*/ 0 h 2396685"/>
                <a:gd name="connsiteX1" fmla="*/ 1491708 w 2552675"/>
                <a:gd name="connsiteY1" fmla="*/ 240353 h 2396685"/>
                <a:gd name="connsiteX2" fmla="*/ 1509042 w 2552675"/>
                <a:gd name="connsiteY2" fmla="*/ 261362 h 2396685"/>
                <a:gd name="connsiteX3" fmla="*/ 1566678 w 2552675"/>
                <a:gd name="connsiteY3" fmla="*/ 246542 h 2396685"/>
                <a:gd name="connsiteX4" fmla="*/ 1732060 w 2552675"/>
                <a:gd name="connsiteY4" fmla="*/ 229870 h 2396685"/>
                <a:gd name="connsiteX5" fmla="*/ 2552675 w 2552675"/>
                <a:gd name="connsiteY5" fmla="*/ 1050485 h 2396685"/>
                <a:gd name="connsiteX6" fmla="*/ 2190874 w 2552675"/>
                <a:gd name="connsiteY6" fmla="*/ 1730952 h 2396685"/>
                <a:gd name="connsiteX7" fmla="*/ 2122803 w 2552675"/>
                <a:gd name="connsiteY7" fmla="*/ 1767900 h 2396685"/>
                <a:gd name="connsiteX8" fmla="*/ 2109382 w 2552675"/>
                <a:gd name="connsiteY8" fmla="*/ 1820096 h 2396685"/>
                <a:gd name="connsiteX9" fmla="*/ 1325660 w 2552675"/>
                <a:gd name="connsiteY9" fmla="*/ 2396685 h 2396685"/>
                <a:gd name="connsiteX10" fmla="*/ 505045 w 2552675"/>
                <a:gd name="connsiteY10" fmla="*/ 1576070 h 2396685"/>
                <a:gd name="connsiteX11" fmla="*/ 507332 w 2552675"/>
                <a:gd name="connsiteY11" fmla="*/ 1530773 h 2396685"/>
                <a:gd name="connsiteX12" fmla="*/ 452632 w 2552675"/>
                <a:gd name="connsiteY12" fmla="*/ 1501082 h 2396685"/>
                <a:gd name="connsiteX13" fmla="*/ 90830 w 2552675"/>
                <a:gd name="connsiteY13" fmla="*/ 820615 h 2396685"/>
                <a:gd name="connsiteX14" fmla="*/ 911445 w 2552675"/>
                <a:gd name="connsiteY14" fmla="*/ 0 h 2396685"/>
                <a:gd name="connsiteX0" fmla="*/ 911445 w 2552675"/>
                <a:gd name="connsiteY0" fmla="*/ 0 h 2396685"/>
                <a:gd name="connsiteX1" fmla="*/ 1491708 w 2552675"/>
                <a:gd name="connsiteY1" fmla="*/ 240353 h 2396685"/>
                <a:gd name="connsiteX2" fmla="*/ 1509042 w 2552675"/>
                <a:gd name="connsiteY2" fmla="*/ 261362 h 2396685"/>
                <a:gd name="connsiteX3" fmla="*/ 1566678 w 2552675"/>
                <a:gd name="connsiteY3" fmla="*/ 246542 h 2396685"/>
                <a:gd name="connsiteX4" fmla="*/ 1732060 w 2552675"/>
                <a:gd name="connsiteY4" fmla="*/ 229870 h 2396685"/>
                <a:gd name="connsiteX5" fmla="*/ 2552675 w 2552675"/>
                <a:gd name="connsiteY5" fmla="*/ 1050485 h 2396685"/>
                <a:gd name="connsiteX6" fmla="*/ 2190874 w 2552675"/>
                <a:gd name="connsiteY6" fmla="*/ 1730952 h 2396685"/>
                <a:gd name="connsiteX7" fmla="*/ 2122803 w 2552675"/>
                <a:gd name="connsiteY7" fmla="*/ 1767900 h 2396685"/>
                <a:gd name="connsiteX8" fmla="*/ 2109382 w 2552675"/>
                <a:gd name="connsiteY8" fmla="*/ 1820096 h 2396685"/>
                <a:gd name="connsiteX9" fmla="*/ 1325660 w 2552675"/>
                <a:gd name="connsiteY9" fmla="*/ 2396685 h 2396685"/>
                <a:gd name="connsiteX10" fmla="*/ 505045 w 2552675"/>
                <a:gd name="connsiteY10" fmla="*/ 1576070 h 2396685"/>
                <a:gd name="connsiteX11" fmla="*/ 507332 w 2552675"/>
                <a:gd name="connsiteY11" fmla="*/ 1530773 h 2396685"/>
                <a:gd name="connsiteX12" fmla="*/ 452632 w 2552675"/>
                <a:gd name="connsiteY12" fmla="*/ 1501082 h 2396685"/>
                <a:gd name="connsiteX13" fmla="*/ 90830 w 2552675"/>
                <a:gd name="connsiteY13" fmla="*/ 820615 h 2396685"/>
                <a:gd name="connsiteX14" fmla="*/ 911445 w 2552675"/>
                <a:gd name="connsiteY14" fmla="*/ 0 h 2396685"/>
                <a:gd name="connsiteX0" fmla="*/ 1081174 w 2722404"/>
                <a:gd name="connsiteY0" fmla="*/ 0 h 2396685"/>
                <a:gd name="connsiteX1" fmla="*/ 1661437 w 2722404"/>
                <a:gd name="connsiteY1" fmla="*/ 240353 h 2396685"/>
                <a:gd name="connsiteX2" fmla="*/ 1678771 w 2722404"/>
                <a:gd name="connsiteY2" fmla="*/ 261362 h 2396685"/>
                <a:gd name="connsiteX3" fmla="*/ 1736407 w 2722404"/>
                <a:gd name="connsiteY3" fmla="*/ 246542 h 2396685"/>
                <a:gd name="connsiteX4" fmla="*/ 1901789 w 2722404"/>
                <a:gd name="connsiteY4" fmla="*/ 229870 h 2396685"/>
                <a:gd name="connsiteX5" fmla="*/ 2722404 w 2722404"/>
                <a:gd name="connsiteY5" fmla="*/ 1050485 h 2396685"/>
                <a:gd name="connsiteX6" fmla="*/ 2360603 w 2722404"/>
                <a:gd name="connsiteY6" fmla="*/ 1730952 h 2396685"/>
                <a:gd name="connsiteX7" fmla="*/ 2292532 w 2722404"/>
                <a:gd name="connsiteY7" fmla="*/ 1767900 h 2396685"/>
                <a:gd name="connsiteX8" fmla="*/ 2279111 w 2722404"/>
                <a:gd name="connsiteY8" fmla="*/ 1820096 h 2396685"/>
                <a:gd name="connsiteX9" fmla="*/ 1495389 w 2722404"/>
                <a:gd name="connsiteY9" fmla="*/ 2396685 h 2396685"/>
                <a:gd name="connsiteX10" fmla="*/ 674774 w 2722404"/>
                <a:gd name="connsiteY10" fmla="*/ 1576070 h 2396685"/>
                <a:gd name="connsiteX11" fmla="*/ 677061 w 2722404"/>
                <a:gd name="connsiteY11" fmla="*/ 1530773 h 2396685"/>
                <a:gd name="connsiteX12" fmla="*/ 44022 w 2722404"/>
                <a:gd name="connsiteY12" fmla="*/ 1618313 h 2396685"/>
                <a:gd name="connsiteX13" fmla="*/ 260559 w 2722404"/>
                <a:gd name="connsiteY13" fmla="*/ 820615 h 2396685"/>
                <a:gd name="connsiteX14" fmla="*/ 1081174 w 2722404"/>
                <a:gd name="connsiteY14" fmla="*/ 0 h 2396685"/>
                <a:gd name="connsiteX0" fmla="*/ 1081174 w 2722404"/>
                <a:gd name="connsiteY0" fmla="*/ 0 h 2396685"/>
                <a:gd name="connsiteX1" fmla="*/ 1661437 w 2722404"/>
                <a:gd name="connsiteY1" fmla="*/ 240353 h 2396685"/>
                <a:gd name="connsiteX2" fmla="*/ 1678771 w 2722404"/>
                <a:gd name="connsiteY2" fmla="*/ 261362 h 2396685"/>
                <a:gd name="connsiteX3" fmla="*/ 1736407 w 2722404"/>
                <a:gd name="connsiteY3" fmla="*/ 246542 h 2396685"/>
                <a:gd name="connsiteX4" fmla="*/ 1901789 w 2722404"/>
                <a:gd name="connsiteY4" fmla="*/ 229870 h 2396685"/>
                <a:gd name="connsiteX5" fmla="*/ 2722404 w 2722404"/>
                <a:gd name="connsiteY5" fmla="*/ 1050485 h 2396685"/>
                <a:gd name="connsiteX6" fmla="*/ 2360603 w 2722404"/>
                <a:gd name="connsiteY6" fmla="*/ 1730952 h 2396685"/>
                <a:gd name="connsiteX7" fmla="*/ 2292532 w 2722404"/>
                <a:gd name="connsiteY7" fmla="*/ 1767900 h 2396685"/>
                <a:gd name="connsiteX8" fmla="*/ 2279111 w 2722404"/>
                <a:gd name="connsiteY8" fmla="*/ 1820096 h 2396685"/>
                <a:gd name="connsiteX9" fmla="*/ 1495389 w 2722404"/>
                <a:gd name="connsiteY9" fmla="*/ 2396685 h 2396685"/>
                <a:gd name="connsiteX10" fmla="*/ 674774 w 2722404"/>
                <a:gd name="connsiteY10" fmla="*/ 1576070 h 2396685"/>
                <a:gd name="connsiteX11" fmla="*/ 309738 w 2722404"/>
                <a:gd name="connsiteY11" fmla="*/ 2054404 h 2396685"/>
                <a:gd name="connsiteX12" fmla="*/ 44022 w 2722404"/>
                <a:gd name="connsiteY12" fmla="*/ 1618313 h 2396685"/>
                <a:gd name="connsiteX13" fmla="*/ 260559 w 2722404"/>
                <a:gd name="connsiteY13" fmla="*/ 820615 h 2396685"/>
                <a:gd name="connsiteX14" fmla="*/ 1081174 w 2722404"/>
                <a:gd name="connsiteY14" fmla="*/ 0 h 2396685"/>
                <a:gd name="connsiteX0" fmla="*/ 1081174 w 2722404"/>
                <a:gd name="connsiteY0" fmla="*/ 0 h 2535067"/>
                <a:gd name="connsiteX1" fmla="*/ 1661437 w 2722404"/>
                <a:gd name="connsiteY1" fmla="*/ 240353 h 2535067"/>
                <a:gd name="connsiteX2" fmla="*/ 1678771 w 2722404"/>
                <a:gd name="connsiteY2" fmla="*/ 261362 h 2535067"/>
                <a:gd name="connsiteX3" fmla="*/ 1736407 w 2722404"/>
                <a:gd name="connsiteY3" fmla="*/ 246542 h 2535067"/>
                <a:gd name="connsiteX4" fmla="*/ 1901789 w 2722404"/>
                <a:gd name="connsiteY4" fmla="*/ 229870 h 2535067"/>
                <a:gd name="connsiteX5" fmla="*/ 2722404 w 2722404"/>
                <a:gd name="connsiteY5" fmla="*/ 1050485 h 2535067"/>
                <a:gd name="connsiteX6" fmla="*/ 2360603 w 2722404"/>
                <a:gd name="connsiteY6" fmla="*/ 1730952 h 2535067"/>
                <a:gd name="connsiteX7" fmla="*/ 2292532 w 2722404"/>
                <a:gd name="connsiteY7" fmla="*/ 1767900 h 2535067"/>
                <a:gd name="connsiteX8" fmla="*/ 2279111 w 2722404"/>
                <a:gd name="connsiteY8" fmla="*/ 1820096 h 2535067"/>
                <a:gd name="connsiteX9" fmla="*/ 1495389 w 2722404"/>
                <a:gd name="connsiteY9" fmla="*/ 2396685 h 2535067"/>
                <a:gd name="connsiteX10" fmla="*/ 1010836 w 2722404"/>
                <a:gd name="connsiteY10" fmla="*/ 2271639 h 2535067"/>
                <a:gd name="connsiteX11" fmla="*/ 309738 w 2722404"/>
                <a:gd name="connsiteY11" fmla="*/ 2054404 h 2535067"/>
                <a:gd name="connsiteX12" fmla="*/ 44022 w 2722404"/>
                <a:gd name="connsiteY12" fmla="*/ 1618313 h 2535067"/>
                <a:gd name="connsiteX13" fmla="*/ 260559 w 2722404"/>
                <a:gd name="connsiteY13" fmla="*/ 820615 h 2535067"/>
                <a:gd name="connsiteX14" fmla="*/ 1081174 w 2722404"/>
                <a:gd name="connsiteY14" fmla="*/ 0 h 2535067"/>
                <a:gd name="connsiteX0" fmla="*/ 1081174 w 2722404"/>
                <a:gd name="connsiteY0" fmla="*/ 0 h 2548703"/>
                <a:gd name="connsiteX1" fmla="*/ 1661437 w 2722404"/>
                <a:gd name="connsiteY1" fmla="*/ 240353 h 2548703"/>
                <a:gd name="connsiteX2" fmla="*/ 1678771 w 2722404"/>
                <a:gd name="connsiteY2" fmla="*/ 261362 h 2548703"/>
                <a:gd name="connsiteX3" fmla="*/ 1736407 w 2722404"/>
                <a:gd name="connsiteY3" fmla="*/ 246542 h 2548703"/>
                <a:gd name="connsiteX4" fmla="*/ 1901789 w 2722404"/>
                <a:gd name="connsiteY4" fmla="*/ 229870 h 2548703"/>
                <a:gd name="connsiteX5" fmla="*/ 2722404 w 2722404"/>
                <a:gd name="connsiteY5" fmla="*/ 1050485 h 2548703"/>
                <a:gd name="connsiteX6" fmla="*/ 2360603 w 2722404"/>
                <a:gd name="connsiteY6" fmla="*/ 1730952 h 2548703"/>
                <a:gd name="connsiteX7" fmla="*/ 2292532 w 2722404"/>
                <a:gd name="connsiteY7" fmla="*/ 1767900 h 2548703"/>
                <a:gd name="connsiteX8" fmla="*/ 2279111 w 2722404"/>
                <a:gd name="connsiteY8" fmla="*/ 1820096 h 2548703"/>
                <a:gd name="connsiteX9" fmla="*/ 1979943 w 2722404"/>
                <a:gd name="connsiteY9" fmla="*/ 2427946 h 2548703"/>
                <a:gd name="connsiteX10" fmla="*/ 1010836 w 2722404"/>
                <a:gd name="connsiteY10" fmla="*/ 2271639 h 2548703"/>
                <a:gd name="connsiteX11" fmla="*/ 309738 w 2722404"/>
                <a:gd name="connsiteY11" fmla="*/ 2054404 h 2548703"/>
                <a:gd name="connsiteX12" fmla="*/ 44022 w 2722404"/>
                <a:gd name="connsiteY12" fmla="*/ 1618313 h 2548703"/>
                <a:gd name="connsiteX13" fmla="*/ 260559 w 2722404"/>
                <a:gd name="connsiteY13" fmla="*/ 820615 h 2548703"/>
                <a:gd name="connsiteX14" fmla="*/ 1081174 w 2722404"/>
                <a:gd name="connsiteY14" fmla="*/ 0 h 2548703"/>
                <a:gd name="connsiteX0" fmla="*/ 1081174 w 2722404"/>
                <a:gd name="connsiteY0" fmla="*/ 0 h 2548703"/>
                <a:gd name="connsiteX1" fmla="*/ 1661437 w 2722404"/>
                <a:gd name="connsiteY1" fmla="*/ 240353 h 2548703"/>
                <a:gd name="connsiteX2" fmla="*/ 1678771 w 2722404"/>
                <a:gd name="connsiteY2" fmla="*/ 261362 h 2548703"/>
                <a:gd name="connsiteX3" fmla="*/ 1736407 w 2722404"/>
                <a:gd name="connsiteY3" fmla="*/ 246542 h 2548703"/>
                <a:gd name="connsiteX4" fmla="*/ 1901789 w 2722404"/>
                <a:gd name="connsiteY4" fmla="*/ 229870 h 2548703"/>
                <a:gd name="connsiteX5" fmla="*/ 2722404 w 2722404"/>
                <a:gd name="connsiteY5" fmla="*/ 1050485 h 2548703"/>
                <a:gd name="connsiteX6" fmla="*/ 2360603 w 2722404"/>
                <a:gd name="connsiteY6" fmla="*/ 1730952 h 2548703"/>
                <a:gd name="connsiteX7" fmla="*/ 2292532 w 2722404"/>
                <a:gd name="connsiteY7" fmla="*/ 1767900 h 2548703"/>
                <a:gd name="connsiteX8" fmla="*/ 2279111 w 2722404"/>
                <a:gd name="connsiteY8" fmla="*/ 1820096 h 2548703"/>
                <a:gd name="connsiteX9" fmla="*/ 1979943 w 2722404"/>
                <a:gd name="connsiteY9" fmla="*/ 2427946 h 2548703"/>
                <a:gd name="connsiteX10" fmla="*/ 1010836 w 2722404"/>
                <a:gd name="connsiteY10" fmla="*/ 2271639 h 2548703"/>
                <a:gd name="connsiteX11" fmla="*/ 411338 w 2722404"/>
                <a:gd name="connsiteY11" fmla="*/ 2132557 h 2548703"/>
                <a:gd name="connsiteX12" fmla="*/ 44022 w 2722404"/>
                <a:gd name="connsiteY12" fmla="*/ 1618313 h 2548703"/>
                <a:gd name="connsiteX13" fmla="*/ 260559 w 2722404"/>
                <a:gd name="connsiteY13" fmla="*/ 820615 h 2548703"/>
                <a:gd name="connsiteX14" fmla="*/ 1081174 w 2722404"/>
                <a:gd name="connsiteY14" fmla="*/ 0 h 2548703"/>
                <a:gd name="connsiteX0" fmla="*/ 1081174 w 2722404"/>
                <a:gd name="connsiteY0" fmla="*/ 0 h 2428424"/>
                <a:gd name="connsiteX1" fmla="*/ 1661437 w 2722404"/>
                <a:gd name="connsiteY1" fmla="*/ 240353 h 2428424"/>
                <a:gd name="connsiteX2" fmla="*/ 1678771 w 2722404"/>
                <a:gd name="connsiteY2" fmla="*/ 261362 h 2428424"/>
                <a:gd name="connsiteX3" fmla="*/ 1736407 w 2722404"/>
                <a:gd name="connsiteY3" fmla="*/ 246542 h 2428424"/>
                <a:gd name="connsiteX4" fmla="*/ 1901789 w 2722404"/>
                <a:gd name="connsiteY4" fmla="*/ 229870 h 2428424"/>
                <a:gd name="connsiteX5" fmla="*/ 2722404 w 2722404"/>
                <a:gd name="connsiteY5" fmla="*/ 1050485 h 2428424"/>
                <a:gd name="connsiteX6" fmla="*/ 2360603 w 2722404"/>
                <a:gd name="connsiteY6" fmla="*/ 1730952 h 2428424"/>
                <a:gd name="connsiteX7" fmla="*/ 2292532 w 2722404"/>
                <a:gd name="connsiteY7" fmla="*/ 1767900 h 2428424"/>
                <a:gd name="connsiteX8" fmla="*/ 2279111 w 2722404"/>
                <a:gd name="connsiteY8" fmla="*/ 1820096 h 2428424"/>
                <a:gd name="connsiteX9" fmla="*/ 1979943 w 2722404"/>
                <a:gd name="connsiteY9" fmla="*/ 2427946 h 2428424"/>
                <a:gd name="connsiteX10" fmla="*/ 1339082 w 2722404"/>
                <a:gd name="connsiteY10" fmla="*/ 1873054 h 2428424"/>
                <a:gd name="connsiteX11" fmla="*/ 411338 w 2722404"/>
                <a:gd name="connsiteY11" fmla="*/ 2132557 h 2428424"/>
                <a:gd name="connsiteX12" fmla="*/ 44022 w 2722404"/>
                <a:gd name="connsiteY12" fmla="*/ 1618313 h 2428424"/>
                <a:gd name="connsiteX13" fmla="*/ 260559 w 2722404"/>
                <a:gd name="connsiteY13" fmla="*/ 820615 h 2428424"/>
                <a:gd name="connsiteX14" fmla="*/ 1081174 w 2722404"/>
                <a:gd name="connsiteY14" fmla="*/ 0 h 2428424"/>
                <a:gd name="connsiteX0" fmla="*/ 1081174 w 2722404"/>
                <a:gd name="connsiteY0" fmla="*/ 0 h 2428424"/>
                <a:gd name="connsiteX1" fmla="*/ 1661437 w 2722404"/>
                <a:gd name="connsiteY1" fmla="*/ 240353 h 2428424"/>
                <a:gd name="connsiteX2" fmla="*/ 1678771 w 2722404"/>
                <a:gd name="connsiteY2" fmla="*/ 261362 h 2428424"/>
                <a:gd name="connsiteX3" fmla="*/ 1736407 w 2722404"/>
                <a:gd name="connsiteY3" fmla="*/ 246542 h 2428424"/>
                <a:gd name="connsiteX4" fmla="*/ 1901789 w 2722404"/>
                <a:gd name="connsiteY4" fmla="*/ 229870 h 2428424"/>
                <a:gd name="connsiteX5" fmla="*/ 2722404 w 2722404"/>
                <a:gd name="connsiteY5" fmla="*/ 1050485 h 2428424"/>
                <a:gd name="connsiteX6" fmla="*/ 2360603 w 2722404"/>
                <a:gd name="connsiteY6" fmla="*/ 1730952 h 2428424"/>
                <a:gd name="connsiteX7" fmla="*/ 2292532 w 2722404"/>
                <a:gd name="connsiteY7" fmla="*/ 1767900 h 2428424"/>
                <a:gd name="connsiteX8" fmla="*/ 2279111 w 2722404"/>
                <a:gd name="connsiteY8" fmla="*/ 1820096 h 2428424"/>
                <a:gd name="connsiteX9" fmla="*/ 1979943 w 2722404"/>
                <a:gd name="connsiteY9" fmla="*/ 2427946 h 2428424"/>
                <a:gd name="connsiteX10" fmla="*/ 1339082 w 2722404"/>
                <a:gd name="connsiteY10" fmla="*/ 1873054 h 2428424"/>
                <a:gd name="connsiteX11" fmla="*/ 411338 w 2722404"/>
                <a:gd name="connsiteY11" fmla="*/ 2132557 h 2428424"/>
                <a:gd name="connsiteX12" fmla="*/ 44022 w 2722404"/>
                <a:gd name="connsiteY12" fmla="*/ 1618313 h 2428424"/>
                <a:gd name="connsiteX13" fmla="*/ 260559 w 2722404"/>
                <a:gd name="connsiteY13" fmla="*/ 820615 h 2428424"/>
                <a:gd name="connsiteX14" fmla="*/ 1081174 w 2722404"/>
                <a:gd name="connsiteY14" fmla="*/ 0 h 2428424"/>
                <a:gd name="connsiteX0" fmla="*/ 1055376 w 2696606"/>
                <a:gd name="connsiteY0" fmla="*/ 0 h 2428424"/>
                <a:gd name="connsiteX1" fmla="*/ 1635639 w 2696606"/>
                <a:gd name="connsiteY1" fmla="*/ 240353 h 2428424"/>
                <a:gd name="connsiteX2" fmla="*/ 1652973 w 2696606"/>
                <a:gd name="connsiteY2" fmla="*/ 261362 h 2428424"/>
                <a:gd name="connsiteX3" fmla="*/ 1710609 w 2696606"/>
                <a:gd name="connsiteY3" fmla="*/ 246542 h 2428424"/>
                <a:gd name="connsiteX4" fmla="*/ 1875991 w 2696606"/>
                <a:gd name="connsiteY4" fmla="*/ 229870 h 2428424"/>
                <a:gd name="connsiteX5" fmla="*/ 2696606 w 2696606"/>
                <a:gd name="connsiteY5" fmla="*/ 1050485 h 2428424"/>
                <a:gd name="connsiteX6" fmla="*/ 2334805 w 2696606"/>
                <a:gd name="connsiteY6" fmla="*/ 1730952 h 2428424"/>
                <a:gd name="connsiteX7" fmla="*/ 2266734 w 2696606"/>
                <a:gd name="connsiteY7" fmla="*/ 1767900 h 2428424"/>
                <a:gd name="connsiteX8" fmla="*/ 2253313 w 2696606"/>
                <a:gd name="connsiteY8" fmla="*/ 1820096 h 2428424"/>
                <a:gd name="connsiteX9" fmla="*/ 1954145 w 2696606"/>
                <a:gd name="connsiteY9" fmla="*/ 2427946 h 2428424"/>
                <a:gd name="connsiteX10" fmla="*/ 1313284 w 2696606"/>
                <a:gd name="connsiteY10" fmla="*/ 1873054 h 2428424"/>
                <a:gd name="connsiteX11" fmla="*/ 385540 w 2696606"/>
                <a:gd name="connsiteY11" fmla="*/ 2132557 h 2428424"/>
                <a:gd name="connsiteX12" fmla="*/ 18224 w 2696606"/>
                <a:gd name="connsiteY12" fmla="*/ 1618313 h 2428424"/>
                <a:gd name="connsiteX13" fmla="*/ 234761 w 2696606"/>
                <a:gd name="connsiteY13" fmla="*/ 820615 h 2428424"/>
                <a:gd name="connsiteX14" fmla="*/ 1055376 w 2696606"/>
                <a:gd name="connsiteY14" fmla="*/ 0 h 2428424"/>
                <a:gd name="connsiteX0" fmla="*/ 1055376 w 2696606"/>
                <a:gd name="connsiteY0" fmla="*/ 0 h 2428424"/>
                <a:gd name="connsiteX1" fmla="*/ 1635639 w 2696606"/>
                <a:gd name="connsiteY1" fmla="*/ 240353 h 2428424"/>
                <a:gd name="connsiteX2" fmla="*/ 1652973 w 2696606"/>
                <a:gd name="connsiteY2" fmla="*/ 261362 h 2428424"/>
                <a:gd name="connsiteX3" fmla="*/ 1710609 w 2696606"/>
                <a:gd name="connsiteY3" fmla="*/ 246542 h 2428424"/>
                <a:gd name="connsiteX4" fmla="*/ 1875991 w 2696606"/>
                <a:gd name="connsiteY4" fmla="*/ 229870 h 2428424"/>
                <a:gd name="connsiteX5" fmla="*/ 2696606 w 2696606"/>
                <a:gd name="connsiteY5" fmla="*/ 1050485 h 2428424"/>
                <a:gd name="connsiteX6" fmla="*/ 2334805 w 2696606"/>
                <a:gd name="connsiteY6" fmla="*/ 1730952 h 2428424"/>
                <a:gd name="connsiteX7" fmla="*/ 2266734 w 2696606"/>
                <a:gd name="connsiteY7" fmla="*/ 1767900 h 2428424"/>
                <a:gd name="connsiteX8" fmla="*/ 2253313 w 2696606"/>
                <a:gd name="connsiteY8" fmla="*/ 1820096 h 2428424"/>
                <a:gd name="connsiteX9" fmla="*/ 1954145 w 2696606"/>
                <a:gd name="connsiteY9" fmla="*/ 2427946 h 2428424"/>
                <a:gd name="connsiteX10" fmla="*/ 1313284 w 2696606"/>
                <a:gd name="connsiteY10" fmla="*/ 1873054 h 2428424"/>
                <a:gd name="connsiteX11" fmla="*/ 385540 w 2696606"/>
                <a:gd name="connsiteY11" fmla="*/ 2132557 h 2428424"/>
                <a:gd name="connsiteX12" fmla="*/ 18224 w 2696606"/>
                <a:gd name="connsiteY12" fmla="*/ 1618313 h 2428424"/>
                <a:gd name="connsiteX13" fmla="*/ 234761 w 2696606"/>
                <a:gd name="connsiteY13" fmla="*/ 820615 h 2428424"/>
                <a:gd name="connsiteX14" fmla="*/ 1055376 w 2696606"/>
                <a:gd name="connsiteY14" fmla="*/ 0 h 2428424"/>
                <a:gd name="connsiteX0" fmla="*/ 1055376 w 2696606"/>
                <a:gd name="connsiteY0" fmla="*/ 0 h 2428424"/>
                <a:gd name="connsiteX1" fmla="*/ 1635639 w 2696606"/>
                <a:gd name="connsiteY1" fmla="*/ 240353 h 2428424"/>
                <a:gd name="connsiteX2" fmla="*/ 1652973 w 2696606"/>
                <a:gd name="connsiteY2" fmla="*/ 261362 h 2428424"/>
                <a:gd name="connsiteX3" fmla="*/ 1710609 w 2696606"/>
                <a:gd name="connsiteY3" fmla="*/ 246542 h 2428424"/>
                <a:gd name="connsiteX4" fmla="*/ 1875991 w 2696606"/>
                <a:gd name="connsiteY4" fmla="*/ 229870 h 2428424"/>
                <a:gd name="connsiteX5" fmla="*/ 2696606 w 2696606"/>
                <a:gd name="connsiteY5" fmla="*/ 1050485 h 2428424"/>
                <a:gd name="connsiteX6" fmla="*/ 2334805 w 2696606"/>
                <a:gd name="connsiteY6" fmla="*/ 1730952 h 2428424"/>
                <a:gd name="connsiteX7" fmla="*/ 2266734 w 2696606"/>
                <a:gd name="connsiteY7" fmla="*/ 1767900 h 2428424"/>
                <a:gd name="connsiteX8" fmla="*/ 2253313 w 2696606"/>
                <a:gd name="connsiteY8" fmla="*/ 1820096 h 2428424"/>
                <a:gd name="connsiteX9" fmla="*/ 1954145 w 2696606"/>
                <a:gd name="connsiteY9" fmla="*/ 2427946 h 2428424"/>
                <a:gd name="connsiteX10" fmla="*/ 1313284 w 2696606"/>
                <a:gd name="connsiteY10" fmla="*/ 1873054 h 2428424"/>
                <a:gd name="connsiteX11" fmla="*/ 385540 w 2696606"/>
                <a:gd name="connsiteY11" fmla="*/ 2132557 h 2428424"/>
                <a:gd name="connsiteX12" fmla="*/ 18224 w 2696606"/>
                <a:gd name="connsiteY12" fmla="*/ 1618313 h 2428424"/>
                <a:gd name="connsiteX13" fmla="*/ 234761 w 2696606"/>
                <a:gd name="connsiteY13" fmla="*/ 820615 h 2428424"/>
                <a:gd name="connsiteX14" fmla="*/ 1055376 w 2696606"/>
                <a:gd name="connsiteY14" fmla="*/ 0 h 2428424"/>
                <a:gd name="connsiteX0" fmla="*/ 1055376 w 2696606"/>
                <a:gd name="connsiteY0" fmla="*/ 0 h 2428424"/>
                <a:gd name="connsiteX1" fmla="*/ 1635639 w 2696606"/>
                <a:gd name="connsiteY1" fmla="*/ 240353 h 2428424"/>
                <a:gd name="connsiteX2" fmla="*/ 1652973 w 2696606"/>
                <a:gd name="connsiteY2" fmla="*/ 261362 h 2428424"/>
                <a:gd name="connsiteX3" fmla="*/ 1710609 w 2696606"/>
                <a:gd name="connsiteY3" fmla="*/ 246542 h 2428424"/>
                <a:gd name="connsiteX4" fmla="*/ 1875991 w 2696606"/>
                <a:gd name="connsiteY4" fmla="*/ 229870 h 2428424"/>
                <a:gd name="connsiteX5" fmla="*/ 2696606 w 2696606"/>
                <a:gd name="connsiteY5" fmla="*/ 1050485 h 2428424"/>
                <a:gd name="connsiteX6" fmla="*/ 2334805 w 2696606"/>
                <a:gd name="connsiteY6" fmla="*/ 1730952 h 2428424"/>
                <a:gd name="connsiteX7" fmla="*/ 2266734 w 2696606"/>
                <a:gd name="connsiteY7" fmla="*/ 1767900 h 2428424"/>
                <a:gd name="connsiteX8" fmla="*/ 2253313 w 2696606"/>
                <a:gd name="connsiteY8" fmla="*/ 1820096 h 2428424"/>
                <a:gd name="connsiteX9" fmla="*/ 1954145 w 2696606"/>
                <a:gd name="connsiteY9" fmla="*/ 2427946 h 2428424"/>
                <a:gd name="connsiteX10" fmla="*/ 1313284 w 2696606"/>
                <a:gd name="connsiteY10" fmla="*/ 1873054 h 2428424"/>
                <a:gd name="connsiteX11" fmla="*/ 385540 w 2696606"/>
                <a:gd name="connsiteY11" fmla="*/ 2132557 h 2428424"/>
                <a:gd name="connsiteX12" fmla="*/ 18224 w 2696606"/>
                <a:gd name="connsiteY12" fmla="*/ 1618313 h 2428424"/>
                <a:gd name="connsiteX13" fmla="*/ 234761 w 2696606"/>
                <a:gd name="connsiteY13" fmla="*/ 820615 h 2428424"/>
                <a:gd name="connsiteX14" fmla="*/ 1055376 w 2696606"/>
                <a:gd name="connsiteY14" fmla="*/ 0 h 2428424"/>
                <a:gd name="connsiteX0" fmla="*/ 844361 w 2696606"/>
                <a:gd name="connsiteY0" fmla="*/ 0 h 2506578"/>
                <a:gd name="connsiteX1" fmla="*/ 1635639 w 2696606"/>
                <a:gd name="connsiteY1" fmla="*/ 318507 h 2506578"/>
                <a:gd name="connsiteX2" fmla="*/ 1652973 w 2696606"/>
                <a:gd name="connsiteY2" fmla="*/ 339516 h 2506578"/>
                <a:gd name="connsiteX3" fmla="*/ 1710609 w 2696606"/>
                <a:gd name="connsiteY3" fmla="*/ 324696 h 2506578"/>
                <a:gd name="connsiteX4" fmla="*/ 1875991 w 2696606"/>
                <a:gd name="connsiteY4" fmla="*/ 308024 h 2506578"/>
                <a:gd name="connsiteX5" fmla="*/ 2696606 w 2696606"/>
                <a:gd name="connsiteY5" fmla="*/ 1128639 h 2506578"/>
                <a:gd name="connsiteX6" fmla="*/ 2334805 w 2696606"/>
                <a:gd name="connsiteY6" fmla="*/ 1809106 h 2506578"/>
                <a:gd name="connsiteX7" fmla="*/ 2266734 w 2696606"/>
                <a:gd name="connsiteY7" fmla="*/ 1846054 h 2506578"/>
                <a:gd name="connsiteX8" fmla="*/ 2253313 w 2696606"/>
                <a:gd name="connsiteY8" fmla="*/ 1898250 h 2506578"/>
                <a:gd name="connsiteX9" fmla="*/ 1954145 w 2696606"/>
                <a:gd name="connsiteY9" fmla="*/ 2506100 h 2506578"/>
                <a:gd name="connsiteX10" fmla="*/ 1313284 w 2696606"/>
                <a:gd name="connsiteY10" fmla="*/ 1951208 h 2506578"/>
                <a:gd name="connsiteX11" fmla="*/ 385540 w 2696606"/>
                <a:gd name="connsiteY11" fmla="*/ 2210711 h 2506578"/>
                <a:gd name="connsiteX12" fmla="*/ 18224 w 2696606"/>
                <a:gd name="connsiteY12" fmla="*/ 1696467 h 2506578"/>
                <a:gd name="connsiteX13" fmla="*/ 234761 w 2696606"/>
                <a:gd name="connsiteY13" fmla="*/ 898769 h 2506578"/>
                <a:gd name="connsiteX14" fmla="*/ 844361 w 2696606"/>
                <a:gd name="connsiteY14" fmla="*/ 0 h 2506578"/>
                <a:gd name="connsiteX0" fmla="*/ 844361 w 2696606"/>
                <a:gd name="connsiteY0" fmla="*/ 0 h 2506578"/>
                <a:gd name="connsiteX1" fmla="*/ 1635639 w 2696606"/>
                <a:gd name="connsiteY1" fmla="*/ 318507 h 2506578"/>
                <a:gd name="connsiteX2" fmla="*/ 1652973 w 2696606"/>
                <a:gd name="connsiteY2" fmla="*/ 339516 h 2506578"/>
                <a:gd name="connsiteX3" fmla="*/ 1710609 w 2696606"/>
                <a:gd name="connsiteY3" fmla="*/ 324696 h 2506578"/>
                <a:gd name="connsiteX4" fmla="*/ 1875991 w 2696606"/>
                <a:gd name="connsiteY4" fmla="*/ 308024 h 2506578"/>
                <a:gd name="connsiteX5" fmla="*/ 2696606 w 2696606"/>
                <a:gd name="connsiteY5" fmla="*/ 1128639 h 2506578"/>
                <a:gd name="connsiteX6" fmla="*/ 2334805 w 2696606"/>
                <a:gd name="connsiteY6" fmla="*/ 1809106 h 2506578"/>
                <a:gd name="connsiteX7" fmla="*/ 2266734 w 2696606"/>
                <a:gd name="connsiteY7" fmla="*/ 1846054 h 2506578"/>
                <a:gd name="connsiteX8" fmla="*/ 2253313 w 2696606"/>
                <a:gd name="connsiteY8" fmla="*/ 1898250 h 2506578"/>
                <a:gd name="connsiteX9" fmla="*/ 1954145 w 2696606"/>
                <a:gd name="connsiteY9" fmla="*/ 2506100 h 2506578"/>
                <a:gd name="connsiteX10" fmla="*/ 1313284 w 2696606"/>
                <a:gd name="connsiteY10" fmla="*/ 1951208 h 2506578"/>
                <a:gd name="connsiteX11" fmla="*/ 385540 w 2696606"/>
                <a:gd name="connsiteY11" fmla="*/ 2210711 h 2506578"/>
                <a:gd name="connsiteX12" fmla="*/ 18224 w 2696606"/>
                <a:gd name="connsiteY12" fmla="*/ 1696467 h 2506578"/>
                <a:gd name="connsiteX13" fmla="*/ 234761 w 2696606"/>
                <a:gd name="connsiteY13" fmla="*/ 898769 h 2506578"/>
                <a:gd name="connsiteX14" fmla="*/ 844361 w 2696606"/>
                <a:gd name="connsiteY14" fmla="*/ 0 h 2506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696606" h="2506578">
                  <a:moveTo>
                    <a:pt x="844361" y="0"/>
                  </a:moveTo>
                  <a:cubicBezTo>
                    <a:pt x="2196384" y="1391139"/>
                    <a:pt x="1487137" y="170005"/>
                    <a:pt x="1635639" y="318507"/>
                  </a:cubicBezTo>
                  <a:lnTo>
                    <a:pt x="1652973" y="339516"/>
                  </a:lnTo>
                  <a:lnTo>
                    <a:pt x="1710609" y="324696"/>
                  </a:lnTo>
                  <a:cubicBezTo>
                    <a:pt x="1764029" y="313765"/>
                    <a:pt x="1819340" y="308024"/>
                    <a:pt x="1875991" y="308024"/>
                  </a:cubicBezTo>
                  <a:cubicBezTo>
                    <a:pt x="2329204" y="308024"/>
                    <a:pt x="2696606" y="675426"/>
                    <a:pt x="2696606" y="1128639"/>
                  </a:cubicBezTo>
                  <a:cubicBezTo>
                    <a:pt x="2696606" y="1411897"/>
                    <a:pt x="2553090" y="1661635"/>
                    <a:pt x="2334805" y="1809106"/>
                  </a:cubicBezTo>
                  <a:lnTo>
                    <a:pt x="2266734" y="1846054"/>
                  </a:lnTo>
                  <a:lnTo>
                    <a:pt x="2253313" y="1898250"/>
                  </a:lnTo>
                  <a:cubicBezTo>
                    <a:pt x="2149414" y="2232296"/>
                    <a:pt x="2110816" y="2497274"/>
                    <a:pt x="1954145" y="2506100"/>
                  </a:cubicBezTo>
                  <a:cubicBezTo>
                    <a:pt x="1797474" y="2514926"/>
                    <a:pt x="1313284" y="2404421"/>
                    <a:pt x="1313284" y="1951208"/>
                  </a:cubicBezTo>
                  <a:cubicBezTo>
                    <a:pt x="1314046" y="1936109"/>
                    <a:pt x="601383" y="2253168"/>
                    <a:pt x="385540" y="2210711"/>
                  </a:cubicBezTo>
                  <a:cubicBezTo>
                    <a:pt x="169697" y="2168254"/>
                    <a:pt x="-68291" y="1929907"/>
                    <a:pt x="18224" y="1696467"/>
                  </a:cubicBezTo>
                  <a:cubicBezTo>
                    <a:pt x="104739" y="1463027"/>
                    <a:pt x="477038" y="1221104"/>
                    <a:pt x="234761" y="898769"/>
                  </a:cubicBezTo>
                  <a:cubicBezTo>
                    <a:pt x="-109116" y="375217"/>
                    <a:pt x="391148" y="0"/>
                    <a:pt x="844361" y="0"/>
                  </a:cubicBezTo>
                  <a:close/>
                </a:path>
              </a:pathLst>
            </a:custGeom>
            <a:gradFill>
              <a:gsLst>
                <a:gs pos="0">
                  <a:srgbClr val="125286"/>
                </a:gs>
                <a:gs pos="100000">
                  <a:srgbClr val="2195F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字魂59号-创粗黑" panose="00000500000000000000" pitchFamily="2" charset="-122"/>
              </a:endParaRPr>
            </a:p>
          </p:txBody>
        </p:sp>
      </p:grpSp>
      <p:pic>
        <p:nvPicPr>
          <p:cNvPr id="29" name="Picture 28" descr="华中科技大学.png"/>
          <p:cNvPicPr>
            <a:picLocks noChangeAspect="1"/>
          </p:cNvPicPr>
          <p:nvPr/>
        </p:nvPicPr>
        <p:blipFill>
          <a:blip r:embed="rId13"/>
          <a:stretch>
            <a:fillRect/>
          </a:stretch>
        </p:blipFill>
        <p:spPr>
          <a:xfrm>
            <a:off x="10302752" y="353435"/>
            <a:ext cx="1756624" cy="385828"/>
          </a:xfrm>
          <a:prstGeom prst="rect">
            <a:avLst/>
          </a:prstGeom>
        </p:spPr>
      </p:pic>
    </p:spTree>
    <p:extLst>
      <p:ext uri="{BB962C8B-B14F-4D97-AF65-F5344CB8AC3E}">
        <p14:creationId xmlns:p14="http://schemas.microsoft.com/office/powerpoint/2010/main" val="3783441448"/>
      </p:ext>
    </p:extLst>
  </p:cSld>
  <p:clrMapOvr>
    <a:masterClrMapping/>
  </p:clrMapOvr>
  <mc:AlternateContent xmlns:mc="http://schemas.openxmlformats.org/markup-compatibility/2006" xmlns:p14="http://schemas.microsoft.com/office/powerpoint/2010/main">
    <mc:Choice Requires="p14">
      <p:transition spd="slow" p14:dur="1750" advClick="0" advTm="3000">
        <p:random/>
      </p:transition>
    </mc:Choice>
    <mc:Fallback xmlns="">
      <p:transition spd="slow" advClick="0" advTm="3000">
        <p:random/>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淘宝-想搞设计PPT(倒卖必究)-234">
            <a:extLst>
              <a:ext uri="{FF2B5EF4-FFF2-40B4-BE49-F238E27FC236}">
                <a16:creationId xmlns:a16="http://schemas.microsoft.com/office/drawing/2014/main" id="{B5C2E29A-9040-45B9-8B7D-CDF9BA4ABAAB}"/>
              </a:ext>
            </a:extLst>
          </p:cNvPr>
          <p:cNvSpPr>
            <a:spLocks/>
          </p:cNvSpPr>
          <p:nvPr/>
        </p:nvSpPr>
        <p:spPr bwMode="auto">
          <a:xfrm>
            <a:off x="4525548" y="3714113"/>
            <a:ext cx="383915" cy="28140"/>
          </a:xfrm>
          <a:custGeom>
            <a:avLst/>
            <a:gdLst>
              <a:gd name="T0" fmla="*/ 382 w 382"/>
              <a:gd name="T1" fmla="*/ 0 h 28"/>
              <a:gd name="T2" fmla="*/ 0 w 382"/>
              <a:gd name="T3" fmla="*/ 2 h 28"/>
              <a:gd name="T4" fmla="*/ 0 w 382"/>
              <a:gd name="T5" fmla="*/ 28 h 28"/>
              <a:gd name="T6" fmla="*/ 382 w 382"/>
              <a:gd name="T7" fmla="*/ 26 h 28"/>
              <a:gd name="T8" fmla="*/ 382 w 382"/>
              <a:gd name="T9" fmla="*/ 0 h 28"/>
            </a:gdLst>
            <a:ahLst/>
            <a:cxnLst>
              <a:cxn ang="0">
                <a:pos x="T0" y="T1"/>
              </a:cxn>
              <a:cxn ang="0">
                <a:pos x="T2" y="T3"/>
              </a:cxn>
              <a:cxn ang="0">
                <a:pos x="T4" y="T5"/>
              </a:cxn>
              <a:cxn ang="0">
                <a:pos x="T6" y="T7"/>
              </a:cxn>
              <a:cxn ang="0">
                <a:pos x="T8" y="T9"/>
              </a:cxn>
            </a:cxnLst>
            <a:rect l="0" t="0" r="r" b="b"/>
            <a:pathLst>
              <a:path w="382" h="28">
                <a:moveTo>
                  <a:pt x="382" y="0"/>
                </a:moveTo>
                <a:lnTo>
                  <a:pt x="0" y="2"/>
                </a:lnTo>
                <a:lnTo>
                  <a:pt x="0" y="28"/>
                </a:lnTo>
                <a:lnTo>
                  <a:pt x="382" y="26"/>
                </a:lnTo>
                <a:lnTo>
                  <a:pt x="38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1">
                  <a:lumMod val="65000"/>
                  <a:lumOff val="35000"/>
                </a:schemeClr>
              </a:solidFill>
              <a:latin typeface="Agency FB" panose="020B0503020202020204" pitchFamily="34" charset="0"/>
              <a:ea typeface="字魂59号-创粗黑" panose="00000500000000000000" pitchFamily="2" charset="-122"/>
            </a:endParaRPr>
          </a:p>
        </p:txBody>
      </p:sp>
      <p:sp>
        <p:nvSpPr>
          <p:cNvPr id="83" name="淘宝-想搞设计PPT(倒卖必究)-83">
            <a:extLst>
              <a:ext uri="{FF2B5EF4-FFF2-40B4-BE49-F238E27FC236}">
                <a16:creationId xmlns:a16="http://schemas.microsoft.com/office/drawing/2014/main" id="{450B1B62-A718-4B81-982A-29CD9058E234}"/>
              </a:ext>
            </a:extLst>
          </p:cNvPr>
          <p:cNvSpPr/>
          <p:nvPr/>
        </p:nvSpPr>
        <p:spPr>
          <a:xfrm>
            <a:off x="3881362" y="3394646"/>
            <a:ext cx="618780" cy="618781"/>
          </a:xfrm>
          <a:prstGeom prst="ellipse">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lumMod val="65000"/>
                    <a:lumOff val="35000"/>
                  </a:schemeClr>
                </a:solidFill>
                <a:latin typeface="Agency FB" panose="020B0503020202020204" pitchFamily="34" charset="0"/>
                <a:ea typeface="字魂59号-创粗黑" panose="00000500000000000000" pitchFamily="2" charset="-122"/>
              </a:rPr>
              <a:t> </a:t>
            </a:r>
          </a:p>
        </p:txBody>
      </p:sp>
      <p:sp>
        <p:nvSpPr>
          <p:cNvPr id="85" name="淘宝-想搞设计PPT(倒卖必究)-85">
            <a:extLst>
              <a:ext uri="{FF2B5EF4-FFF2-40B4-BE49-F238E27FC236}">
                <a16:creationId xmlns:a16="http://schemas.microsoft.com/office/drawing/2014/main" id="{9D5D18AB-8AC1-4F51-A463-80B3AF9D7B6A}"/>
              </a:ext>
            </a:extLst>
          </p:cNvPr>
          <p:cNvSpPr/>
          <p:nvPr/>
        </p:nvSpPr>
        <p:spPr>
          <a:xfrm>
            <a:off x="7857586" y="3382597"/>
            <a:ext cx="618780" cy="618781"/>
          </a:xfrm>
          <a:prstGeom prst="ellipse">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tx1">
                  <a:lumMod val="65000"/>
                  <a:lumOff val="35000"/>
                </a:schemeClr>
              </a:solidFill>
              <a:latin typeface="Agency FB" panose="020B0503020202020204" pitchFamily="34" charset="0"/>
              <a:ea typeface="字魂59号-创粗黑" panose="00000500000000000000" pitchFamily="2" charset="-122"/>
            </a:endParaRPr>
          </a:p>
        </p:txBody>
      </p:sp>
      <p:sp>
        <p:nvSpPr>
          <p:cNvPr id="86" name="淘宝-想搞设计PPT(倒卖必究)-86">
            <a:extLst>
              <a:ext uri="{FF2B5EF4-FFF2-40B4-BE49-F238E27FC236}">
                <a16:creationId xmlns:a16="http://schemas.microsoft.com/office/drawing/2014/main" id="{DA704D05-275F-49D9-B342-73723A169A8B}"/>
              </a:ext>
            </a:extLst>
          </p:cNvPr>
          <p:cNvSpPr/>
          <p:nvPr/>
        </p:nvSpPr>
        <p:spPr>
          <a:xfrm>
            <a:off x="7462317" y="1736004"/>
            <a:ext cx="618780" cy="618781"/>
          </a:xfrm>
          <a:prstGeom prst="ellipse">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tx1">
                  <a:lumMod val="65000"/>
                  <a:lumOff val="35000"/>
                </a:schemeClr>
              </a:solidFill>
              <a:latin typeface="Agency FB" panose="020B0503020202020204" pitchFamily="34" charset="0"/>
              <a:ea typeface="字魂59号-创粗黑" panose="00000500000000000000" pitchFamily="2" charset="-122"/>
            </a:endParaRPr>
          </a:p>
        </p:txBody>
      </p:sp>
      <p:sp>
        <p:nvSpPr>
          <p:cNvPr id="87" name="淘宝-想搞设计PPT(倒卖必究)-87">
            <a:extLst>
              <a:ext uri="{FF2B5EF4-FFF2-40B4-BE49-F238E27FC236}">
                <a16:creationId xmlns:a16="http://schemas.microsoft.com/office/drawing/2014/main" id="{50B3B013-360D-4552-A2A0-C47B65F60445}"/>
              </a:ext>
            </a:extLst>
          </p:cNvPr>
          <p:cNvSpPr/>
          <p:nvPr/>
        </p:nvSpPr>
        <p:spPr>
          <a:xfrm>
            <a:off x="7469177" y="4840732"/>
            <a:ext cx="618780" cy="618781"/>
          </a:xfrm>
          <a:prstGeom prst="ellipse">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tx1">
                  <a:lumMod val="65000"/>
                  <a:lumOff val="35000"/>
                </a:schemeClr>
              </a:solidFill>
              <a:latin typeface="Agency FB" panose="020B0503020202020204" pitchFamily="34" charset="0"/>
              <a:ea typeface="字魂59号-创粗黑" panose="00000500000000000000" pitchFamily="2" charset="-122"/>
            </a:endParaRPr>
          </a:p>
        </p:txBody>
      </p:sp>
      <p:sp>
        <p:nvSpPr>
          <p:cNvPr id="88" name="淘宝-想搞设计PPT(倒卖必究)-88">
            <a:extLst>
              <a:ext uri="{FF2B5EF4-FFF2-40B4-BE49-F238E27FC236}">
                <a16:creationId xmlns:a16="http://schemas.microsoft.com/office/drawing/2014/main" id="{3A6E749A-22E2-4F00-A256-1E3543FED1E7}"/>
              </a:ext>
            </a:extLst>
          </p:cNvPr>
          <p:cNvSpPr/>
          <p:nvPr/>
        </p:nvSpPr>
        <p:spPr>
          <a:xfrm>
            <a:off x="4280408" y="1726707"/>
            <a:ext cx="618780" cy="618781"/>
          </a:xfrm>
          <a:prstGeom prst="ellipse">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lumMod val="65000"/>
                  <a:lumOff val="35000"/>
                </a:schemeClr>
              </a:solidFill>
              <a:latin typeface="Agency FB" panose="020B0503020202020204" pitchFamily="34" charset="0"/>
              <a:ea typeface="字魂59号-创粗黑" panose="00000500000000000000" pitchFamily="2" charset="-122"/>
            </a:endParaRPr>
          </a:p>
        </p:txBody>
      </p:sp>
      <p:sp>
        <p:nvSpPr>
          <p:cNvPr id="89" name="淘宝-想搞设计PPT(倒卖必究)-89">
            <a:extLst>
              <a:ext uri="{FF2B5EF4-FFF2-40B4-BE49-F238E27FC236}">
                <a16:creationId xmlns:a16="http://schemas.microsoft.com/office/drawing/2014/main" id="{3E34E6E9-A431-4AC6-AC86-79F883B9FB44}"/>
              </a:ext>
            </a:extLst>
          </p:cNvPr>
          <p:cNvSpPr/>
          <p:nvPr/>
        </p:nvSpPr>
        <p:spPr>
          <a:xfrm>
            <a:off x="4283632" y="4906867"/>
            <a:ext cx="618780" cy="618781"/>
          </a:xfrm>
          <a:prstGeom prst="ellipse">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lumMod val="65000"/>
                  <a:lumOff val="35000"/>
                </a:schemeClr>
              </a:solidFill>
              <a:latin typeface="Agency FB" panose="020B0503020202020204" pitchFamily="34" charset="0"/>
              <a:ea typeface="字魂59号-创粗黑" panose="00000500000000000000" pitchFamily="2" charset="-122"/>
            </a:endParaRPr>
          </a:p>
        </p:txBody>
      </p:sp>
      <p:sp>
        <p:nvSpPr>
          <p:cNvPr id="93" name="淘宝-想搞设计PPT(倒卖必究)-93">
            <a:extLst>
              <a:ext uri="{FF2B5EF4-FFF2-40B4-BE49-F238E27FC236}">
                <a16:creationId xmlns:a16="http://schemas.microsoft.com/office/drawing/2014/main" id="{1B610723-12D5-462B-90FE-5AE1605607B9}"/>
              </a:ext>
            </a:extLst>
          </p:cNvPr>
          <p:cNvSpPr>
            <a:spLocks noEditPoints="1"/>
          </p:cNvSpPr>
          <p:nvPr/>
        </p:nvSpPr>
        <p:spPr bwMode="auto">
          <a:xfrm>
            <a:off x="8084165" y="3578935"/>
            <a:ext cx="182022" cy="266291"/>
          </a:xfrm>
          <a:custGeom>
            <a:avLst/>
            <a:gdLst>
              <a:gd name="T0" fmla="*/ 16 w 73"/>
              <a:gd name="T1" fmla="*/ 77 h 107"/>
              <a:gd name="T2" fmla="*/ 57 w 73"/>
              <a:gd name="T3" fmla="*/ 77 h 107"/>
              <a:gd name="T4" fmla="*/ 52 w 73"/>
              <a:gd name="T5" fmla="*/ 101 h 107"/>
              <a:gd name="T6" fmla="*/ 45 w 73"/>
              <a:gd name="T7" fmla="*/ 101 h 107"/>
              <a:gd name="T8" fmla="*/ 37 w 73"/>
              <a:gd name="T9" fmla="*/ 107 h 107"/>
              <a:gd name="T10" fmla="*/ 29 w 73"/>
              <a:gd name="T11" fmla="*/ 101 h 107"/>
              <a:gd name="T12" fmla="*/ 21 w 73"/>
              <a:gd name="T13" fmla="*/ 101 h 107"/>
              <a:gd name="T14" fmla="*/ 16 w 73"/>
              <a:gd name="T15" fmla="*/ 77 h 107"/>
              <a:gd name="T16" fmla="*/ 51 w 73"/>
              <a:gd name="T17" fmla="*/ 29 h 107"/>
              <a:gd name="T18" fmla="*/ 52 w 73"/>
              <a:gd name="T19" fmla="*/ 35 h 107"/>
              <a:gd name="T20" fmla="*/ 51 w 73"/>
              <a:gd name="T21" fmla="*/ 37 h 107"/>
              <a:gd name="T22" fmla="*/ 53 w 73"/>
              <a:gd name="T23" fmla="*/ 38 h 107"/>
              <a:gd name="T24" fmla="*/ 52 w 73"/>
              <a:gd name="T25" fmla="*/ 42 h 107"/>
              <a:gd name="T26" fmla="*/ 50 w 73"/>
              <a:gd name="T27" fmla="*/ 42 h 107"/>
              <a:gd name="T28" fmla="*/ 52 w 73"/>
              <a:gd name="T29" fmla="*/ 43 h 107"/>
              <a:gd name="T30" fmla="*/ 51 w 73"/>
              <a:gd name="T31" fmla="*/ 47 h 107"/>
              <a:gd name="T32" fmla="*/ 50 w 73"/>
              <a:gd name="T33" fmla="*/ 48 h 107"/>
              <a:gd name="T34" fmla="*/ 51 w 73"/>
              <a:gd name="T35" fmla="*/ 49 h 107"/>
              <a:gd name="T36" fmla="*/ 50 w 73"/>
              <a:gd name="T37" fmla="*/ 53 h 107"/>
              <a:gd name="T38" fmla="*/ 47 w 73"/>
              <a:gd name="T39" fmla="*/ 54 h 107"/>
              <a:gd name="T40" fmla="*/ 29 w 73"/>
              <a:gd name="T41" fmla="*/ 49 h 107"/>
              <a:gd name="T42" fmla="*/ 21 w 73"/>
              <a:gd name="T43" fmla="*/ 49 h 107"/>
              <a:gd name="T44" fmla="*/ 21 w 73"/>
              <a:gd name="T45" fmla="*/ 32 h 107"/>
              <a:gd name="T46" fmla="*/ 28 w 73"/>
              <a:gd name="T47" fmla="*/ 31 h 107"/>
              <a:gd name="T48" fmla="*/ 42 w 73"/>
              <a:gd name="T49" fmla="*/ 16 h 107"/>
              <a:gd name="T50" fmla="*/ 38 w 73"/>
              <a:gd name="T51" fmla="*/ 30 h 107"/>
              <a:gd name="T52" fmla="*/ 51 w 73"/>
              <a:gd name="T53" fmla="*/ 29 h 107"/>
              <a:gd name="T54" fmla="*/ 15 w 73"/>
              <a:gd name="T55" fmla="*/ 71 h 107"/>
              <a:gd name="T56" fmla="*/ 25 w 73"/>
              <a:gd name="T57" fmla="*/ 71 h 107"/>
              <a:gd name="T58" fmla="*/ 17 w 73"/>
              <a:gd name="T59" fmla="*/ 48 h 107"/>
              <a:gd name="T60" fmla="*/ 11 w 73"/>
              <a:gd name="T61" fmla="*/ 29 h 107"/>
              <a:gd name="T62" fmla="*/ 23 w 73"/>
              <a:gd name="T63" fmla="*/ 13 h 107"/>
              <a:gd name="T64" fmla="*/ 37 w 73"/>
              <a:gd name="T65" fmla="*/ 11 h 107"/>
              <a:gd name="T66" fmla="*/ 50 w 73"/>
              <a:gd name="T67" fmla="*/ 14 h 107"/>
              <a:gd name="T68" fmla="*/ 62 w 73"/>
              <a:gd name="T69" fmla="*/ 29 h 107"/>
              <a:gd name="T70" fmla="*/ 56 w 73"/>
              <a:gd name="T71" fmla="*/ 48 h 107"/>
              <a:gd name="T72" fmla="*/ 48 w 73"/>
              <a:gd name="T73" fmla="*/ 71 h 107"/>
              <a:gd name="T74" fmla="*/ 58 w 73"/>
              <a:gd name="T75" fmla="*/ 71 h 107"/>
              <a:gd name="T76" fmla="*/ 65 w 73"/>
              <a:gd name="T77" fmla="*/ 52 h 107"/>
              <a:gd name="T78" fmla="*/ 71 w 73"/>
              <a:gd name="T79" fmla="*/ 27 h 107"/>
              <a:gd name="T80" fmla="*/ 55 w 73"/>
              <a:gd name="T81" fmla="*/ 5 h 107"/>
              <a:gd name="T82" fmla="*/ 37 w 73"/>
              <a:gd name="T83" fmla="*/ 1 h 107"/>
              <a:gd name="T84" fmla="*/ 19 w 73"/>
              <a:gd name="T85" fmla="*/ 4 h 107"/>
              <a:gd name="T86" fmla="*/ 2 w 73"/>
              <a:gd name="T87" fmla="*/ 27 h 107"/>
              <a:gd name="T88" fmla="*/ 8 w 73"/>
              <a:gd name="T89" fmla="*/ 52 h 107"/>
              <a:gd name="T90" fmla="*/ 15 w 73"/>
              <a:gd name="T91" fmla="*/ 71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3" h="107">
                <a:moveTo>
                  <a:pt x="16" y="77"/>
                </a:moveTo>
                <a:cubicBezTo>
                  <a:pt x="57" y="77"/>
                  <a:pt x="57" y="77"/>
                  <a:pt x="57" y="77"/>
                </a:cubicBezTo>
                <a:cubicBezTo>
                  <a:pt x="52" y="101"/>
                  <a:pt x="52" y="101"/>
                  <a:pt x="52" y="101"/>
                </a:cubicBezTo>
                <a:cubicBezTo>
                  <a:pt x="45" y="101"/>
                  <a:pt x="45" y="101"/>
                  <a:pt x="45" y="101"/>
                </a:cubicBezTo>
                <a:cubicBezTo>
                  <a:pt x="44" y="104"/>
                  <a:pt x="41" y="107"/>
                  <a:pt x="37" y="107"/>
                </a:cubicBezTo>
                <a:cubicBezTo>
                  <a:pt x="33" y="107"/>
                  <a:pt x="30" y="104"/>
                  <a:pt x="29" y="101"/>
                </a:cubicBezTo>
                <a:cubicBezTo>
                  <a:pt x="21" y="101"/>
                  <a:pt x="21" y="101"/>
                  <a:pt x="21" y="101"/>
                </a:cubicBezTo>
                <a:cubicBezTo>
                  <a:pt x="16" y="77"/>
                  <a:pt x="16" y="77"/>
                  <a:pt x="16" y="77"/>
                </a:cubicBezTo>
                <a:close/>
                <a:moveTo>
                  <a:pt x="51" y="29"/>
                </a:moveTo>
                <a:cubicBezTo>
                  <a:pt x="52" y="35"/>
                  <a:pt x="52" y="35"/>
                  <a:pt x="52" y="35"/>
                </a:cubicBezTo>
                <a:cubicBezTo>
                  <a:pt x="51" y="37"/>
                  <a:pt x="51" y="37"/>
                  <a:pt x="51" y="37"/>
                </a:cubicBezTo>
                <a:cubicBezTo>
                  <a:pt x="53" y="38"/>
                  <a:pt x="53" y="38"/>
                  <a:pt x="53" y="38"/>
                </a:cubicBezTo>
                <a:cubicBezTo>
                  <a:pt x="52" y="42"/>
                  <a:pt x="52" y="42"/>
                  <a:pt x="52" y="42"/>
                </a:cubicBezTo>
                <a:cubicBezTo>
                  <a:pt x="50" y="42"/>
                  <a:pt x="50" y="42"/>
                  <a:pt x="50" y="42"/>
                </a:cubicBezTo>
                <a:cubicBezTo>
                  <a:pt x="52" y="43"/>
                  <a:pt x="52" y="43"/>
                  <a:pt x="52" y="43"/>
                </a:cubicBezTo>
                <a:cubicBezTo>
                  <a:pt x="51" y="47"/>
                  <a:pt x="51" y="47"/>
                  <a:pt x="51" y="47"/>
                </a:cubicBezTo>
                <a:cubicBezTo>
                  <a:pt x="50" y="48"/>
                  <a:pt x="50" y="48"/>
                  <a:pt x="50" y="48"/>
                </a:cubicBezTo>
                <a:cubicBezTo>
                  <a:pt x="51" y="49"/>
                  <a:pt x="51" y="49"/>
                  <a:pt x="51" y="49"/>
                </a:cubicBezTo>
                <a:cubicBezTo>
                  <a:pt x="50" y="53"/>
                  <a:pt x="50" y="53"/>
                  <a:pt x="50" y="53"/>
                </a:cubicBezTo>
                <a:cubicBezTo>
                  <a:pt x="47" y="54"/>
                  <a:pt x="47" y="54"/>
                  <a:pt x="47" y="54"/>
                </a:cubicBezTo>
                <a:cubicBezTo>
                  <a:pt x="29" y="49"/>
                  <a:pt x="29" y="49"/>
                  <a:pt x="29" y="49"/>
                </a:cubicBezTo>
                <a:cubicBezTo>
                  <a:pt x="21" y="49"/>
                  <a:pt x="21" y="49"/>
                  <a:pt x="21" y="49"/>
                </a:cubicBezTo>
                <a:cubicBezTo>
                  <a:pt x="21" y="32"/>
                  <a:pt x="21" y="32"/>
                  <a:pt x="21" y="32"/>
                </a:cubicBezTo>
                <a:cubicBezTo>
                  <a:pt x="28" y="31"/>
                  <a:pt x="28" y="31"/>
                  <a:pt x="28" y="31"/>
                </a:cubicBezTo>
                <a:cubicBezTo>
                  <a:pt x="42" y="16"/>
                  <a:pt x="42" y="16"/>
                  <a:pt x="42" y="16"/>
                </a:cubicBezTo>
                <a:cubicBezTo>
                  <a:pt x="50" y="21"/>
                  <a:pt x="43" y="26"/>
                  <a:pt x="38" y="30"/>
                </a:cubicBezTo>
                <a:cubicBezTo>
                  <a:pt x="51" y="29"/>
                  <a:pt x="51" y="29"/>
                  <a:pt x="51" y="29"/>
                </a:cubicBezTo>
                <a:close/>
                <a:moveTo>
                  <a:pt x="15" y="71"/>
                </a:moveTo>
                <a:cubicBezTo>
                  <a:pt x="25" y="71"/>
                  <a:pt x="25" y="71"/>
                  <a:pt x="25" y="71"/>
                </a:cubicBezTo>
                <a:cubicBezTo>
                  <a:pt x="24" y="62"/>
                  <a:pt x="20" y="55"/>
                  <a:pt x="17" y="48"/>
                </a:cubicBezTo>
                <a:cubicBezTo>
                  <a:pt x="13" y="41"/>
                  <a:pt x="10" y="34"/>
                  <a:pt x="11" y="29"/>
                </a:cubicBezTo>
                <a:cubicBezTo>
                  <a:pt x="13" y="21"/>
                  <a:pt x="17" y="16"/>
                  <a:pt x="23" y="13"/>
                </a:cubicBezTo>
                <a:cubicBezTo>
                  <a:pt x="27" y="11"/>
                  <a:pt x="32" y="10"/>
                  <a:pt x="37" y="11"/>
                </a:cubicBezTo>
                <a:cubicBezTo>
                  <a:pt x="42" y="11"/>
                  <a:pt x="46" y="12"/>
                  <a:pt x="50" y="14"/>
                </a:cubicBezTo>
                <a:cubicBezTo>
                  <a:pt x="56" y="17"/>
                  <a:pt x="60" y="22"/>
                  <a:pt x="62" y="29"/>
                </a:cubicBezTo>
                <a:cubicBezTo>
                  <a:pt x="63" y="34"/>
                  <a:pt x="59" y="41"/>
                  <a:pt x="56" y="48"/>
                </a:cubicBezTo>
                <a:cubicBezTo>
                  <a:pt x="53" y="55"/>
                  <a:pt x="49" y="62"/>
                  <a:pt x="48" y="71"/>
                </a:cubicBezTo>
                <a:cubicBezTo>
                  <a:pt x="58" y="71"/>
                  <a:pt x="58" y="71"/>
                  <a:pt x="58" y="71"/>
                </a:cubicBezTo>
                <a:cubicBezTo>
                  <a:pt x="59" y="64"/>
                  <a:pt x="62" y="58"/>
                  <a:pt x="65" y="52"/>
                </a:cubicBezTo>
                <a:cubicBezTo>
                  <a:pt x="69" y="44"/>
                  <a:pt x="73" y="36"/>
                  <a:pt x="71" y="27"/>
                </a:cubicBezTo>
                <a:cubicBezTo>
                  <a:pt x="70" y="17"/>
                  <a:pt x="63" y="9"/>
                  <a:pt x="55" y="5"/>
                </a:cubicBezTo>
                <a:cubicBezTo>
                  <a:pt x="49" y="2"/>
                  <a:pt x="43" y="1"/>
                  <a:pt x="37" y="1"/>
                </a:cubicBezTo>
                <a:cubicBezTo>
                  <a:pt x="31" y="0"/>
                  <a:pt x="24" y="2"/>
                  <a:pt x="19" y="4"/>
                </a:cubicBezTo>
                <a:cubicBezTo>
                  <a:pt x="10" y="9"/>
                  <a:pt x="4" y="16"/>
                  <a:pt x="2" y="27"/>
                </a:cubicBezTo>
                <a:cubicBezTo>
                  <a:pt x="0" y="36"/>
                  <a:pt x="4" y="44"/>
                  <a:pt x="8" y="52"/>
                </a:cubicBezTo>
                <a:cubicBezTo>
                  <a:pt x="10" y="58"/>
                  <a:pt x="13" y="64"/>
                  <a:pt x="15" y="71"/>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zh-CN" altLang="en-US" dirty="0">
              <a:solidFill>
                <a:schemeClr val="tx1">
                  <a:lumMod val="65000"/>
                  <a:lumOff val="35000"/>
                </a:schemeClr>
              </a:solidFill>
              <a:latin typeface="Agency FB" panose="020B0503020202020204" pitchFamily="34" charset="0"/>
              <a:ea typeface="字魂59号-创粗黑" panose="00000500000000000000" pitchFamily="2" charset="-122"/>
            </a:endParaRPr>
          </a:p>
        </p:txBody>
      </p:sp>
      <p:sp>
        <p:nvSpPr>
          <p:cNvPr id="94" name="淘宝-想搞设计PPT(倒卖必究)-94">
            <a:extLst>
              <a:ext uri="{FF2B5EF4-FFF2-40B4-BE49-F238E27FC236}">
                <a16:creationId xmlns:a16="http://schemas.microsoft.com/office/drawing/2014/main" id="{9BC3EFD0-7AFE-49DF-AB7F-BBE1971B3421}"/>
              </a:ext>
            </a:extLst>
          </p:cNvPr>
          <p:cNvSpPr>
            <a:spLocks/>
          </p:cNvSpPr>
          <p:nvPr/>
        </p:nvSpPr>
        <p:spPr bwMode="auto">
          <a:xfrm>
            <a:off x="4457411" y="1937742"/>
            <a:ext cx="252939" cy="227646"/>
          </a:xfrm>
          <a:custGeom>
            <a:avLst/>
            <a:gdLst>
              <a:gd name="T0" fmla="*/ 30 w 86"/>
              <a:gd name="T1" fmla="*/ 0 h 77"/>
              <a:gd name="T2" fmla="*/ 34 w 86"/>
              <a:gd name="T3" fmla="*/ 28 h 77"/>
              <a:gd name="T4" fmla="*/ 8 w 86"/>
              <a:gd name="T5" fmla="*/ 28 h 77"/>
              <a:gd name="T6" fmla="*/ 7 w 86"/>
              <a:gd name="T7" fmla="*/ 28 h 77"/>
              <a:gd name="T8" fmla="*/ 0 w 86"/>
              <a:gd name="T9" fmla="*/ 35 h 77"/>
              <a:gd name="T10" fmla="*/ 0 w 86"/>
              <a:gd name="T11" fmla="*/ 35 h 77"/>
              <a:gd name="T12" fmla="*/ 4 w 86"/>
              <a:gd name="T13" fmla="*/ 41 h 77"/>
              <a:gd name="T14" fmla="*/ 1 w 86"/>
              <a:gd name="T15" fmla="*/ 47 h 77"/>
              <a:gd name="T16" fmla="*/ 1 w 86"/>
              <a:gd name="T17" fmla="*/ 47 h 77"/>
              <a:gd name="T18" fmla="*/ 6 w 86"/>
              <a:gd name="T19" fmla="*/ 54 h 77"/>
              <a:gd name="T20" fmla="*/ 4 w 86"/>
              <a:gd name="T21" fmla="*/ 58 h 77"/>
              <a:gd name="T22" fmla="*/ 4 w 86"/>
              <a:gd name="T23" fmla="*/ 58 h 77"/>
              <a:gd name="T24" fmla="*/ 11 w 86"/>
              <a:gd name="T25" fmla="*/ 65 h 77"/>
              <a:gd name="T26" fmla="*/ 11 w 86"/>
              <a:gd name="T27" fmla="*/ 65 h 77"/>
              <a:gd name="T28" fmla="*/ 9 w 86"/>
              <a:gd name="T29" fmla="*/ 70 h 77"/>
              <a:gd name="T30" fmla="*/ 9 w 86"/>
              <a:gd name="T31" fmla="*/ 70 h 77"/>
              <a:gd name="T32" fmla="*/ 16 w 86"/>
              <a:gd name="T33" fmla="*/ 76 h 77"/>
              <a:gd name="T34" fmla="*/ 29 w 86"/>
              <a:gd name="T35" fmla="*/ 76 h 77"/>
              <a:gd name="T36" fmla="*/ 46 w 86"/>
              <a:gd name="T37" fmla="*/ 76 h 77"/>
              <a:gd name="T38" fmla="*/ 46 w 86"/>
              <a:gd name="T39" fmla="*/ 76 h 77"/>
              <a:gd name="T40" fmla="*/ 52 w 86"/>
              <a:gd name="T41" fmla="*/ 71 h 77"/>
              <a:gd name="T42" fmla="*/ 66 w 86"/>
              <a:gd name="T43" fmla="*/ 69 h 77"/>
              <a:gd name="T44" fmla="*/ 66 w 86"/>
              <a:gd name="T45" fmla="*/ 77 h 77"/>
              <a:gd name="T46" fmla="*/ 86 w 86"/>
              <a:gd name="T47" fmla="*/ 77 h 77"/>
              <a:gd name="T48" fmla="*/ 86 w 86"/>
              <a:gd name="T49" fmla="*/ 25 h 77"/>
              <a:gd name="T50" fmla="*/ 66 w 86"/>
              <a:gd name="T51" fmla="*/ 25 h 77"/>
              <a:gd name="T52" fmla="*/ 66 w 86"/>
              <a:gd name="T53" fmla="*/ 32 h 77"/>
              <a:gd name="T54" fmla="*/ 62 w 86"/>
              <a:gd name="T55" fmla="*/ 32 h 77"/>
              <a:gd name="T56" fmla="*/ 30 w 86"/>
              <a:gd name="T57"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6" h="77">
                <a:moveTo>
                  <a:pt x="30" y="0"/>
                </a:moveTo>
                <a:cubicBezTo>
                  <a:pt x="2" y="7"/>
                  <a:pt x="34" y="28"/>
                  <a:pt x="34" y="28"/>
                </a:cubicBezTo>
                <a:cubicBezTo>
                  <a:pt x="8" y="28"/>
                  <a:pt x="8" y="28"/>
                  <a:pt x="8" y="28"/>
                </a:cubicBezTo>
                <a:cubicBezTo>
                  <a:pt x="7" y="28"/>
                  <a:pt x="7" y="28"/>
                  <a:pt x="7" y="28"/>
                </a:cubicBezTo>
                <a:cubicBezTo>
                  <a:pt x="3" y="28"/>
                  <a:pt x="0" y="31"/>
                  <a:pt x="0" y="35"/>
                </a:cubicBezTo>
                <a:cubicBezTo>
                  <a:pt x="0" y="35"/>
                  <a:pt x="0" y="35"/>
                  <a:pt x="0" y="35"/>
                </a:cubicBezTo>
                <a:cubicBezTo>
                  <a:pt x="0" y="38"/>
                  <a:pt x="2" y="40"/>
                  <a:pt x="4" y="41"/>
                </a:cubicBezTo>
                <a:cubicBezTo>
                  <a:pt x="2" y="42"/>
                  <a:pt x="1" y="45"/>
                  <a:pt x="1" y="47"/>
                </a:cubicBezTo>
                <a:cubicBezTo>
                  <a:pt x="1" y="47"/>
                  <a:pt x="1" y="47"/>
                  <a:pt x="1" y="47"/>
                </a:cubicBezTo>
                <a:cubicBezTo>
                  <a:pt x="1" y="50"/>
                  <a:pt x="3" y="53"/>
                  <a:pt x="6" y="54"/>
                </a:cubicBezTo>
                <a:cubicBezTo>
                  <a:pt x="5" y="55"/>
                  <a:pt x="4" y="56"/>
                  <a:pt x="4" y="58"/>
                </a:cubicBezTo>
                <a:cubicBezTo>
                  <a:pt x="4" y="58"/>
                  <a:pt x="4" y="58"/>
                  <a:pt x="4" y="58"/>
                </a:cubicBezTo>
                <a:cubicBezTo>
                  <a:pt x="4" y="62"/>
                  <a:pt x="7" y="65"/>
                  <a:pt x="11" y="65"/>
                </a:cubicBezTo>
                <a:cubicBezTo>
                  <a:pt x="11" y="65"/>
                  <a:pt x="11" y="65"/>
                  <a:pt x="11" y="65"/>
                </a:cubicBezTo>
                <a:cubicBezTo>
                  <a:pt x="10" y="66"/>
                  <a:pt x="9" y="68"/>
                  <a:pt x="9" y="70"/>
                </a:cubicBezTo>
                <a:cubicBezTo>
                  <a:pt x="9" y="70"/>
                  <a:pt x="9" y="70"/>
                  <a:pt x="9" y="70"/>
                </a:cubicBezTo>
                <a:cubicBezTo>
                  <a:pt x="9" y="73"/>
                  <a:pt x="12" y="76"/>
                  <a:pt x="16" y="76"/>
                </a:cubicBezTo>
                <a:cubicBezTo>
                  <a:pt x="29" y="76"/>
                  <a:pt x="29" y="76"/>
                  <a:pt x="29" y="76"/>
                </a:cubicBezTo>
                <a:cubicBezTo>
                  <a:pt x="46" y="76"/>
                  <a:pt x="46" y="76"/>
                  <a:pt x="46" y="76"/>
                </a:cubicBezTo>
                <a:cubicBezTo>
                  <a:pt x="46" y="76"/>
                  <a:pt x="46" y="76"/>
                  <a:pt x="46" y="76"/>
                </a:cubicBezTo>
                <a:cubicBezTo>
                  <a:pt x="52" y="71"/>
                  <a:pt x="52" y="71"/>
                  <a:pt x="52" y="71"/>
                </a:cubicBezTo>
                <a:cubicBezTo>
                  <a:pt x="66" y="69"/>
                  <a:pt x="66" y="69"/>
                  <a:pt x="66" y="69"/>
                </a:cubicBezTo>
                <a:cubicBezTo>
                  <a:pt x="66" y="77"/>
                  <a:pt x="66" y="77"/>
                  <a:pt x="66" y="77"/>
                </a:cubicBezTo>
                <a:cubicBezTo>
                  <a:pt x="86" y="77"/>
                  <a:pt x="86" y="77"/>
                  <a:pt x="86" y="77"/>
                </a:cubicBezTo>
                <a:cubicBezTo>
                  <a:pt x="86" y="25"/>
                  <a:pt x="86" y="25"/>
                  <a:pt x="86" y="25"/>
                </a:cubicBezTo>
                <a:cubicBezTo>
                  <a:pt x="66" y="25"/>
                  <a:pt x="66" y="25"/>
                  <a:pt x="66" y="25"/>
                </a:cubicBezTo>
                <a:cubicBezTo>
                  <a:pt x="66" y="32"/>
                  <a:pt x="66" y="32"/>
                  <a:pt x="66" y="32"/>
                </a:cubicBezTo>
                <a:cubicBezTo>
                  <a:pt x="62" y="32"/>
                  <a:pt x="62" y="32"/>
                  <a:pt x="62" y="32"/>
                </a:cubicBezTo>
                <a:cubicBezTo>
                  <a:pt x="58" y="16"/>
                  <a:pt x="32" y="17"/>
                  <a:pt x="30" y="0"/>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zh-CN" altLang="en-US" dirty="0">
              <a:solidFill>
                <a:schemeClr val="tx1">
                  <a:lumMod val="65000"/>
                  <a:lumOff val="35000"/>
                </a:schemeClr>
              </a:solidFill>
              <a:latin typeface="Agency FB" panose="020B0503020202020204" pitchFamily="34" charset="0"/>
              <a:ea typeface="字魂59号-创粗黑" panose="00000500000000000000" pitchFamily="2" charset="-122"/>
            </a:endParaRPr>
          </a:p>
        </p:txBody>
      </p:sp>
      <p:sp>
        <p:nvSpPr>
          <p:cNvPr id="95" name="淘宝-想搞设计PPT(倒卖必究)-95">
            <a:extLst>
              <a:ext uri="{FF2B5EF4-FFF2-40B4-BE49-F238E27FC236}">
                <a16:creationId xmlns:a16="http://schemas.microsoft.com/office/drawing/2014/main" id="{72D9E682-ED10-4EF6-8D1D-3CE75E5C64CB}"/>
              </a:ext>
            </a:extLst>
          </p:cNvPr>
          <p:cNvSpPr>
            <a:spLocks noEditPoints="1"/>
          </p:cNvSpPr>
          <p:nvPr/>
        </p:nvSpPr>
        <p:spPr bwMode="auto">
          <a:xfrm>
            <a:off x="4096907" y="3606381"/>
            <a:ext cx="211184" cy="237020"/>
          </a:xfrm>
          <a:custGeom>
            <a:avLst/>
            <a:gdLst>
              <a:gd name="T0" fmla="*/ 50 w 85"/>
              <a:gd name="T1" fmla="*/ 91 h 95"/>
              <a:gd name="T2" fmla="*/ 58 w 85"/>
              <a:gd name="T3" fmla="*/ 80 h 95"/>
              <a:gd name="T4" fmla="*/ 57 w 85"/>
              <a:gd name="T5" fmla="*/ 74 h 95"/>
              <a:gd name="T6" fmla="*/ 44 w 85"/>
              <a:gd name="T7" fmla="*/ 62 h 95"/>
              <a:gd name="T8" fmla="*/ 38 w 85"/>
              <a:gd name="T9" fmla="*/ 61 h 95"/>
              <a:gd name="T10" fmla="*/ 30 w 85"/>
              <a:gd name="T11" fmla="*/ 66 h 95"/>
              <a:gd name="T12" fmla="*/ 18 w 85"/>
              <a:gd name="T13" fmla="*/ 35 h 95"/>
              <a:gd name="T14" fmla="*/ 26 w 85"/>
              <a:gd name="T15" fmla="*/ 30 h 95"/>
              <a:gd name="T16" fmla="*/ 28 w 85"/>
              <a:gd name="T17" fmla="*/ 24 h 95"/>
              <a:gd name="T18" fmla="*/ 23 w 85"/>
              <a:gd name="T19" fmla="*/ 7 h 95"/>
              <a:gd name="T20" fmla="*/ 19 w 85"/>
              <a:gd name="T21" fmla="*/ 4 h 95"/>
              <a:gd name="T22" fmla="*/ 5 w 85"/>
              <a:gd name="T23" fmla="*/ 5 h 95"/>
              <a:gd name="T24" fmla="*/ 0 w 85"/>
              <a:gd name="T25" fmla="*/ 10 h 95"/>
              <a:gd name="T26" fmla="*/ 43 w 85"/>
              <a:gd name="T27" fmla="*/ 93 h 95"/>
              <a:gd name="T28" fmla="*/ 50 w 85"/>
              <a:gd name="T29" fmla="*/ 91 h 95"/>
              <a:gd name="T30" fmla="*/ 46 w 85"/>
              <a:gd name="T31" fmla="*/ 52 h 95"/>
              <a:gd name="T32" fmla="*/ 32 w 85"/>
              <a:gd name="T33" fmla="*/ 52 h 95"/>
              <a:gd name="T34" fmla="*/ 33 w 85"/>
              <a:gd name="T35" fmla="*/ 49 h 95"/>
              <a:gd name="T36" fmla="*/ 41 w 85"/>
              <a:gd name="T37" fmla="*/ 37 h 95"/>
              <a:gd name="T38" fmla="*/ 42 w 85"/>
              <a:gd name="T39" fmla="*/ 31 h 95"/>
              <a:gd name="T40" fmla="*/ 41 w 85"/>
              <a:gd name="T41" fmla="*/ 29 h 95"/>
              <a:gd name="T42" fmla="*/ 40 w 85"/>
              <a:gd name="T43" fmla="*/ 31 h 95"/>
              <a:gd name="T44" fmla="*/ 39 w 85"/>
              <a:gd name="T45" fmla="*/ 35 h 95"/>
              <a:gd name="T46" fmla="*/ 34 w 85"/>
              <a:gd name="T47" fmla="*/ 35 h 95"/>
              <a:gd name="T48" fmla="*/ 35 w 85"/>
              <a:gd name="T49" fmla="*/ 30 h 95"/>
              <a:gd name="T50" fmla="*/ 42 w 85"/>
              <a:gd name="T51" fmla="*/ 25 h 95"/>
              <a:gd name="T52" fmla="*/ 47 w 85"/>
              <a:gd name="T53" fmla="*/ 27 h 95"/>
              <a:gd name="T54" fmla="*/ 48 w 85"/>
              <a:gd name="T55" fmla="*/ 33 h 95"/>
              <a:gd name="T56" fmla="*/ 47 w 85"/>
              <a:gd name="T57" fmla="*/ 36 h 95"/>
              <a:gd name="T58" fmla="*/ 39 w 85"/>
              <a:gd name="T59" fmla="*/ 49 h 95"/>
              <a:gd name="T60" fmla="*/ 46 w 85"/>
              <a:gd name="T61" fmla="*/ 49 h 95"/>
              <a:gd name="T62" fmla="*/ 46 w 85"/>
              <a:gd name="T63" fmla="*/ 52 h 95"/>
              <a:gd name="T64" fmla="*/ 63 w 85"/>
              <a:gd name="T65" fmla="*/ 49 h 95"/>
              <a:gd name="T66" fmla="*/ 60 w 85"/>
              <a:gd name="T67" fmla="*/ 49 h 95"/>
              <a:gd name="T68" fmla="*/ 60 w 85"/>
              <a:gd name="T69" fmla="*/ 52 h 95"/>
              <a:gd name="T70" fmla="*/ 54 w 85"/>
              <a:gd name="T71" fmla="*/ 52 h 95"/>
              <a:gd name="T72" fmla="*/ 55 w 85"/>
              <a:gd name="T73" fmla="*/ 49 h 95"/>
              <a:gd name="T74" fmla="*/ 47 w 85"/>
              <a:gd name="T75" fmla="*/ 49 h 95"/>
              <a:gd name="T76" fmla="*/ 47 w 85"/>
              <a:gd name="T77" fmla="*/ 45 h 95"/>
              <a:gd name="T78" fmla="*/ 55 w 85"/>
              <a:gd name="T79" fmla="*/ 26 h 95"/>
              <a:gd name="T80" fmla="*/ 63 w 85"/>
              <a:gd name="T81" fmla="*/ 26 h 95"/>
              <a:gd name="T82" fmla="*/ 61 w 85"/>
              <a:gd name="T83" fmla="*/ 45 h 95"/>
              <a:gd name="T84" fmla="*/ 64 w 85"/>
              <a:gd name="T85" fmla="*/ 45 h 95"/>
              <a:gd name="T86" fmla="*/ 63 w 85"/>
              <a:gd name="T87" fmla="*/ 49 h 95"/>
              <a:gd name="T88" fmla="*/ 55 w 85"/>
              <a:gd name="T89" fmla="*/ 45 h 95"/>
              <a:gd name="T90" fmla="*/ 52 w 85"/>
              <a:gd name="T91" fmla="*/ 45 h 95"/>
              <a:gd name="T92" fmla="*/ 56 w 85"/>
              <a:gd name="T93" fmla="*/ 34 h 95"/>
              <a:gd name="T94" fmla="*/ 55 w 85"/>
              <a:gd name="T95" fmla="*/ 45 h 95"/>
              <a:gd name="T96" fmla="*/ 43 w 85"/>
              <a:gd name="T97" fmla="*/ 0 h 95"/>
              <a:gd name="T98" fmla="*/ 72 w 85"/>
              <a:gd name="T99" fmla="*/ 12 h 95"/>
              <a:gd name="T100" fmla="*/ 85 w 85"/>
              <a:gd name="T101" fmla="*/ 41 h 95"/>
              <a:gd name="T102" fmla="*/ 72 w 85"/>
              <a:gd name="T103" fmla="*/ 70 h 95"/>
              <a:gd name="T104" fmla="*/ 65 w 85"/>
              <a:gd name="T105" fmla="*/ 75 h 95"/>
              <a:gd name="T106" fmla="*/ 64 w 85"/>
              <a:gd name="T107" fmla="*/ 72 h 95"/>
              <a:gd name="T108" fmla="*/ 59 w 85"/>
              <a:gd name="T109" fmla="*/ 68 h 95"/>
              <a:gd name="T110" fmla="*/ 66 w 85"/>
              <a:gd name="T111" fmla="*/ 63 h 95"/>
              <a:gd name="T112" fmla="*/ 75 w 85"/>
              <a:gd name="T113" fmla="*/ 41 h 95"/>
              <a:gd name="T114" fmla="*/ 66 w 85"/>
              <a:gd name="T115" fmla="*/ 18 h 95"/>
              <a:gd name="T116" fmla="*/ 43 w 85"/>
              <a:gd name="T117" fmla="*/ 9 h 95"/>
              <a:gd name="T118" fmla="*/ 31 w 85"/>
              <a:gd name="T119" fmla="*/ 11 h 95"/>
              <a:gd name="T120" fmla="*/ 30 w 85"/>
              <a:gd name="T121" fmla="*/ 5 h 95"/>
              <a:gd name="T122" fmla="*/ 28 w 85"/>
              <a:gd name="T123" fmla="*/ 2 h 95"/>
              <a:gd name="T124" fmla="*/ 43 w 85"/>
              <a:gd name="T125"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5" h="95">
                <a:moveTo>
                  <a:pt x="50" y="91"/>
                </a:moveTo>
                <a:cubicBezTo>
                  <a:pt x="53" y="87"/>
                  <a:pt x="55" y="83"/>
                  <a:pt x="58" y="80"/>
                </a:cubicBezTo>
                <a:cubicBezTo>
                  <a:pt x="59" y="78"/>
                  <a:pt x="58" y="76"/>
                  <a:pt x="57" y="74"/>
                </a:cubicBezTo>
                <a:cubicBezTo>
                  <a:pt x="52" y="70"/>
                  <a:pt x="48" y="66"/>
                  <a:pt x="44" y="62"/>
                </a:cubicBezTo>
                <a:cubicBezTo>
                  <a:pt x="42" y="60"/>
                  <a:pt x="40" y="60"/>
                  <a:pt x="38" y="61"/>
                </a:cubicBezTo>
                <a:cubicBezTo>
                  <a:pt x="36" y="62"/>
                  <a:pt x="33" y="64"/>
                  <a:pt x="30" y="66"/>
                </a:cubicBezTo>
                <a:cubicBezTo>
                  <a:pt x="21" y="52"/>
                  <a:pt x="20" y="45"/>
                  <a:pt x="18" y="35"/>
                </a:cubicBezTo>
                <a:cubicBezTo>
                  <a:pt x="20" y="33"/>
                  <a:pt x="23" y="31"/>
                  <a:pt x="26" y="30"/>
                </a:cubicBezTo>
                <a:cubicBezTo>
                  <a:pt x="28" y="29"/>
                  <a:pt x="28" y="27"/>
                  <a:pt x="28" y="24"/>
                </a:cubicBezTo>
                <a:cubicBezTo>
                  <a:pt x="26" y="19"/>
                  <a:pt x="24" y="13"/>
                  <a:pt x="23" y="7"/>
                </a:cubicBezTo>
                <a:cubicBezTo>
                  <a:pt x="22" y="5"/>
                  <a:pt x="21" y="3"/>
                  <a:pt x="19" y="4"/>
                </a:cubicBezTo>
                <a:cubicBezTo>
                  <a:pt x="14" y="4"/>
                  <a:pt x="9" y="4"/>
                  <a:pt x="5" y="5"/>
                </a:cubicBezTo>
                <a:cubicBezTo>
                  <a:pt x="1" y="5"/>
                  <a:pt x="0" y="7"/>
                  <a:pt x="0" y="10"/>
                </a:cubicBezTo>
                <a:cubicBezTo>
                  <a:pt x="2" y="45"/>
                  <a:pt x="15" y="77"/>
                  <a:pt x="43" y="93"/>
                </a:cubicBezTo>
                <a:cubicBezTo>
                  <a:pt x="46" y="95"/>
                  <a:pt x="48" y="95"/>
                  <a:pt x="50" y="91"/>
                </a:cubicBezTo>
                <a:close/>
                <a:moveTo>
                  <a:pt x="46" y="52"/>
                </a:moveTo>
                <a:cubicBezTo>
                  <a:pt x="32" y="52"/>
                  <a:pt x="32" y="52"/>
                  <a:pt x="32" y="52"/>
                </a:cubicBezTo>
                <a:cubicBezTo>
                  <a:pt x="33" y="49"/>
                  <a:pt x="33" y="49"/>
                  <a:pt x="33" y="49"/>
                </a:cubicBezTo>
                <a:cubicBezTo>
                  <a:pt x="41" y="37"/>
                  <a:pt x="41" y="37"/>
                  <a:pt x="41" y="37"/>
                </a:cubicBezTo>
                <a:cubicBezTo>
                  <a:pt x="41" y="35"/>
                  <a:pt x="42" y="34"/>
                  <a:pt x="42" y="31"/>
                </a:cubicBezTo>
                <a:cubicBezTo>
                  <a:pt x="42" y="30"/>
                  <a:pt x="42" y="29"/>
                  <a:pt x="41" y="29"/>
                </a:cubicBezTo>
                <a:cubicBezTo>
                  <a:pt x="41" y="29"/>
                  <a:pt x="40" y="30"/>
                  <a:pt x="40" y="31"/>
                </a:cubicBezTo>
                <a:cubicBezTo>
                  <a:pt x="39" y="35"/>
                  <a:pt x="39" y="35"/>
                  <a:pt x="39" y="35"/>
                </a:cubicBezTo>
                <a:cubicBezTo>
                  <a:pt x="34" y="35"/>
                  <a:pt x="34" y="35"/>
                  <a:pt x="34" y="35"/>
                </a:cubicBezTo>
                <a:cubicBezTo>
                  <a:pt x="35" y="30"/>
                  <a:pt x="35" y="30"/>
                  <a:pt x="35" y="30"/>
                </a:cubicBezTo>
                <a:cubicBezTo>
                  <a:pt x="35" y="27"/>
                  <a:pt x="38" y="25"/>
                  <a:pt x="42" y="25"/>
                </a:cubicBezTo>
                <a:cubicBezTo>
                  <a:pt x="45" y="25"/>
                  <a:pt x="46" y="26"/>
                  <a:pt x="47" y="27"/>
                </a:cubicBezTo>
                <a:cubicBezTo>
                  <a:pt x="48" y="28"/>
                  <a:pt x="48" y="31"/>
                  <a:pt x="48" y="33"/>
                </a:cubicBezTo>
                <a:cubicBezTo>
                  <a:pt x="48" y="35"/>
                  <a:pt x="47" y="36"/>
                  <a:pt x="47" y="36"/>
                </a:cubicBezTo>
                <a:cubicBezTo>
                  <a:pt x="39" y="49"/>
                  <a:pt x="39" y="49"/>
                  <a:pt x="39" y="49"/>
                </a:cubicBezTo>
                <a:cubicBezTo>
                  <a:pt x="46" y="49"/>
                  <a:pt x="46" y="49"/>
                  <a:pt x="46" y="49"/>
                </a:cubicBezTo>
                <a:cubicBezTo>
                  <a:pt x="46" y="52"/>
                  <a:pt x="46" y="52"/>
                  <a:pt x="46" y="52"/>
                </a:cubicBezTo>
                <a:close/>
                <a:moveTo>
                  <a:pt x="63" y="49"/>
                </a:moveTo>
                <a:cubicBezTo>
                  <a:pt x="60" y="49"/>
                  <a:pt x="60" y="49"/>
                  <a:pt x="60" y="49"/>
                </a:cubicBezTo>
                <a:cubicBezTo>
                  <a:pt x="60" y="52"/>
                  <a:pt x="60" y="52"/>
                  <a:pt x="60" y="52"/>
                </a:cubicBezTo>
                <a:cubicBezTo>
                  <a:pt x="54" y="52"/>
                  <a:pt x="54" y="52"/>
                  <a:pt x="54" y="52"/>
                </a:cubicBezTo>
                <a:cubicBezTo>
                  <a:pt x="55" y="49"/>
                  <a:pt x="55" y="49"/>
                  <a:pt x="55" y="49"/>
                </a:cubicBezTo>
                <a:cubicBezTo>
                  <a:pt x="47" y="49"/>
                  <a:pt x="47" y="49"/>
                  <a:pt x="47" y="49"/>
                </a:cubicBezTo>
                <a:cubicBezTo>
                  <a:pt x="47" y="45"/>
                  <a:pt x="47" y="45"/>
                  <a:pt x="47" y="45"/>
                </a:cubicBezTo>
                <a:cubicBezTo>
                  <a:pt x="55" y="26"/>
                  <a:pt x="55" y="26"/>
                  <a:pt x="55" y="26"/>
                </a:cubicBezTo>
                <a:cubicBezTo>
                  <a:pt x="63" y="26"/>
                  <a:pt x="63" y="26"/>
                  <a:pt x="63" y="26"/>
                </a:cubicBezTo>
                <a:cubicBezTo>
                  <a:pt x="61" y="45"/>
                  <a:pt x="61" y="45"/>
                  <a:pt x="61" y="45"/>
                </a:cubicBezTo>
                <a:cubicBezTo>
                  <a:pt x="64" y="45"/>
                  <a:pt x="64" y="45"/>
                  <a:pt x="64" y="45"/>
                </a:cubicBezTo>
                <a:cubicBezTo>
                  <a:pt x="63" y="49"/>
                  <a:pt x="63" y="49"/>
                  <a:pt x="63" y="49"/>
                </a:cubicBezTo>
                <a:close/>
                <a:moveTo>
                  <a:pt x="55" y="45"/>
                </a:moveTo>
                <a:cubicBezTo>
                  <a:pt x="52" y="45"/>
                  <a:pt x="52" y="45"/>
                  <a:pt x="52" y="45"/>
                </a:cubicBezTo>
                <a:cubicBezTo>
                  <a:pt x="56" y="34"/>
                  <a:pt x="56" y="34"/>
                  <a:pt x="56" y="34"/>
                </a:cubicBezTo>
                <a:cubicBezTo>
                  <a:pt x="55" y="45"/>
                  <a:pt x="55" y="45"/>
                  <a:pt x="55" y="45"/>
                </a:cubicBezTo>
                <a:close/>
                <a:moveTo>
                  <a:pt x="43" y="0"/>
                </a:moveTo>
                <a:cubicBezTo>
                  <a:pt x="55" y="0"/>
                  <a:pt x="65" y="4"/>
                  <a:pt x="72" y="12"/>
                </a:cubicBezTo>
                <a:cubicBezTo>
                  <a:pt x="80" y="19"/>
                  <a:pt x="85" y="29"/>
                  <a:pt x="85" y="41"/>
                </a:cubicBezTo>
                <a:cubicBezTo>
                  <a:pt x="85" y="52"/>
                  <a:pt x="80" y="62"/>
                  <a:pt x="72" y="70"/>
                </a:cubicBezTo>
                <a:cubicBezTo>
                  <a:pt x="70" y="72"/>
                  <a:pt x="68" y="74"/>
                  <a:pt x="65" y="75"/>
                </a:cubicBezTo>
                <a:cubicBezTo>
                  <a:pt x="65" y="74"/>
                  <a:pt x="65" y="73"/>
                  <a:pt x="64" y="72"/>
                </a:cubicBezTo>
                <a:cubicBezTo>
                  <a:pt x="59" y="68"/>
                  <a:pt x="59" y="68"/>
                  <a:pt x="59" y="68"/>
                </a:cubicBezTo>
                <a:cubicBezTo>
                  <a:pt x="62" y="67"/>
                  <a:pt x="64" y="65"/>
                  <a:pt x="66" y="63"/>
                </a:cubicBezTo>
                <a:cubicBezTo>
                  <a:pt x="72" y="57"/>
                  <a:pt x="75" y="49"/>
                  <a:pt x="75" y="41"/>
                </a:cubicBezTo>
                <a:cubicBezTo>
                  <a:pt x="75" y="32"/>
                  <a:pt x="72" y="24"/>
                  <a:pt x="66" y="18"/>
                </a:cubicBezTo>
                <a:cubicBezTo>
                  <a:pt x="60" y="12"/>
                  <a:pt x="52" y="9"/>
                  <a:pt x="43" y="9"/>
                </a:cubicBezTo>
                <a:cubicBezTo>
                  <a:pt x="39" y="9"/>
                  <a:pt x="35" y="10"/>
                  <a:pt x="31" y="11"/>
                </a:cubicBezTo>
                <a:cubicBezTo>
                  <a:pt x="30" y="5"/>
                  <a:pt x="30" y="5"/>
                  <a:pt x="30" y="5"/>
                </a:cubicBezTo>
                <a:cubicBezTo>
                  <a:pt x="29" y="4"/>
                  <a:pt x="29" y="3"/>
                  <a:pt x="28" y="2"/>
                </a:cubicBezTo>
                <a:cubicBezTo>
                  <a:pt x="33" y="1"/>
                  <a:pt x="38" y="0"/>
                  <a:pt x="43" y="0"/>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zh-CN" altLang="en-US" dirty="0">
              <a:solidFill>
                <a:schemeClr val="tx1">
                  <a:lumMod val="65000"/>
                  <a:lumOff val="35000"/>
                </a:schemeClr>
              </a:solidFill>
              <a:latin typeface="Agency FB" panose="020B0503020202020204" pitchFamily="34" charset="0"/>
              <a:ea typeface="字魂59号-创粗黑" panose="00000500000000000000" pitchFamily="2" charset="-122"/>
            </a:endParaRPr>
          </a:p>
        </p:txBody>
      </p:sp>
      <p:sp>
        <p:nvSpPr>
          <p:cNvPr id="99" name="淘宝-想搞设计PPT(倒卖必究)-99">
            <a:extLst>
              <a:ext uri="{FF2B5EF4-FFF2-40B4-BE49-F238E27FC236}">
                <a16:creationId xmlns:a16="http://schemas.microsoft.com/office/drawing/2014/main" id="{C2B317B7-BBE4-4185-9239-3E360F53B218}"/>
              </a:ext>
            </a:extLst>
          </p:cNvPr>
          <p:cNvSpPr>
            <a:spLocks noEditPoints="1"/>
          </p:cNvSpPr>
          <p:nvPr/>
        </p:nvSpPr>
        <p:spPr bwMode="auto">
          <a:xfrm>
            <a:off x="4476788" y="5097318"/>
            <a:ext cx="233562" cy="193435"/>
          </a:xfrm>
          <a:custGeom>
            <a:avLst/>
            <a:gdLst>
              <a:gd name="T0" fmla="*/ 19 w 102"/>
              <a:gd name="T1" fmla="*/ 33 h 85"/>
              <a:gd name="T2" fmla="*/ 9 w 102"/>
              <a:gd name="T3" fmla="*/ 32 h 85"/>
              <a:gd name="T4" fmla="*/ 18 w 102"/>
              <a:gd name="T5" fmla="*/ 35 h 85"/>
              <a:gd name="T6" fmla="*/ 28 w 102"/>
              <a:gd name="T7" fmla="*/ 37 h 85"/>
              <a:gd name="T8" fmla="*/ 88 w 102"/>
              <a:gd name="T9" fmla="*/ 51 h 85"/>
              <a:gd name="T10" fmla="*/ 102 w 102"/>
              <a:gd name="T11" fmla="*/ 47 h 85"/>
              <a:gd name="T12" fmla="*/ 88 w 102"/>
              <a:gd name="T13" fmla="*/ 85 h 85"/>
              <a:gd name="T14" fmla="*/ 70 w 102"/>
              <a:gd name="T15" fmla="*/ 72 h 85"/>
              <a:gd name="T16" fmla="*/ 3 w 102"/>
              <a:gd name="T17" fmla="*/ 65 h 85"/>
              <a:gd name="T18" fmla="*/ 0 w 102"/>
              <a:gd name="T19" fmla="*/ 58 h 85"/>
              <a:gd name="T20" fmla="*/ 0 w 102"/>
              <a:gd name="T21" fmla="*/ 51 h 85"/>
              <a:gd name="T22" fmla="*/ 31 w 102"/>
              <a:gd name="T23" fmla="*/ 53 h 85"/>
              <a:gd name="T24" fmla="*/ 54 w 102"/>
              <a:gd name="T25" fmla="*/ 45 h 85"/>
              <a:gd name="T26" fmla="*/ 40 w 102"/>
              <a:gd name="T27" fmla="*/ 37 h 85"/>
              <a:gd name="T28" fmla="*/ 86 w 102"/>
              <a:gd name="T29" fmla="*/ 50 h 85"/>
              <a:gd name="T30" fmla="*/ 19 w 102"/>
              <a:gd name="T31" fmla="*/ 32 h 85"/>
              <a:gd name="T32" fmla="*/ 31 w 102"/>
              <a:gd name="T33" fmla="*/ 37 h 85"/>
              <a:gd name="T34" fmla="*/ 30 w 102"/>
              <a:gd name="T35" fmla="*/ 43 h 85"/>
              <a:gd name="T36" fmla="*/ 5 w 102"/>
              <a:gd name="T37" fmla="*/ 38 h 85"/>
              <a:gd name="T38" fmla="*/ 6 w 102"/>
              <a:gd name="T39" fmla="*/ 31 h 85"/>
              <a:gd name="T40" fmla="*/ 11 w 102"/>
              <a:gd name="T41" fmla="*/ 30 h 85"/>
              <a:gd name="T42" fmla="*/ 38 w 102"/>
              <a:gd name="T43" fmla="*/ 27 h 85"/>
              <a:gd name="T44" fmla="*/ 31 w 102"/>
              <a:gd name="T45" fmla="*/ 13 h 85"/>
              <a:gd name="T46" fmla="*/ 30 w 102"/>
              <a:gd name="T47" fmla="*/ 14 h 85"/>
              <a:gd name="T48" fmla="*/ 37 w 102"/>
              <a:gd name="T49" fmla="*/ 28 h 85"/>
              <a:gd name="T50" fmla="*/ 38 w 102"/>
              <a:gd name="T51" fmla="*/ 27 h 85"/>
              <a:gd name="T52" fmla="*/ 40 w 102"/>
              <a:gd name="T53" fmla="*/ 27 h 85"/>
              <a:gd name="T54" fmla="*/ 40 w 102"/>
              <a:gd name="T55" fmla="*/ 32 h 85"/>
              <a:gd name="T56" fmla="*/ 34 w 102"/>
              <a:gd name="T57" fmla="*/ 35 h 85"/>
              <a:gd name="T58" fmla="*/ 23 w 102"/>
              <a:gd name="T59" fmla="*/ 12 h 85"/>
              <a:gd name="T60" fmla="*/ 29 w 102"/>
              <a:gd name="T61" fmla="*/ 9 h 85"/>
              <a:gd name="T62" fmla="*/ 37 w 102"/>
              <a:gd name="T63" fmla="*/ 19 h 85"/>
              <a:gd name="T64" fmla="*/ 45 w 102"/>
              <a:gd name="T65" fmla="*/ 11 h 85"/>
              <a:gd name="T66" fmla="*/ 43 w 102"/>
              <a:gd name="T67" fmla="*/ 19 h 85"/>
              <a:gd name="T68" fmla="*/ 47 w 102"/>
              <a:gd name="T69" fmla="*/ 12 h 85"/>
              <a:gd name="T70" fmla="*/ 49 w 102"/>
              <a:gd name="T71" fmla="*/ 3 h 85"/>
              <a:gd name="T72" fmla="*/ 43 w 102"/>
              <a:gd name="T73" fmla="*/ 10 h 85"/>
              <a:gd name="T74" fmla="*/ 41 w 102"/>
              <a:gd name="T75" fmla="*/ 21 h 85"/>
              <a:gd name="T76" fmla="*/ 46 w 102"/>
              <a:gd name="T77" fmla="*/ 24 h 85"/>
              <a:gd name="T78" fmla="*/ 56 w 102"/>
              <a:gd name="T79" fmla="*/ 3 h 85"/>
              <a:gd name="T80" fmla="*/ 50 w 102"/>
              <a:gd name="T81" fmla="*/ 0 h 85"/>
              <a:gd name="T82" fmla="*/ 47 w 102"/>
              <a:gd name="T83" fmla="*/ 3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02" h="85">
                <a:moveTo>
                  <a:pt x="26" y="36"/>
                </a:moveTo>
                <a:cubicBezTo>
                  <a:pt x="25" y="35"/>
                  <a:pt x="22" y="34"/>
                  <a:pt x="19" y="33"/>
                </a:cubicBezTo>
                <a:cubicBezTo>
                  <a:pt x="16" y="33"/>
                  <a:pt x="13" y="32"/>
                  <a:pt x="11" y="32"/>
                </a:cubicBezTo>
                <a:cubicBezTo>
                  <a:pt x="10" y="32"/>
                  <a:pt x="9" y="32"/>
                  <a:pt x="9" y="32"/>
                </a:cubicBezTo>
                <a:cubicBezTo>
                  <a:pt x="9" y="32"/>
                  <a:pt x="10" y="32"/>
                  <a:pt x="11" y="33"/>
                </a:cubicBezTo>
                <a:cubicBezTo>
                  <a:pt x="13" y="34"/>
                  <a:pt x="15" y="35"/>
                  <a:pt x="18" y="35"/>
                </a:cubicBezTo>
                <a:cubicBezTo>
                  <a:pt x="21" y="36"/>
                  <a:pt x="24" y="37"/>
                  <a:pt x="26" y="37"/>
                </a:cubicBezTo>
                <a:cubicBezTo>
                  <a:pt x="28" y="37"/>
                  <a:pt x="28" y="37"/>
                  <a:pt x="28" y="37"/>
                </a:cubicBezTo>
                <a:cubicBezTo>
                  <a:pt x="28" y="37"/>
                  <a:pt x="28" y="36"/>
                  <a:pt x="26" y="36"/>
                </a:cubicBezTo>
                <a:close/>
                <a:moveTo>
                  <a:pt x="88" y="51"/>
                </a:moveTo>
                <a:cubicBezTo>
                  <a:pt x="88" y="47"/>
                  <a:pt x="88" y="47"/>
                  <a:pt x="88" y="47"/>
                </a:cubicBezTo>
                <a:cubicBezTo>
                  <a:pt x="102" y="47"/>
                  <a:pt x="102" y="47"/>
                  <a:pt x="102" y="47"/>
                </a:cubicBezTo>
                <a:cubicBezTo>
                  <a:pt x="102" y="85"/>
                  <a:pt x="102" y="85"/>
                  <a:pt x="102" y="85"/>
                </a:cubicBezTo>
                <a:cubicBezTo>
                  <a:pt x="88" y="85"/>
                  <a:pt x="88" y="85"/>
                  <a:pt x="88" y="85"/>
                </a:cubicBezTo>
                <a:cubicBezTo>
                  <a:pt x="88" y="79"/>
                  <a:pt x="88" y="79"/>
                  <a:pt x="88" y="79"/>
                </a:cubicBezTo>
                <a:cubicBezTo>
                  <a:pt x="70" y="72"/>
                  <a:pt x="70" y="72"/>
                  <a:pt x="70" y="72"/>
                </a:cubicBezTo>
                <a:cubicBezTo>
                  <a:pt x="27" y="77"/>
                  <a:pt x="27" y="77"/>
                  <a:pt x="27" y="77"/>
                </a:cubicBezTo>
                <a:cubicBezTo>
                  <a:pt x="3" y="65"/>
                  <a:pt x="3" y="65"/>
                  <a:pt x="3" y="65"/>
                </a:cubicBezTo>
                <a:cubicBezTo>
                  <a:pt x="4" y="60"/>
                  <a:pt x="4" y="60"/>
                  <a:pt x="4" y="60"/>
                </a:cubicBezTo>
                <a:cubicBezTo>
                  <a:pt x="0" y="58"/>
                  <a:pt x="0" y="58"/>
                  <a:pt x="0" y="58"/>
                </a:cubicBezTo>
                <a:cubicBezTo>
                  <a:pt x="1" y="53"/>
                  <a:pt x="1" y="53"/>
                  <a:pt x="1" y="53"/>
                </a:cubicBezTo>
                <a:cubicBezTo>
                  <a:pt x="0" y="51"/>
                  <a:pt x="0" y="51"/>
                  <a:pt x="0" y="51"/>
                </a:cubicBezTo>
                <a:cubicBezTo>
                  <a:pt x="2" y="44"/>
                  <a:pt x="2" y="44"/>
                  <a:pt x="2" y="44"/>
                </a:cubicBezTo>
                <a:cubicBezTo>
                  <a:pt x="31" y="53"/>
                  <a:pt x="31" y="53"/>
                  <a:pt x="31" y="53"/>
                </a:cubicBezTo>
                <a:cubicBezTo>
                  <a:pt x="54" y="47"/>
                  <a:pt x="54" y="47"/>
                  <a:pt x="54" y="47"/>
                </a:cubicBezTo>
                <a:cubicBezTo>
                  <a:pt x="54" y="45"/>
                  <a:pt x="54" y="45"/>
                  <a:pt x="54" y="45"/>
                </a:cubicBezTo>
                <a:cubicBezTo>
                  <a:pt x="36" y="45"/>
                  <a:pt x="36" y="45"/>
                  <a:pt x="36" y="45"/>
                </a:cubicBezTo>
                <a:cubicBezTo>
                  <a:pt x="40" y="37"/>
                  <a:pt x="40" y="37"/>
                  <a:pt x="40" y="37"/>
                </a:cubicBezTo>
                <a:cubicBezTo>
                  <a:pt x="72" y="31"/>
                  <a:pt x="72" y="31"/>
                  <a:pt x="72" y="31"/>
                </a:cubicBezTo>
                <a:cubicBezTo>
                  <a:pt x="86" y="50"/>
                  <a:pt x="86" y="50"/>
                  <a:pt x="86" y="50"/>
                </a:cubicBezTo>
                <a:cubicBezTo>
                  <a:pt x="88" y="51"/>
                  <a:pt x="88" y="51"/>
                  <a:pt x="88" y="51"/>
                </a:cubicBezTo>
                <a:close/>
                <a:moveTo>
                  <a:pt x="19" y="32"/>
                </a:moveTo>
                <a:cubicBezTo>
                  <a:pt x="23" y="32"/>
                  <a:pt x="25" y="33"/>
                  <a:pt x="27" y="34"/>
                </a:cubicBezTo>
                <a:cubicBezTo>
                  <a:pt x="29" y="35"/>
                  <a:pt x="30" y="36"/>
                  <a:pt x="31" y="37"/>
                </a:cubicBezTo>
                <a:cubicBezTo>
                  <a:pt x="31" y="37"/>
                  <a:pt x="31" y="38"/>
                  <a:pt x="31" y="38"/>
                </a:cubicBezTo>
                <a:cubicBezTo>
                  <a:pt x="31" y="40"/>
                  <a:pt x="30" y="42"/>
                  <a:pt x="30" y="43"/>
                </a:cubicBezTo>
                <a:cubicBezTo>
                  <a:pt x="30" y="44"/>
                  <a:pt x="29" y="44"/>
                  <a:pt x="29" y="44"/>
                </a:cubicBezTo>
                <a:cubicBezTo>
                  <a:pt x="25" y="46"/>
                  <a:pt x="7" y="42"/>
                  <a:pt x="5" y="38"/>
                </a:cubicBezTo>
                <a:cubicBezTo>
                  <a:pt x="5" y="38"/>
                  <a:pt x="4" y="37"/>
                  <a:pt x="5" y="37"/>
                </a:cubicBezTo>
                <a:cubicBezTo>
                  <a:pt x="5" y="35"/>
                  <a:pt x="6" y="33"/>
                  <a:pt x="6" y="31"/>
                </a:cubicBezTo>
                <a:cubicBezTo>
                  <a:pt x="6" y="31"/>
                  <a:pt x="6" y="31"/>
                  <a:pt x="7" y="30"/>
                </a:cubicBezTo>
                <a:cubicBezTo>
                  <a:pt x="8" y="30"/>
                  <a:pt x="9" y="30"/>
                  <a:pt x="11" y="30"/>
                </a:cubicBezTo>
                <a:cubicBezTo>
                  <a:pt x="13" y="30"/>
                  <a:pt x="16" y="31"/>
                  <a:pt x="19" y="32"/>
                </a:cubicBezTo>
                <a:close/>
                <a:moveTo>
                  <a:pt x="38" y="27"/>
                </a:moveTo>
                <a:cubicBezTo>
                  <a:pt x="38" y="25"/>
                  <a:pt x="36" y="23"/>
                  <a:pt x="35" y="20"/>
                </a:cubicBezTo>
                <a:cubicBezTo>
                  <a:pt x="33" y="17"/>
                  <a:pt x="32" y="15"/>
                  <a:pt x="31" y="13"/>
                </a:cubicBezTo>
                <a:cubicBezTo>
                  <a:pt x="30" y="12"/>
                  <a:pt x="29" y="12"/>
                  <a:pt x="29" y="12"/>
                </a:cubicBezTo>
                <a:cubicBezTo>
                  <a:pt x="29" y="12"/>
                  <a:pt x="29" y="12"/>
                  <a:pt x="30" y="14"/>
                </a:cubicBezTo>
                <a:cubicBezTo>
                  <a:pt x="30" y="16"/>
                  <a:pt x="32" y="18"/>
                  <a:pt x="33" y="21"/>
                </a:cubicBezTo>
                <a:cubicBezTo>
                  <a:pt x="35" y="24"/>
                  <a:pt x="36" y="26"/>
                  <a:pt x="37" y="28"/>
                </a:cubicBezTo>
                <a:cubicBezTo>
                  <a:pt x="38" y="29"/>
                  <a:pt x="39" y="29"/>
                  <a:pt x="39" y="29"/>
                </a:cubicBezTo>
                <a:cubicBezTo>
                  <a:pt x="39" y="29"/>
                  <a:pt x="39" y="28"/>
                  <a:pt x="38" y="27"/>
                </a:cubicBezTo>
                <a:close/>
                <a:moveTo>
                  <a:pt x="37" y="19"/>
                </a:moveTo>
                <a:cubicBezTo>
                  <a:pt x="38" y="22"/>
                  <a:pt x="39" y="25"/>
                  <a:pt x="40" y="27"/>
                </a:cubicBezTo>
                <a:cubicBezTo>
                  <a:pt x="41" y="29"/>
                  <a:pt x="41" y="30"/>
                  <a:pt x="41" y="31"/>
                </a:cubicBezTo>
                <a:cubicBezTo>
                  <a:pt x="41" y="32"/>
                  <a:pt x="40" y="32"/>
                  <a:pt x="40" y="32"/>
                </a:cubicBezTo>
                <a:cubicBezTo>
                  <a:pt x="38" y="33"/>
                  <a:pt x="37" y="34"/>
                  <a:pt x="35" y="35"/>
                </a:cubicBezTo>
                <a:cubicBezTo>
                  <a:pt x="34" y="35"/>
                  <a:pt x="34" y="35"/>
                  <a:pt x="34" y="35"/>
                </a:cubicBezTo>
                <a:cubicBezTo>
                  <a:pt x="30" y="33"/>
                  <a:pt x="21" y="17"/>
                  <a:pt x="22" y="13"/>
                </a:cubicBezTo>
                <a:cubicBezTo>
                  <a:pt x="22" y="12"/>
                  <a:pt x="22" y="12"/>
                  <a:pt x="23" y="12"/>
                </a:cubicBezTo>
                <a:cubicBezTo>
                  <a:pt x="24" y="11"/>
                  <a:pt x="26" y="10"/>
                  <a:pt x="27" y="9"/>
                </a:cubicBezTo>
                <a:cubicBezTo>
                  <a:pt x="28" y="9"/>
                  <a:pt x="28" y="9"/>
                  <a:pt x="29" y="9"/>
                </a:cubicBezTo>
                <a:cubicBezTo>
                  <a:pt x="30" y="9"/>
                  <a:pt x="31" y="10"/>
                  <a:pt x="32" y="12"/>
                </a:cubicBezTo>
                <a:cubicBezTo>
                  <a:pt x="33" y="14"/>
                  <a:pt x="35" y="16"/>
                  <a:pt x="37" y="19"/>
                </a:cubicBezTo>
                <a:close/>
                <a:moveTo>
                  <a:pt x="48" y="4"/>
                </a:moveTo>
                <a:cubicBezTo>
                  <a:pt x="47" y="6"/>
                  <a:pt x="46" y="8"/>
                  <a:pt x="45" y="11"/>
                </a:cubicBezTo>
                <a:cubicBezTo>
                  <a:pt x="44" y="13"/>
                  <a:pt x="43" y="16"/>
                  <a:pt x="43" y="18"/>
                </a:cubicBezTo>
                <a:cubicBezTo>
                  <a:pt x="43" y="19"/>
                  <a:pt x="42" y="19"/>
                  <a:pt x="43" y="19"/>
                </a:cubicBezTo>
                <a:cubicBezTo>
                  <a:pt x="43" y="19"/>
                  <a:pt x="43" y="19"/>
                  <a:pt x="44" y="18"/>
                </a:cubicBezTo>
                <a:cubicBezTo>
                  <a:pt x="45" y="16"/>
                  <a:pt x="46" y="14"/>
                  <a:pt x="47" y="12"/>
                </a:cubicBezTo>
                <a:cubicBezTo>
                  <a:pt x="48" y="9"/>
                  <a:pt x="49" y="7"/>
                  <a:pt x="49" y="5"/>
                </a:cubicBezTo>
                <a:cubicBezTo>
                  <a:pt x="49" y="4"/>
                  <a:pt x="49" y="3"/>
                  <a:pt x="49" y="3"/>
                </a:cubicBezTo>
                <a:cubicBezTo>
                  <a:pt x="49" y="3"/>
                  <a:pt x="49" y="3"/>
                  <a:pt x="48" y="4"/>
                </a:cubicBezTo>
                <a:close/>
                <a:moveTo>
                  <a:pt x="43" y="10"/>
                </a:moveTo>
                <a:cubicBezTo>
                  <a:pt x="42" y="13"/>
                  <a:pt x="42" y="16"/>
                  <a:pt x="41" y="17"/>
                </a:cubicBezTo>
                <a:cubicBezTo>
                  <a:pt x="41" y="19"/>
                  <a:pt x="41" y="21"/>
                  <a:pt x="41" y="21"/>
                </a:cubicBezTo>
                <a:cubicBezTo>
                  <a:pt x="41" y="22"/>
                  <a:pt x="41" y="22"/>
                  <a:pt x="42" y="22"/>
                </a:cubicBezTo>
                <a:cubicBezTo>
                  <a:pt x="43" y="23"/>
                  <a:pt x="45" y="23"/>
                  <a:pt x="46" y="24"/>
                </a:cubicBezTo>
                <a:cubicBezTo>
                  <a:pt x="47" y="24"/>
                  <a:pt x="47" y="24"/>
                  <a:pt x="48" y="24"/>
                </a:cubicBezTo>
                <a:cubicBezTo>
                  <a:pt x="51" y="22"/>
                  <a:pt x="57" y="7"/>
                  <a:pt x="56" y="3"/>
                </a:cubicBezTo>
                <a:cubicBezTo>
                  <a:pt x="56" y="3"/>
                  <a:pt x="56" y="3"/>
                  <a:pt x="55" y="2"/>
                </a:cubicBezTo>
                <a:cubicBezTo>
                  <a:pt x="54" y="2"/>
                  <a:pt x="52" y="1"/>
                  <a:pt x="50" y="0"/>
                </a:cubicBezTo>
                <a:cubicBezTo>
                  <a:pt x="50" y="0"/>
                  <a:pt x="50" y="0"/>
                  <a:pt x="49" y="1"/>
                </a:cubicBezTo>
                <a:cubicBezTo>
                  <a:pt x="49" y="1"/>
                  <a:pt x="48" y="2"/>
                  <a:pt x="47" y="3"/>
                </a:cubicBezTo>
                <a:cubicBezTo>
                  <a:pt x="46" y="5"/>
                  <a:pt x="45" y="8"/>
                  <a:pt x="43" y="10"/>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zh-CN" altLang="en-US" dirty="0">
              <a:solidFill>
                <a:schemeClr val="tx1">
                  <a:lumMod val="65000"/>
                  <a:lumOff val="35000"/>
                </a:schemeClr>
              </a:solidFill>
              <a:latin typeface="Agency FB" panose="020B0503020202020204" pitchFamily="34" charset="0"/>
              <a:ea typeface="字魂59号-创粗黑" panose="00000500000000000000" pitchFamily="2" charset="-122"/>
            </a:endParaRPr>
          </a:p>
        </p:txBody>
      </p:sp>
      <p:sp>
        <p:nvSpPr>
          <p:cNvPr id="236" name="淘宝-想搞设计PPT(倒卖必究)-236">
            <a:extLst>
              <a:ext uri="{FF2B5EF4-FFF2-40B4-BE49-F238E27FC236}">
                <a16:creationId xmlns:a16="http://schemas.microsoft.com/office/drawing/2014/main" id="{BBC2CBDB-59AF-4DDA-9BAA-D581FE54AC91}"/>
              </a:ext>
            </a:extLst>
          </p:cNvPr>
          <p:cNvSpPr>
            <a:spLocks/>
          </p:cNvSpPr>
          <p:nvPr/>
        </p:nvSpPr>
        <p:spPr bwMode="auto">
          <a:xfrm>
            <a:off x="4771777" y="2280965"/>
            <a:ext cx="280399" cy="300499"/>
          </a:xfrm>
          <a:custGeom>
            <a:avLst/>
            <a:gdLst>
              <a:gd name="T0" fmla="*/ 279 w 279"/>
              <a:gd name="T1" fmla="*/ 282 h 299"/>
              <a:gd name="T2" fmla="*/ 21 w 279"/>
              <a:gd name="T3" fmla="*/ 0 h 299"/>
              <a:gd name="T4" fmla="*/ 0 w 279"/>
              <a:gd name="T5" fmla="*/ 17 h 299"/>
              <a:gd name="T6" fmla="*/ 259 w 279"/>
              <a:gd name="T7" fmla="*/ 299 h 299"/>
              <a:gd name="T8" fmla="*/ 279 w 279"/>
              <a:gd name="T9" fmla="*/ 282 h 299"/>
            </a:gdLst>
            <a:ahLst/>
            <a:cxnLst>
              <a:cxn ang="0">
                <a:pos x="T0" y="T1"/>
              </a:cxn>
              <a:cxn ang="0">
                <a:pos x="T2" y="T3"/>
              </a:cxn>
              <a:cxn ang="0">
                <a:pos x="T4" y="T5"/>
              </a:cxn>
              <a:cxn ang="0">
                <a:pos x="T6" y="T7"/>
              </a:cxn>
              <a:cxn ang="0">
                <a:pos x="T8" y="T9"/>
              </a:cxn>
            </a:cxnLst>
            <a:rect l="0" t="0" r="r" b="b"/>
            <a:pathLst>
              <a:path w="279" h="299">
                <a:moveTo>
                  <a:pt x="279" y="282"/>
                </a:moveTo>
                <a:lnTo>
                  <a:pt x="21" y="0"/>
                </a:lnTo>
                <a:lnTo>
                  <a:pt x="0" y="17"/>
                </a:lnTo>
                <a:lnTo>
                  <a:pt x="259" y="299"/>
                </a:lnTo>
                <a:lnTo>
                  <a:pt x="279" y="28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1">
                  <a:lumMod val="65000"/>
                  <a:lumOff val="35000"/>
                </a:schemeClr>
              </a:solidFill>
              <a:latin typeface="Agency FB" panose="020B0503020202020204" pitchFamily="34" charset="0"/>
              <a:ea typeface="字魂59号-创粗黑" panose="00000500000000000000" pitchFamily="2" charset="-122"/>
            </a:endParaRPr>
          </a:p>
        </p:txBody>
      </p:sp>
      <p:sp>
        <p:nvSpPr>
          <p:cNvPr id="240" name="淘宝-想搞设计PPT(倒卖必究)-240">
            <a:extLst>
              <a:ext uri="{FF2B5EF4-FFF2-40B4-BE49-F238E27FC236}">
                <a16:creationId xmlns:a16="http://schemas.microsoft.com/office/drawing/2014/main" id="{C192FB5C-2084-452B-889D-23AC4F25950E}"/>
              </a:ext>
            </a:extLst>
          </p:cNvPr>
          <p:cNvSpPr>
            <a:spLocks/>
          </p:cNvSpPr>
          <p:nvPr/>
        </p:nvSpPr>
        <p:spPr bwMode="auto">
          <a:xfrm>
            <a:off x="4771777" y="4679931"/>
            <a:ext cx="280399" cy="300499"/>
          </a:xfrm>
          <a:custGeom>
            <a:avLst/>
            <a:gdLst>
              <a:gd name="T0" fmla="*/ 279 w 279"/>
              <a:gd name="T1" fmla="*/ 17 h 299"/>
              <a:gd name="T2" fmla="*/ 21 w 279"/>
              <a:gd name="T3" fmla="*/ 299 h 299"/>
              <a:gd name="T4" fmla="*/ 0 w 279"/>
              <a:gd name="T5" fmla="*/ 279 h 299"/>
              <a:gd name="T6" fmla="*/ 259 w 279"/>
              <a:gd name="T7" fmla="*/ 0 h 299"/>
              <a:gd name="T8" fmla="*/ 279 w 279"/>
              <a:gd name="T9" fmla="*/ 17 h 299"/>
            </a:gdLst>
            <a:ahLst/>
            <a:cxnLst>
              <a:cxn ang="0">
                <a:pos x="T0" y="T1"/>
              </a:cxn>
              <a:cxn ang="0">
                <a:pos x="T2" y="T3"/>
              </a:cxn>
              <a:cxn ang="0">
                <a:pos x="T4" y="T5"/>
              </a:cxn>
              <a:cxn ang="0">
                <a:pos x="T6" y="T7"/>
              </a:cxn>
              <a:cxn ang="0">
                <a:pos x="T8" y="T9"/>
              </a:cxn>
            </a:cxnLst>
            <a:rect l="0" t="0" r="r" b="b"/>
            <a:pathLst>
              <a:path w="279" h="299">
                <a:moveTo>
                  <a:pt x="279" y="17"/>
                </a:moveTo>
                <a:lnTo>
                  <a:pt x="21" y="299"/>
                </a:lnTo>
                <a:lnTo>
                  <a:pt x="0" y="279"/>
                </a:lnTo>
                <a:lnTo>
                  <a:pt x="259" y="0"/>
                </a:lnTo>
                <a:lnTo>
                  <a:pt x="279" y="1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1">
                  <a:lumMod val="65000"/>
                  <a:lumOff val="35000"/>
                </a:schemeClr>
              </a:solidFill>
              <a:latin typeface="Agency FB" panose="020B0503020202020204" pitchFamily="34" charset="0"/>
              <a:ea typeface="字魂59号-创粗黑" panose="00000500000000000000" pitchFamily="2" charset="-122"/>
            </a:endParaRPr>
          </a:p>
        </p:txBody>
      </p:sp>
      <p:sp>
        <p:nvSpPr>
          <p:cNvPr id="242" name="淘宝-想搞设计PPT(倒卖必究)-242">
            <a:extLst>
              <a:ext uri="{FF2B5EF4-FFF2-40B4-BE49-F238E27FC236}">
                <a16:creationId xmlns:a16="http://schemas.microsoft.com/office/drawing/2014/main" id="{23C33A58-4A8B-43A3-98FB-4409FF5484D3}"/>
              </a:ext>
            </a:extLst>
          </p:cNvPr>
          <p:cNvSpPr/>
          <p:nvPr/>
        </p:nvSpPr>
        <p:spPr>
          <a:xfrm>
            <a:off x="869373" y="1942792"/>
            <a:ext cx="3236184" cy="740780"/>
          </a:xfrm>
          <a:prstGeom prst="rect">
            <a:avLst/>
          </a:prstGeom>
        </p:spPr>
        <p:txBody>
          <a:bodyPr wrap="square">
            <a:spAutoFit/>
            <a:scene3d>
              <a:camera prst="orthographicFront"/>
              <a:lightRig rig="threePt" dir="t"/>
            </a:scene3d>
            <a:sp3d contourW="12700"/>
          </a:bodyPr>
          <a:lstStyle/>
          <a:p>
            <a:pPr algn="r">
              <a:lnSpc>
                <a:spcPct val="120000"/>
              </a:lnSpc>
            </a:pPr>
            <a:r>
              <a:rPr lang="zh-CN" altLang="en-US" sz="1200" dirty="0">
                <a:solidFill>
                  <a:schemeClr val="tx1">
                    <a:lumMod val="65000"/>
                    <a:lumOff val="35000"/>
                  </a:schemeClr>
                </a:solidFill>
                <a:ea typeface="字魂59号-创粗黑" panose="00000500000000000000" pitchFamily="2" charset="-122"/>
              </a:rPr>
              <a:t>用户可以在投影仪或者计算机上进行演示也可以将演示文稿打印出来制作成胶片以便应用到更广泛的领域中。</a:t>
            </a:r>
          </a:p>
        </p:txBody>
      </p:sp>
      <p:sp>
        <p:nvSpPr>
          <p:cNvPr id="243" name="淘宝-想搞设计PPT(倒卖必究)-243">
            <a:extLst>
              <a:ext uri="{FF2B5EF4-FFF2-40B4-BE49-F238E27FC236}">
                <a16:creationId xmlns:a16="http://schemas.microsoft.com/office/drawing/2014/main" id="{1786F457-4C46-44DE-AE54-EC78ADC4EF8D}"/>
              </a:ext>
            </a:extLst>
          </p:cNvPr>
          <p:cNvSpPr/>
          <p:nvPr/>
        </p:nvSpPr>
        <p:spPr>
          <a:xfrm>
            <a:off x="2546141" y="1589110"/>
            <a:ext cx="1107997" cy="369332"/>
          </a:xfrm>
          <a:prstGeom prst="rect">
            <a:avLst/>
          </a:prstGeom>
          <a:noFill/>
        </p:spPr>
        <p:txBody>
          <a:bodyPr wrap="none">
            <a:spAutoFit/>
            <a:scene3d>
              <a:camera prst="orthographicFront"/>
              <a:lightRig rig="threePt" dir="t"/>
            </a:scene3d>
            <a:sp3d contourW="12700"/>
          </a:bodyPr>
          <a:lstStyle/>
          <a:p>
            <a:pPr algn="ctr"/>
            <a:r>
              <a:rPr lang="zh-CN" altLang="en-US" b="1" dirty="0">
                <a:solidFill>
                  <a:schemeClr val="tx1">
                    <a:lumMod val="65000"/>
                    <a:lumOff val="35000"/>
                  </a:schemeClr>
                </a:solidFill>
                <a:latin typeface="字魂59号-创粗黑" panose="00000500000000000000" pitchFamily="2" charset="-122"/>
                <a:ea typeface="字魂59号-创粗黑" panose="00000500000000000000" pitchFamily="2" charset="-122"/>
              </a:rPr>
              <a:t>标题文本</a:t>
            </a:r>
          </a:p>
        </p:txBody>
      </p:sp>
      <p:sp>
        <p:nvSpPr>
          <p:cNvPr id="244" name="淘宝-想搞设计PPT(倒卖必究)-244">
            <a:extLst>
              <a:ext uri="{FF2B5EF4-FFF2-40B4-BE49-F238E27FC236}">
                <a16:creationId xmlns:a16="http://schemas.microsoft.com/office/drawing/2014/main" id="{A7028963-E53C-4435-9C96-330D7FC451A8}"/>
              </a:ext>
            </a:extLst>
          </p:cNvPr>
          <p:cNvSpPr/>
          <p:nvPr/>
        </p:nvSpPr>
        <p:spPr>
          <a:xfrm>
            <a:off x="554864" y="3567212"/>
            <a:ext cx="3115074" cy="740780"/>
          </a:xfrm>
          <a:prstGeom prst="rect">
            <a:avLst/>
          </a:prstGeom>
        </p:spPr>
        <p:txBody>
          <a:bodyPr wrap="square">
            <a:spAutoFit/>
            <a:scene3d>
              <a:camera prst="orthographicFront"/>
              <a:lightRig rig="threePt" dir="t"/>
            </a:scene3d>
            <a:sp3d contourW="12700"/>
          </a:bodyPr>
          <a:lstStyle/>
          <a:p>
            <a:pPr algn="r">
              <a:lnSpc>
                <a:spcPct val="120000"/>
              </a:lnSpc>
            </a:pPr>
            <a:r>
              <a:rPr lang="zh-CN" altLang="en-US" sz="1200" dirty="0">
                <a:solidFill>
                  <a:schemeClr val="tx1">
                    <a:lumMod val="65000"/>
                    <a:lumOff val="35000"/>
                  </a:schemeClr>
                </a:solidFill>
                <a:ea typeface="字魂59号-创粗黑" panose="00000500000000000000" pitchFamily="2" charset="-122"/>
              </a:rPr>
              <a:t>用户可以在投影仪或者计算机上进行演示也可以将演示文稿打印出来制作成胶片以便应用到更广泛的领域中。</a:t>
            </a:r>
          </a:p>
        </p:txBody>
      </p:sp>
      <p:sp>
        <p:nvSpPr>
          <p:cNvPr id="245" name="淘宝-想搞设计PPT(倒卖必究)-245">
            <a:extLst>
              <a:ext uri="{FF2B5EF4-FFF2-40B4-BE49-F238E27FC236}">
                <a16:creationId xmlns:a16="http://schemas.microsoft.com/office/drawing/2014/main" id="{FEC3EA23-2C6D-413D-A958-D2E196226334}"/>
              </a:ext>
            </a:extLst>
          </p:cNvPr>
          <p:cNvSpPr/>
          <p:nvPr/>
        </p:nvSpPr>
        <p:spPr>
          <a:xfrm>
            <a:off x="2128676" y="3212662"/>
            <a:ext cx="1107997" cy="369332"/>
          </a:xfrm>
          <a:prstGeom prst="rect">
            <a:avLst/>
          </a:prstGeom>
          <a:noFill/>
        </p:spPr>
        <p:txBody>
          <a:bodyPr wrap="none">
            <a:spAutoFit/>
            <a:scene3d>
              <a:camera prst="orthographicFront"/>
              <a:lightRig rig="threePt" dir="t"/>
            </a:scene3d>
            <a:sp3d contourW="12700"/>
          </a:bodyPr>
          <a:lstStyle/>
          <a:p>
            <a:pPr algn="ctr"/>
            <a:r>
              <a:rPr lang="zh-CN" altLang="en-US" b="1" dirty="0">
                <a:solidFill>
                  <a:schemeClr val="tx1">
                    <a:lumMod val="65000"/>
                    <a:lumOff val="35000"/>
                  </a:schemeClr>
                </a:solidFill>
                <a:latin typeface="字魂59号-创粗黑" panose="00000500000000000000" pitchFamily="2" charset="-122"/>
                <a:ea typeface="字魂59号-创粗黑" panose="00000500000000000000" pitchFamily="2" charset="-122"/>
              </a:rPr>
              <a:t>标题文本</a:t>
            </a:r>
          </a:p>
        </p:txBody>
      </p:sp>
      <p:sp>
        <p:nvSpPr>
          <p:cNvPr id="246" name="淘宝-想搞设计PPT(倒卖必究)-246">
            <a:extLst>
              <a:ext uri="{FF2B5EF4-FFF2-40B4-BE49-F238E27FC236}">
                <a16:creationId xmlns:a16="http://schemas.microsoft.com/office/drawing/2014/main" id="{6071496D-A30F-43FC-93E1-C8A5E8D22DA5}"/>
              </a:ext>
            </a:extLst>
          </p:cNvPr>
          <p:cNvSpPr/>
          <p:nvPr/>
        </p:nvSpPr>
        <p:spPr>
          <a:xfrm>
            <a:off x="874713" y="5013424"/>
            <a:ext cx="3236184" cy="740780"/>
          </a:xfrm>
          <a:prstGeom prst="rect">
            <a:avLst/>
          </a:prstGeom>
        </p:spPr>
        <p:txBody>
          <a:bodyPr wrap="square">
            <a:spAutoFit/>
            <a:scene3d>
              <a:camera prst="orthographicFront"/>
              <a:lightRig rig="threePt" dir="t"/>
            </a:scene3d>
            <a:sp3d contourW="12700"/>
          </a:bodyPr>
          <a:lstStyle/>
          <a:p>
            <a:pPr algn="r">
              <a:lnSpc>
                <a:spcPct val="120000"/>
              </a:lnSpc>
            </a:pPr>
            <a:r>
              <a:rPr lang="zh-CN" altLang="en-US" sz="1200" dirty="0">
                <a:solidFill>
                  <a:schemeClr val="tx1">
                    <a:lumMod val="65000"/>
                    <a:lumOff val="35000"/>
                  </a:schemeClr>
                </a:solidFill>
                <a:ea typeface="字魂59号-创粗黑" panose="00000500000000000000" pitchFamily="2" charset="-122"/>
              </a:rPr>
              <a:t>用户可以在投影仪或者计算机上进行演示也可以将演示文稿打印出来制作成胶片以便应用到更广泛的领域中。</a:t>
            </a:r>
          </a:p>
        </p:txBody>
      </p:sp>
      <p:sp>
        <p:nvSpPr>
          <p:cNvPr id="247" name="淘宝-想搞设计PPT(倒卖必究)-247">
            <a:extLst>
              <a:ext uri="{FF2B5EF4-FFF2-40B4-BE49-F238E27FC236}">
                <a16:creationId xmlns:a16="http://schemas.microsoft.com/office/drawing/2014/main" id="{6CC68668-7238-4D81-94FC-23BBD186A56A}"/>
              </a:ext>
            </a:extLst>
          </p:cNvPr>
          <p:cNvSpPr/>
          <p:nvPr/>
        </p:nvSpPr>
        <p:spPr>
          <a:xfrm>
            <a:off x="2501774" y="4685455"/>
            <a:ext cx="1107997" cy="369332"/>
          </a:xfrm>
          <a:prstGeom prst="rect">
            <a:avLst/>
          </a:prstGeom>
          <a:noFill/>
        </p:spPr>
        <p:txBody>
          <a:bodyPr wrap="none">
            <a:spAutoFit/>
            <a:scene3d>
              <a:camera prst="orthographicFront"/>
              <a:lightRig rig="threePt" dir="t"/>
            </a:scene3d>
            <a:sp3d contourW="12700"/>
          </a:bodyPr>
          <a:lstStyle/>
          <a:p>
            <a:pPr algn="ctr"/>
            <a:r>
              <a:rPr lang="zh-CN" altLang="en-US" b="1" dirty="0">
                <a:solidFill>
                  <a:schemeClr val="tx1">
                    <a:lumMod val="65000"/>
                    <a:lumOff val="35000"/>
                  </a:schemeClr>
                </a:solidFill>
                <a:latin typeface="字魂59号-创粗黑" panose="00000500000000000000" pitchFamily="2" charset="-122"/>
                <a:ea typeface="字魂59号-创粗黑" panose="00000500000000000000" pitchFamily="2" charset="-122"/>
              </a:rPr>
              <a:t>标题文本</a:t>
            </a:r>
          </a:p>
        </p:txBody>
      </p:sp>
      <p:sp>
        <p:nvSpPr>
          <p:cNvPr id="248" name="淘宝-想搞设计PPT(倒卖必究)-248">
            <a:extLst>
              <a:ext uri="{FF2B5EF4-FFF2-40B4-BE49-F238E27FC236}">
                <a16:creationId xmlns:a16="http://schemas.microsoft.com/office/drawing/2014/main" id="{A7D11F09-B024-4672-AC15-1310BA506D33}"/>
              </a:ext>
            </a:extLst>
          </p:cNvPr>
          <p:cNvSpPr/>
          <p:nvPr/>
        </p:nvSpPr>
        <p:spPr>
          <a:xfrm>
            <a:off x="8231978" y="1948046"/>
            <a:ext cx="3090709" cy="740780"/>
          </a:xfrm>
          <a:prstGeom prst="rect">
            <a:avLst/>
          </a:prstGeom>
        </p:spPr>
        <p:txBody>
          <a:bodyPr wrap="square">
            <a:spAutoFit/>
            <a:scene3d>
              <a:camera prst="orthographicFront"/>
              <a:lightRig rig="threePt" dir="t"/>
            </a:scene3d>
            <a:sp3d contourW="12700"/>
          </a:bodyPr>
          <a:lstStyle/>
          <a:p>
            <a:pPr>
              <a:lnSpc>
                <a:spcPct val="120000"/>
              </a:lnSpc>
            </a:pPr>
            <a:r>
              <a:rPr lang="zh-CN" altLang="en-US" sz="1200" dirty="0">
                <a:solidFill>
                  <a:schemeClr val="tx1">
                    <a:lumMod val="65000"/>
                    <a:lumOff val="35000"/>
                  </a:schemeClr>
                </a:solidFill>
                <a:ea typeface="字魂59号-创粗黑" panose="00000500000000000000" pitchFamily="2" charset="-122"/>
              </a:rPr>
              <a:t>用户可以在投影仪或者计算机上进行演示也可以将演示文稿打印出来制作成胶片以便应用到更广泛的领域中。</a:t>
            </a:r>
          </a:p>
        </p:txBody>
      </p:sp>
      <p:sp>
        <p:nvSpPr>
          <p:cNvPr id="249" name="淘宝-想搞设计PPT(倒卖必究)-249">
            <a:extLst>
              <a:ext uri="{FF2B5EF4-FFF2-40B4-BE49-F238E27FC236}">
                <a16:creationId xmlns:a16="http://schemas.microsoft.com/office/drawing/2014/main" id="{76FB113F-713A-4E02-8C45-4FC07EC83C68}"/>
              </a:ext>
            </a:extLst>
          </p:cNvPr>
          <p:cNvSpPr/>
          <p:nvPr/>
        </p:nvSpPr>
        <p:spPr>
          <a:xfrm>
            <a:off x="8626761" y="1593996"/>
            <a:ext cx="1107997" cy="369332"/>
          </a:xfrm>
          <a:prstGeom prst="rect">
            <a:avLst/>
          </a:prstGeom>
          <a:noFill/>
        </p:spPr>
        <p:txBody>
          <a:bodyPr wrap="none">
            <a:spAutoFit/>
            <a:scene3d>
              <a:camera prst="orthographicFront"/>
              <a:lightRig rig="threePt" dir="t"/>
            </a:scene3d>
            <a:sp3d contourW="12700"/>
          </a:bodyPr>
          <a:lstStyle/>
          <a:p>
            <a:pPr algn="ctr"/>
            <a:r>
              <a:rPr lang="zh-CN" altLang="en-US" b="1" dirty="0">
                <a:solidFill>
                  <a:schemeClr val="tx1">
                    <a:lumMod val="65000"/>
                    <a:lumOff val="35000"/>
                  </a:schemeClr>
                </a:solidFill>
                <a:latin typeface="字魂59号-创粗黑" panose="00000500000000000000" pitchFamily="2" charset="-122"/>
                <a:ea typeface="字魂59号-创粗黑" panose="00000500000000000000" pitchFamily="2" charset="-122"/>
              </a:rPr>
              <a:t>标题文本</a:t>
            </a:r>
          </a:p>
        </p:txBody>
      </p:sp>
      <p:sp>
        <p:nvSpPr>
          <p:cNvPr id="250" name="淘宝-想搞设计PPT(倒卖必究)-250">
            <a:extLst>
              <a:ext uri="{FF2B5EF4-FFF2-40B4-BE49-F238E27FC236}">
                <a16:creationId xmlns:a16="http://schemas.microsoft.com/office/drawing/2014/main" id="{FE400F8C-B939-460F-9406-518399DD3819}"/>
              </a:ext>
            </a:extLst>
          </p:cNvPr>
          <p:cNvSpPr/>
          <p:nvPr/>
        </p:nvSpPr>
        <p:spPr>
          <a:xfrm>
            <a:off x="8711643" y="3582471"/>
            <a:ext cx="2950265" cy="740780"/>
          </a:xfrm>
          <a:prstGeom prst="rect">
            <a:avLst/>
          </a:prstGeom>
        </p:spPr>
        <p:txBody>
          <a:bodyPr wrap="square">
            <a:spAutoFit/>
            <a:scene3d>
              <a:camera prst="orthographicFront"/>
              <a:lightRig rig="threePt" dir="t"/>
            </a:scene3d>
            <a:sp3d contourW="12700"/>
          </a:bodyPr>
          <a:lstStyle/>
          <a:p>
            <a:pPr>
              <a:lnSpc>
                <a:spcPct val="120000"/>
              </a:lnSpc>
            </a:pPr>
            <a:r>
              <a:rPr lang="zh-CN" altLang="en-US" sz="1200" dirty="0">
                <a:solidFill>
                  <a:schemeClr val="tx1">
                    <a:lumMod val="65000"/>
                    <a:lumOff val="35000"/>
                  </a:schemeClr>
                </a:solidFill>
                <a:ea typeface="字魂59号-创粗黑" panose="00000500000000000000" pitchFamily="2" charset="-122"/>
              </a:rPr>
              <a:t>用户可以在投影仪或者计算机上进行演示也可以将演示文稿打印出来制作成胶片以便应用到更广泛的领域中。</a:t>
            </a:r>
          </a:p>
        </p:txBody>
      </p:sp>
      <p:sp>
        <p:nvSpPr>
          <p:cNvPr id="251" name="淘宝-想搞设计PPT(倒卖必究)-251">
            <a:extLst>
              <a:ext uri="{FF2B5EF4-FFF2-40B4-BE49-F238E27FC236}">
                <a16:creationId xmlns:a16="http://schemas.microsoft.com/office/drawing/2014/main" id="{202966AF-66AC-4DA0-824D-3325FD9A89C7}"/>
              </a:ext>
            </a:extLst>
          </p:cNvPr>
          <p:cNvSpPr/>
          <p:nvPr/>
        </p:nvSpPr>
        <p:spPr>
          <a:xfrm>
            <a:off x="9145608" y="3207398"/>
            <a:ext cx="1107997" cy="369332"/>
          </a:xfrm>
          <a:prstGeom prst="rect">
            <a:avLst/>
          </a:prstGeom>
          <a:noFill/>
        </p:spPr>
        <p:txBody>
          <a:bodyPr wrap="none">
            <a:spAutoFit/>
            <a:scene3d>
              <a:camera prst="orthographicFront"/>
              <a:lightRig rig="threePt" dir="t"/>
            </a:scene3d>
            <a:sp3d contourW="12700"/>
          </a:bodyPr>
          <a:lstStyle/>
          <a:p>
            <a:pPr algn="ctr"/>
            <a:r>
              <a:rPr lang="zh-CN" altLang="en-US" b="1" dirty="0">
                <a:solidFill>
                  <a:schemeClr val="tx1">
                    <a:lumMod val="65000"/>
                    <a:lumOff val="35000"/>
                  </a:schemeClr>
                </a:solidFill>
                <a:latin typeface="字魂59号-创粗黑" panose="00000500000000000000" pitchFamily="2" charset="-122"/>
                <a:ea typeface="字魂59号-创粗黑" panose="00000500000000000000" pitchFamily="2" charset="-122"/>
              </a:rPr>
              <a:t>标题文本</a:t>
            </a:r>
          </a:p>
        </p:txBody>
      </p:sp>
      <p:sp>
        <p:nvSpPr>
          <p:cNvPr id="252" name="淘宝-想搞设计PPT(倒卖必究)-252">
            <a:extLst>
              <a:ext uri="{FF2B5EF4-FFF2-40B4-BE49-F238E27FC236}">
                <a16:creationId xmlns:a16="http://schemas.microsoft.com/office/drawing/2014/main" id="{A0F59F0B-77B6-48F1-A2AF-188C8533F281}"/>
              </a:ext>
            </a:extLst>
          </p:cNvPr>
          <p:cNvSpPr/>
          <p:nvPr/>
        </p:nvSpPr>
        <p:spPr>
          <a:xfrm>
            <a:off x="8226578" y="4983155"/>
            <a:ext cx="3090709" cy="740780"/>
          </a:xfrm>
          <a:prstGeom prst="rect">
            <a:avLst/>
          </a:prstGeom>
        </p:spPr>
        <p:txBody>
          <a:bodyPr wrap="square">
            <a:spAutoFit/>
            <a:scene3d>
              <a:camera prst="orthographicFront"/>
              <a:lightRig rig="threePt" dir="t"/>
            </a:scene3d>
            <a:sp3d contourW="12700"/>
          </a:bodyPr>
          <a:lstStyle/>
          <a:p>
            <a:pPr>
              <a:lnSpc>
                <a:spcPct val="120000"/>
              </a:lnSpc>
            </a:pPr>
            <a:r>
              <a:rPr lang="zh-CN" altLang="en-US" sz="1200" dirty="0">
                <a:solidFill>
                  <a:schemeClr val="tx1">
                    <a:lumMod val="65000"/>
                    <a:lumOff val="35000"/>
                  </a:schemeClr>
                </a:solidFill>
                <a:ea typeface="字魂59号-创粗黑" panose="00000500000000000000" pitchFamily="2" charset="-122"/>
              </a:rPr>
              <a:t>用户可以在投影仪或者计算机上进行演示也可以将演示文稿打印出来制作成胶片以便应用到更广泛的领域中。</a:t>
            </a:r>
          </a:p>
        </p:txBody>
      </p:sp>
      <p:sp>
        <p:nvSpPr>
          <p:cNvPr id="253" name="淘宝-想搞设计PPT(倒卖必究)-253">
            <a:extLst>
              <a:ext uri="{FF2B5EF4-FFF2-40B4-BE49-F238E27FC236}">
                <a16:creationId xmlns:a16="http://schemas.microsoft.com/office/drawing/2014/main" id="{3D044B40-5F84-43D5-A362-54C818C538F8}"/>
              </a:ext>
            </a:extLst>
          </p:cNvPr>
          <p:cNvSpPr/>
          <p:nvPr/>
        </p:nvSpPr>
        <p:spPr>
          <a:xfrm>
            <a:off x="8664707" y="4641677"/>
            <a:ext cx="1107997" cy="369332"/>
          </a:xfrm>
          <a:prstGeom prst="rect">
            <a:avLst/>
          </a:prstGeom>
          <a:noFill/>
        </p:spPr>
        <p:txBody>
          <a:bodyPr wrap="none">
            <a:spAutoFit/>
            <a:scene3d>
              <a:camera prst="orthographicFront"/>
              <a:lightRig rig="threePt" dir="t"/>
            </a:scene3d>
            <a:sp3d contourW="12700"/>
          </a:bodyPr>
          <a:lstStyle/>
          <a:p>
            <a:pPr algn="ctr"/>
            <a:r>
              <a:rPr lang="zh-CN" altLang="en-US" b="1" dirty="0">
                <a:solidFill>
                  <a:schemeClr val="tx1">
                    <a:lumMod val="65000"/>
                    <a:lumOff val="35000"/>
                  </a:schemeClr>
                </a:solidFill>
                <a:latin typeface="字魂59号-创粗黑" panose="00000500000000000000" pitchFamily="2" charset="-122"/>
                <a:ea typeface="字魂59号-创粗黑" panose="00000500000000000000" pitchFamily="2" charset="-122"/>
              </a:rPr>
              <a:t>标题文本</a:t>
            </a:r>
          </a:p>
        </p:txBody>
      </p:sp>
      <p:grpSp>
        <p:nvGrpSpPr>
          <p:cNvPr id="2" name="组合 1">
            <a:extLst>
              <a:ext uri="{FF2B5EF4-FFF2-40B4-BE49-F238E27FC236}">
                <a16:creationId xmlns:a16="http://schemas.microsoft.com/office/drawing/2014/main" id="{324294D0-B2DD-7517-BC3F-F5F48907E574}"/>
              </a:ext>
            </a:extLst>
          </p:cNvPr>
          <p:cNvGrpSpPr/>
          <p:nvPr/>
        </p:nvGrpSpPr>
        <p:grpSpPr>
          <a:xfrm>
            <a:off x="3320458" y="333481"/>
            <a:ext cx="5572519" cy="778879"/>
            <a:chOff x="3320458" y="333481"/>
            <a:chExt cx="5572519" cy="778879"/>
          </a:xfrm>
        </p:grpSpPr>
        <p:sp>
          <p:nvSpPr>
            <p:cNvPr id="255" name="淘宝-想搞设计PPT(倒卖必究)-255"/>
            <p:cNvSpPr txBox="1"/>
            <p:nvPr/>
          </p:nvSpPr>
          <p:spPr>
            <a:xfrm>
              <a:off x="4372909" y="333481"/>
              <a:ext cx="3467616" cy="584775"/>
            </a:xfrm>
            <a:prstGeom prst="rect">
              <a:avLst/>
            </a:prstGeom>
            <a:noFill/>
          </p:spPr>
          <p:txBody>
            <a:bodyPr wrap="non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200" b="1" i="0" u="none" strike="noStrike" kern="1200" cap="none" spc="0" normalizeH="0" baseline="0" noProof="0" dirty="0">
                  <a:ln>
                    <a:noFill/>
                  </a:ln>
                  <a:solidFill>
                    <a:srgbClr val="15548D"/>
                  </a:solidFill>
                  <a:effectLst/>
                  <a:uLnTx/>
                  <a:uFillTx/>
                  <a:latin typeface="Arial"/>
                  <a:ea typeface="字魂59号-创粗黑" panose="00000500000000000000" pitchFamily="2" charset="-122"/>
                  <a:cs typeface="+mn-cs"/>
                </a:rPr>
                <a:t>标题文字添加此处</a:t>
              </a:r>
            </a:p>
          </p:txBody>
        </p:sp>
        <p:sp>
          <p:nvSpPr>
            <p:cNvPr id="256" name="淘宝-想搞设计PPT(倒卖必究)-256"/>
            <p:cNvSpPr txBox="1"/>
            <p:nvPr/>
          </p:nvSpPr>
          <p:spPr>
            <a:xfrm>
              <a:off x="3320458" y="847351"/>
              <a:ext cx="5572519" cy="265009"/>
            </a:xfrm>
            <a:prstGeom prst="rect">
              <a:avLst/>
            </a:prstGeom>
            <a:noFill/>
          </p:spPr>
          <p:txBody>
            <a:bodyPr wrap="square" rtlCol="0">
              <a:spAutoFit/>
              <a:scene3d>
                <a:camera prst="orthographicFront"/>
                <a:lightRig rig="threePt" dir="t"/>
              </a:scene3d>
              <a:sp3d contourW="12700"/>
            </a:bodyPr>
            <a:lstStyle/>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altLang="zh-CN" sz="1050" b="0" i="0" u="none" strike="noStrike" kern="1200" cap="none" spc="0" normalizeH="0" baseline="0" noProof="0" dirty="0">
                  <a:ln>
                    <a:noFill/>
                  </a:ln>
                  <a:solidFill>
                    <a:schemeClr val="bg1">
                      <a:lumMod val="65000"/>
                    </a:schemeClr>
                  </a:solidFill>
                  <a:effectLst/>
                  <a:uLnTx/>
                  <a:uFillTx/>
                  <a:latin typeface="字魂59号-创粗黑" panose="00000500000000000000" pitchFamily="2" charset="-122"/>
                  <a:ea typeface="字魂59号-创粗黑" panose="00000500000000000000" pitchFamily="2" charset="-122"/>
                  <a:cs typeface="+mn-cs"/>
                </a:rPr>
                <a:t>print the presentation and make it into a film to be used in a wider field</a:t>
              </a:r>
            </a:p>
          </p:txBody>
        </p:sp>
      </p:grpSp>
      <p:grpSp>
        <p:nvGrpSpPr>
          <p:cNvPr id="6" name="组合 5">
            <a:extLst>
              <a:ext uri="{FF2B5EF4-FFF2-40B4-BE49-F238E27FC236}">
                <a16:creationId xmlns:a16="http://schemas.microsoft.com/office/drawing/2014/main" id="{07869429-E390-6F30-ECD4-79152380A23B}"/>
              </a:ext>
            </a:extLst>
          </p:cNvPr>
          <p:cNvGrpSpPr/>
          <p:nvPr/>
        </p:nvGrpSpPr>
        <p:grpSpPr>
          <a:xfrm>
            <a:off x="-1345274" y="-788979"/>
            <a:ext cx="14733028" cy="8629318"/>
            <a:chOff x="-1345274" y="-788979"/>
            <a:chExt cx="14733028" cy="8629318"/>
          </a:xfrm>
        </p:grpSpPr>
        <p:sp>
          <p:nvSpPr>
            <p:cNvPr id="7" name="淘宝-想搞设计PPT(倒卖必究)-7">
              <a:extLst>
                <a:ext uri="{FF2B5EF4-FFF2-40B4-BE49-F238E27FC236}">
                  <a16:creationId xmlns:a16="http://schemas.microsoft.com/office/drawing/2014/main" id="{AC71C30B-38A1-CDFD-1CA2-B54555D3597B}"/>
                </a:ext>
              </a:extLst>
            </p:cNvPr>
            <p:cNvSpPr/>
            <p:nvPr/>
          </p:nvSpPr>
          <p:spPr>
            <a:xfrm rot="2329959">
              <a:off x="10691148" y="5333761"/>
              <a:ext cx="2696606" cy="2506578"/>
            </a:xfrm>
            <a:custGeom>
              <a:avLst/>
              <a:gdLst>
                <a:gd name="connsiteX0" fmla="*/ 820615 w 2461845"/>
                <a:gd name="connsiteY0" fmla="*/ 0 h 2396685"/>
                <a:gd name="connsiteX1" fmla="*/ 1400878 w 2461845"/>
                <a:gd name="connsiteY1" fmla="*/ 240353 h 2396685"/>
                <a:gd name="connsiteX2" fmla="*/ 1418212 w 2461845"/>
                <a:gd name="connsiteY2" fmla="*/ 261362 h 2396685"/>
                <a:gd name="connsiteX3" fmla="*/ 1475848 w 2461845"/>
                <a:gd name="connsiteY3" fmla="*/ 246542 h 2396685"/>
                <a:gd name="connsiteX4" fmla="*/ 1641230 w 2461845"/>
                <a:gd name="connsiteY4" fmla="*/ 229870 h 2396685"/>
                <a:gd name="connsiteX5" fmla="*/ 2461845 w 2461845"/>
                <a:gd name="connsiteY5" fmla="*/ 1050485 h 2396685"/>
                <a:gd name="connsiteX6" fmla="*/ 2100044 w 2461845"/>
                <a:gd name="connsiteY6" fmla="*/ 1730952 h 2396685"/>
                <a:gd name="connsiteX7" fmla="*/ 2031973 w 2461845"/>
                <a:gd name="connsiteY7" fmla="*/ 1767900 h 2396685"/>
                <a:gd name="connsiteX8" fmla="*/ 2018552 w 2461845"/>
                <a:gd name="connsiteY8" fmla="*/ 1820096 h 2396685"/>
                <a:gd name="connsiteX9" fmla="*/ 1234830 w 2461845"/>
                <a:gd name="connsiteY9" fmla="*/ 2396685 h 2396685"/>
                <a:gd name="connsiteX10" fmla="*/ 414215 w 2461845"/>
                <a:gd name="connsiteY10" fmla="*/ 1576070 h 2396685"/>
                <a:gd name="connsiteX11" fmla="*/ 416502 w 2461845"/>
                <a:gd name="connsiteY11" fmla="*/ 1530773 h 2396685"/>
                <a:gd name="connsiteX12" fmla="*/ 361802 w 2461845"/>
                <a:gd name="connsiteY12" fmla="*/ 1501082 h 2396685"/>
                <a:gd name="connsiteX13" fmla="*/ 0 w 2461845"/>
                <a:gd name="connsiteY13" fmla="*/ 820615 h 2396685"/>
                <a:gd name="connsiteX14" fmla="*/ 820615 w 2461845"/>
                <a:gd name="connsiteY14" fmla="*/ 0 h 2396685"/>
                <a:gd name="connsiteX0" fmla="*/ 820615 w 2461845"/>
                <a:gd name="connsiteY0" fmla="*/ 0 h 2396685"/>
                <a:gd name="connsiteX1" fmla="*/ 1400878 w 2461845"/>
                <a:gd name="connsiteY1" fmla="*/ 240353 h 2396685"/>
                <a:gd name="connsiteX2" fmla="*/ 1418212 w 2461845"/>
                <a:gd name="connsiteY2" fmla="*/ 261362 h 2396685"/>
                <a:gd name="connsiteX3" fmla="*/ 1475848 w 2461845"/>
                <a:gd name="connsiteY3" fmla="*/ 246542 h 2396685"/>
                <a:gd name="connsiteX4" fmla="*/ 1641230 w 2461845"/>
                <a:gd name="connsiteY4" fmla="*/ 229870 h 2396685"/>
                <a:gd name="connsiteX5" fmla="*/ 2461845 w 2461845"/>
                <a:gd name="connsiteY5" fmla="*/ 1050485 h 2396685"/>
                <a:gd name="connsiteX6" fmla="*/ 2100044 w 2461845"/>
                <a:gd name="connsiteY6" fmla="*/ 1730952 h 2396685"/>
                <a:gd name="connsiteX7" fmla="*/ 2031973 w 2461845"/>
                <a:gd name="connsiteY7" fmla="*/ 1767900 h 2396685"/>
                <a:gd name="connsiteX8" fmla="*/ 2018552 w 2461845"/>
                <a:gd name="connsiteY8" fmla="*/ 1820096 h 2396685"/>
                <a:gd name="connsiteX9" fmla="*/ 1234830 w 2461845"/>
                <a:gd name="connsiteY9" fmla="*/ 2396685 h 2396685"/>
                <a:gd name="connsiteX10" fmla="*/ 414215 w 2461845"/>
                <a:gd name="connsiteY10" fmla="*/ 1576070 h 2396685"/>
                <a:gd name="connsiteX11" fmla="*/ 416502 w 2461845"/>
                <a:gd name="connsiteY11" fmla="*/ 1530773 h 2396685"/>
                <a:gd name="connsiteX12" fmla="*/ 361802 w 2461845"/>
                <a:gd name="connsiteY12" fmla="*/ 1501082 h 2396685"/>
                <a:gd name="connsiteX13" fmla="*/ 0 w 2461845"/>
                <a:gd name="connsiteY13" fmla="*/ 820615 h 2396685"/>
                <a:gd name="connsiteX14" fmla="*/ 820615 w 2461845"/>
                <a:gd name="connsiteY14" fmla="*/ 0 h 2396685"/>
                <a:gd name="connsiteX0" fmla="*/ 911445 w 2552675"/>
                <a:gd name="connsiteY0" fmla="*/ 0 h 2396685"/>
                <a:gd name="connsiteX1" fmla="*/ 1491708 w 2552675"/>
                <a:gd name="connsiteY1" fmla="*/ 240353 h 2396685"/>
                <a:gd name="connsiteX2" fmla="*/ 1509042 w 2552675"/>
                <a:gd name="connsiteY2" fmla="*/ 261362 h 2396685"/>
                <a:gd name="connsiteX3" fmla="*/ 1566678 w 2552675"/>
                <a:gd name="connsiteY3" fmla="*/ 246542 h 2396685"/>
                <a:gd name="connsiteX4" fmla="*/ 1732060 w 2552675"/>
                <a:gd name="connsiteY4" fmla="*/ 229870 h 2396685"/>
                <a:gd name="connsiteX5" fmla="*/ 2552675 w 2552675"/>
                <a:gd name="connsiteY5" fmla="*/ 1050485 h 2396685"/>
                <a:gd name="connsiteX6" fmla="*/ 2190874 w 2552675"/>
                <a:gd name="connsiteY6" fmla="*/ 1730952 h 2396685"/>
                <a:gd name="connsiteX7" fmla="*/ 2122803 w 2552675"/>
                <a:gd name="connsiteY7" fmla="*/ 1767900 h 2396685"/>
                <a:gd name="connsiteX8" fmla="*/ 2109382 w 2552675"/>
                <a:gd name="connsiteY8" fmla="*/ 1820096 h 2396685"/>
                <a:gd name="connsiteX9" fmla="*/ 1325660 w 2552675"/>
                <a:gd name="connsiteY9" fmla="*/ 2396685 h 2396685"/>
                <a:gd name="connsiteX10" fmla="*/ 505045 w 2552675"/>
                <a:gd name="connsiteY10" fmla="*/ 1576070 h 2396685"/>
                <a:gd name="connsiteX11" fmla="*/ 507332 w 2552675"/>
                <a:gd name="connsiteY11" fmla="*/ 1530773 h 2396685"/>
                <a:gd name="connsiteX12" fmla="*/ 452632 w 2552675"/>
                <a:gd name="connsiteY12" fmla="*/ 1501082 h 2396685"/>
                <a:gd name="connsiteX13" fmla="*/ 90830 w 2552675"/>
                <a:gd name="connsiteY13" fmla="*/ 820615 h 2396685"/>
                <a:gd name="connsiteX14" fmla="*/ 911445 w 2552675"/>
                <a:gd name="connsiteY14" fmla="*/ 0 h 2396685"/>
                <a:gd name="connsiteX0" fmla="*/ 911445 w 2552675"/>
                <a:gd name="connsiteY0" fmla="*/ 0 h 2396685"/>
                <a:gd name="connsiteX1" fmla="*/ 1491708 w 2552675"/>
                <a:gd name="connsiteY1" fmla="*/ 240353 h 2396685"/>
                <a:gd name="connsiteX2" fmla="*/ 1509042 w 2552675"/>
                <a:gd name="connsiteY2" fmla="*/ 261362 h 2396685"/>
                <a:gd name="connsiteX3" fmla="*/ 1566678 w 2552675"/>
                <a:gd name="connsiteY3" fmla="*/ 246542 h 2396685"/>
                <a:gd name="connsiteX4" fmla="*/ 1732060 w 2552675"/>
                <a:gd name="connsiteY4" fmla="*/ 229870 h 2396685"/>
                <a:gd name="connsiteX5" fmla="*/ 2552675 w 2552675"/>
                <a:gd name="connsiteY5" fmla="*/ 1050485 h 2396685"/>
                <a:gd name="connsiteX6" fmla="*/ 2190874 w 2552675"/>
                <a:gd name="connsiteY6" fmla="*/ 1730952 h 2396685"/>
                <a:gd name="connsiteX7" fmla="*/ 2122803 w 2552675"/>
                <a:gd name="connsiteY7" fmla="*/ 1767900 h 2396685"/>
                <a:gd name="connsiteX8" fmla="*/ 2109382 w 2552675"/>
                <a:gd name="connsiteY8" fmla="*/ 1820096 h 2396685"/>
                <a:gd name="connsiteX9" fmla="*/ 1325660 w 2552675"/>
                <a:gd name="connsiteY9" fmla="*/ 2396685 h 2396685"/>
                <a:gd name="connsiteX10" fmla="*/ 505045 w 2552675"/>
                <a:gd name="connsiteY10" fmla="*/ 1576070 h 2396685"/>
                <a:gd name="connsiteX11" fmla="*/ 507332 w 2552675"/>
                <a:gd name="connsiteY11" fmla="*/ 1530773 h 2396685"/>
                <a:gd name="connsiteX12" fmla="*/ 452632 w 2552675"/>
                <a:gd name="connsiteY12" fmla="*/ 1501082 h 2396685"/>
                <a:gd name="connsiteX13" fmla="*/ 90830 w 2552675"/>
                <a:gd name="connsiteY13" fmla="*/ 820615 h 2396685"/>
                <a:gd name="connsiteX14" fmla="*/ 911445 w 2552675"/>
                <a:gd name="connsiteY14" fmla="*/ 0 h 2396685"/>
                <a:gd name="connsiteX0" fmla="*/ 1081174 w 2722404"/>
                <a:gd name="connsiteY0" fmla="*/ 0 h 2396685"/>
                <a:gd name="connsiteX1" fmla="*/ 1661437 w 2722404"/>
                <a:gd name="connsiteY1" fmla="*/ 240353 h 2396685"/>
                <a:gd name="connsiteX2" fmla="*/ 1678771 w 2722404"/>
                <a:gd name="connsiteY2" fmla="*/ 261362 h 2396685"/>
                <a:gd name="connsiteX3" fmla="*/ 1736407 w 2722404"/>
                <a:gd name="connsiteY3" fmla="*/ 246542 h 2396685"/>
                <a:gd name="connsiteX4" fmla="*/ 1901789 w 2722404"/>
                <a:gd name="connsiteY4" fmla="*/ 229870 h 2396685"/>
                <a:gd name="connsiteX5" fmla="*/ 2722404 w 2722404"/>
                <a:gd name="connsiteY5" fmla="*/ 1050485 h 2396685"/>
                <a:gd name="connsiteX6" fmla="*/ 2360603 w 2722404"/>
                <a:gd name="connsiteY6" fmla="*/ 1730952 h 2396685"/>
                <a:gd name="connsiteX7" fmla="*/ 2292532 w 2722404"/>
                <a:gd name="connsiteY7" fmla="*/ 1767900 h 2396685"/>
                <a:gd name="connsiteX8" fmla="*/ 2279111 w 2722404"/>
                <a:gd name="connsiteY8" fmla="*/ 1820096 h 2396685"/>
                <a:gd name="connsiteX9" fmla="*/ 1495389 w 2722404"/>
                <a:gd name="connsiteY9" fmla="*/ 2396685 h 2396685"/>
                <a:gd name="connsiteX10" fmla="*/ 674774 w 2722404"/>
                <a:gd name="connsiteY10" fmla="*/ 1576070 h 2396685"/>
                <a:gd name="connsiteX11" fmla="*/ 677061 w 2722404"/>
                <a:gd name="connsiteY11" fmla="*/ 1530773 h 2396685"/>
                <a:gd name="connsiteX12" fmla="*/ 44022 w 2722404"/>
                <a:gd name="connsiteY12" fmla="*/ 1618313 h 2396685"/>
                <a:gd name="connsiteX13" fmla="*/ 260559 w 2722404"/>
                <a:gd name="connsiteY13" fmla="*/ 820615 h 2396685"/>
                <a:gd name="connsiteX14" fmla="*/ 1081174 w 2722404"/>
                <a:gd name="connsiteY14" fmla="*/ 0 h 2396685"/>
                <a:gd name="connsiteX0" fmla="*/ 1081174 w 2722404"/>
                <a:gd name="connsiteY0" fmla="*/ 0 h 2396685"/>
                <a:gd name="connsiteX1" fmla="*/ 1661437 w 2722404"/>
                <a:gd name="connsiteY1" fmla="*/ 240353 h 2396685"/>
                <a:gd name="connsiteX2" fmla="*/ 1678771 w 2722404"/>
                <a:gd name="connsiteY2" fmla="*/ 261362 h 2396685"/>
                <a:gd name="connsiteX3" fmla="*/ 1736407 w 2722404"/>
                <a:gd name="connsiteY3" fmla="*/ 246542 h 2396685"/>
                <a:gd name="connsiteX4" fmla="*/ 1901789 w 2722404"/>
                <a:gd name="connsiteY4" fmla="*/ 229870 h 2396685"/>
                <a:gd name="connsiteX5" fmla="*/ 2722404 w 2722404"/>
                <a:gd name="connsiteY5" fmla="*/ 1050485 h 2396685"/>
                <a:gd name="connsiteX6" fmla="*/ 2360603 w 2722404"/>
                <a:gd name="connsiteY6" fmla="*/ 1730952 h 2396685"/>
                <a:gd name="connsiteX7" fmla="*/ 2292532 w 2722404"/>
                <a:gd name="connsiteY7" fmla="*/ 1767900 h 2396685"/>
                <a:gd name="connsiteX8" fmla="*/ 2279111 w 2722404"/>
                <a:gd name="connsiteY8" fmla="*/ 1820096 h 2396685"/>
                <a:gd name="connsiteX9" fmla="*/ 1495389 w 2722404"/>
                <a:gd name="connsiteY9" fmla="*/ 2396685 h 2396685"/>
                <a:gd name="connsiteX10" fmla="*/ 674774 w 2722404"/>
                <a:gd name="connsiteY10" fmla="*/ 1576070 h 2396685"/>
                <a:gd name="connsiteX11" fmla="*/ 309738 w 2722404"/>
                <a:gd name="connsiteY11" fmla="*/ 2054404 h 2396685"/>
                <a:gd name="connsiteX12" fmla="*/ 44022 w 2722404"/>
                <a:gd name="connsiteY12" fmla="*/ 1618313 h 2396685"/>
                <a:gd name="connsiteX13" fmla="*/ 260559 w 2722404"/>
                <a:gd name="connsiteY13" fmla="*/ 820615 h 2396685"/>
                <a:gd name="connsiteX14" fmla="*/ 1081174 w 2722404"/>
                <a:gd name="connsiteY14" fmla="*/ 0 h 2396685"/>
                <a:gd name="connsiteX0" fmla="*/ 1081174 w 2722404"/>
                <a:gd name="connsiteY0" fmla="*/ 0 h 2535067"/>
                <a:gd name="connsiteX1" fmla="*/ 1661437 w 2722404"/>
                <a:gd name="connsiteY1" fmla="*/ 240353 h 2535067"/>
                <a:gd name="connsiteX2" fmla="*/ 1678771 w 2722404"/>
                <a:gd name="connsiteY2" fmla="*/ 261362 h 2535067"/>
                <a:gd name="connsiteX3" fmla="*/ 1736407 w 2722404"/>
                <a:gd name="connsiteY3" fmla="*/ 246542 h 2535067"/>
                <a:gd name="connsiteX4" fmla="*/ 1901789 w 2722404"/>
                <a:gd name="connsiteY4" fmla="*/ 229870 h 2535067"/>
                <a:gd name="connsiteX5" fmla="*/ 2722404 w 2722404"/>
                <a:gd name="connsiteY5" fmla="*/ 1050485 h 2535067"/>
                <a:gd name="connsiteX6" fmla="*/ 2360603 w 2722404"/>
                <a:gd name="connsiteY6" fmla="*/ 1730952 h 2535067"/>
                <a:gd name="connsiteX7" fmla="*/ 2292532 w 2722404"/>
                <a:gd name="connsiteY7" fmla="*/ 1767900 h 2535067"/>
                <a:gd name="connsiteX8" fmla="*/ 2279111 w 2722404"/>
                <a:gd name="connsiteY8" fmla="*/ 1820096 h 2535067"/>
                <a:gd name="connsiteX9" fmla="*/ 1495389 w 2722404"/>
                <a:gd name="connsiteY9" fmla="*/ 2396685 h 2535067"/>
                <a:gd name="connsiteX10" fmla="*/ 1010836 w 2722404"/>
                <a:gd name="connsiteY10" fmla="*/ 2271639 h 2535067"/>
                <a:gd name="connsiteX11" fmla="*/ 309738 w 2722404"/>
                <a:gd name="connsiteY11" fmla="*/ 2054404 h 2535067"/>
                <a:gd name="connsiteX12" fmla="*/ 44022 w 2722404"/>
                <a:gd name="connsiteY12" fmla="*/ 1618313 h 2535067"/>
                <a:gd name="connsiteX13" fmla="*/ 260559 w 2722404"/>
                <a:gd name="connsiteY13" fmla="*/ 820615 h 2535067"/>
                <a:gd name="connsiteX14" fmla="*/ 1081174 w 2722404"/>
                <a:gd name="connsiteY14" fmla="*/ 0 h 2535067"/>
                <a:gd name="connsiteX0" fmla="*/ 1081174 w 2722404"/>
                <a:gd name="connsiteY0" fmla="*/ 0 h 2548703"/>
                <a:gd name="connsiteX1" fmla="*/ 1661437 w 2722404"/>
                <a:gd name="connsiteY1" fmla="*/ 240353 h 2548703"/>
                <a:gd name="connsiteX2" fmla="*/ 1678771 w 2722404"/>
                <a:gd name="connsiteY2" fmla="*/ 261362 h 2548703"/>
                <a:gd name="connsiteX3" fmla="*/ 1736407 w 2722404"/>
                <a:gd name="connsiteY3" fmla="*/ 246542 h 2548703"/>
                <a:gd name="connsiteX4" fmla="*/ 1901789 w 2722404"/>
                <a:gd name="connsiteY4" fmla="*/ 229870 h 2548703"/>
                <a:gd name="connsiteX5" fmla="*/ 2722404 w 2722404"/>
                <a:gd name="connsiteY5" fmla="*/ 1050485 h 2548703"/>
                <a:gd name="connsiteX6" fmla="*/ 2360603 w 2722404"/>
                <a:gd name="connsiteY6" fmla="*/ 1730952 h 2548703"/>
                <a:gd name="connsiteX7" fmla="*/ 2292532 w 2722404"/>
                <a:gd name="connsiteY7" fmla="*/ 1767900 h 2548703"/>
                <a:gd name="connsiteX8" fmla="*/ 2279111 w 2722404"/>
                <a:gd name="connsiteY8" fmla="*/ 1820096 h 2548703"/>
                <a:gd name="connsiteX9" fmla="*/ 1979943 w 2722404"/>
                <a:gd name="connsiteY9" fmla="*/ 2427946 h 2548703"/>
                <a:gd name="connsiteX10" fmla="*/ 1010836 w 2722404"/>
                <a:gd name="connsiteY10" fmla="*/ 2271639 h 2548703"/>
                <a:gd name="connsiteX11" fmla="*/ 309738 w 2722404"/>
                <a:gd name="connsiteY11" fmla="*/ 2054404 h 2548703"/>
                <a:gd name="connsiteX12" fmla="*/ 44022 w 2722404"/>
                <a:gd name="connsiteY12" fmla="*/ 1618313 h 2548703"/>
                <a:gd name="connsiteX13" fmla="*/ 260559 w 2722404"/>
                <a:gd name="connsiteY13" fmla="*/ 820615 h 2548703"/>
                <a:gd name="connsiteX14" fmla="*/ 1081174 w 2722404"/>
                <a:gd name="connsiteY14" fmla="*/ 0 h 2548703"/>
                <a:gd name="connsiteX0" fmla="*/ 1081174 w 2722404"/>
                <a:gd name="connsiteY0" fmla="*/ 0 h 2548703"/>
                <a:gd name="connsiteX1" fmla="*/ 1661437 w 2722404"/>
                <a:gd name="connsiteY1" fmla="*/ 240353 h 2548703"/>
                <a:gd name="connsiteX2" fmla="*/ 1678771 w 2722404"/>
                <a:gd name="connsiteY2" fmla="*/ 261362 h 2548703"/>
                <a:gd name="connsiteX3" fmla="*/ 1736407 w 2722404"/>
                <a:gd name="connsiteY3" fmla="*/ 246542 h 2548703"/>
                <a:gd name="connsiteX4" fmla="*/ 1901789 w 2722404"/>
                <a:gd name="connsiteY4" fmla="*/ 229870 h 2548703"/>
                <a:gd name="connsiteX5" fmla="*/ 2722404 w 2722404"/>
                <a:gd name="connsiteY5" fmla="*/ 1050485 h 2548703"/>
                <a:gd name="connsiteX6" fmla="*/ 2360603 w 2722404"/>
                <a:gd name="connsiteY6" fmla="*/ 1730952 h 2548703"/>
                <a:gd name="connsiteX7" fmla="*/ 2292532 w 2722404"/>
                <a:gd name="connsiteY7" fmla="*/ 1767900 h 2548703"/>
                <a:gd name="connsiteX8" fmla="*/ 2279111 w 2722404"/>
                <a:gd name="connsiteY8" fmla="*/ 1820096 h 2548703"/>
                <a:gd name="connsiteX9" fmla="*/ 1979943 w 2722404"/>
                <a:gd name="connsiteY9" fmla="*/ 2427946 h 2548703"/>
                <a:gd name="connsiteX10" fmla="*/ 1010836 w 2722404"/>
                <a:gd name="connsiteY10" fmla="*/ 2271639 h 2548703"/>
                <a:gd name="connsiteX11" fmla="*/ 411338 w 2722404"/>
                <a:gd name="connsiteY11" fmla="*/ 2132557 h 2548703"/>
                <a:gd name="connsiteX12" fmla="*/ 44022 w 2722404"/>
                <a:gd name="connsiteY12" fmla="*/ 1618313 h 2548703"/>
                <a:gd name="connsiteX13" fmla="*/ 260559 w 2722404"/>
                <a:gd name="connsiteY13" fmla="*/ 820615 h 2548703"/>
                <a:gd name="connsiteX14" fmla="*/ 1081174 w 2722404"/>
                <a:gd name="connsiteY14" fmla="*/ 0 h 2548703"/>
                <a:gd name="connsiteX0" fmla="*/ 1081174 w 2722404"/>
                <a:gd name="connsiteY0" fmla="*/ 0 h 2428424"/>
                <a:gd name="connsiteX1" fmla="*/ 1661437 w 2722404"/>
                <a:gd name="connsiteY1" fmla="*/ 240353 h 2428424"/>
                <a:gd name="connsiteX2" fmla="*/ 1678771 w 2722404"/>
                <a:gd name="connsiteY2" fmla="*/ 261362 h 2428424"/>
                <a:gd name="connsiteX3" fmla="*/ 1736407 w 2722404"/>
                <a:gd name="connsiteY3" fmla="*/ 246542 h 2428424"/>
                <a:gd name="connsiteX4" fmla="*/ 1901789 w 2722404"/>
                <a:gd name="connsiteY4" fmla="*/ 229870 h 2428424"/>
                <a:gd name="connsiteX5" fmla="*/ 2722404 w 2722404"/>
                <a:gd name="connsiteY5" fmla="*/ 1050485 h 2428424"/>
                <a:gd name="connsiteX6" fmla="*/ 2360603 w 2722404"/>
                <a:gd name="connsiteY6" fmla="*/ 1730952 h 2428424"/>
                <a:gd name="connsiteX7" fmla="*/ 2292532 w 2722404"/>
                <a:gd name="connsiteY7" fmla="*/ 1767900 h 2428424"/>
                <a:gd name="connsiteX8" fmla="*/ 2279111 w 2722404"/>
                <a:gd name="connsiteY8" fmla="*/ 1820096 h 2428424"/>
                <a:gd name="connsiteX9" fmla="*/ 1979943 w 2722404"/>
                <a:gd name="connsiteY9" fmla="*/ 2427946 h 2428424"/>
                <a:gd name="connsiteX10" fmla="*/ 1339082 w 2722404"/>
                <a:gd name="connsiteY10" fmla="*/ 1873054 h 2428424"/>
                <a:gd name="connsiteX11" fmla="*/ 411338 w 2722404"/>
                <a:gd name="connsiteY11" fmla="*/ 2132557 h 2428424"/>
                <a:gd name="connsiteX12" fmla="*/ 44022 w 2722404"/>
                <a:gd name="connsiteY12" fmla="*/ 1618313 h 2428424"/>
                <a:gd name="connsiteX13" fmla="*/ 260559 w 2722404"/>
                <a:gd name="connsiteY13" fmla="*/ 820615 h 2428424"/>
                <a:gd name="connsiteX14" fmla="*/ 1081174 w 2722404"/>
                <a:gd name="connsiteY14" fmla="*/ 0 h 2428424"/>
                <a:gd name="connsiteX0" fmla="*/ 1081174 w 2722404"/>
                <a:gd name="connsiteY0" fmla="*/ 0 h 2428424"/>
                <a:gd name="connsiteX1" fmla="*/ 1661437 w 2722404"/>
                <a:gd name="connsiteY1" fmla="*/ 240353 h 2428424"/>
                <a:gd name="connsiteX2" fmla="*/ 1678771 w 2722404"/>
                <a:gd name="connsiteY2" fmla="*/ 261362 h 2428424"/>
                <a:gd name="connsiteX3" fmla="*/ 1736407 w 2722404"/>
                <a:gd name="connsiteY3" fmla="*/ 246542 h 2428424"/>
                <a:gd name="connsiteX4" fmla="*/ 1901789 w 2722404"/>
                <a:gd name="connsiteY4" fmla="*/ 229870 h 2428424"/>
                <a:gd name="connsiteX5" fmla="*/ 2722404 w 2722404"/>
                <a:gd name="connsiteY5" fmla="*/ 1050485 h 2428424"/>
                <a:gd name="connsiteX6" fmla="*/ 2360603 w 2722404"/>
                <a:gd name="connsiteY6" fmla="*/ 1730952 h 2428424"/>
                <a:gd name="connsiteX7" fmla="*/ 2292532 w 2722404"/>
                <a:gd name="connsiteY7" fmla="*/ 1767900 h 2428424"/>
                <a:gd name="connsiteX8" fmla="*/ 2279111 w 2722404"/>
                <a:gd name="connsiteY8" fmla="*/ 1820096 h 2428424"/>
                <a:gd name="connsiteX9" fmla="*/ 1979943 w 2722404"/>
                <a:gd name="connsiteY9" fmla="*/ 2427946 h 2428424"/>
                <a:gd name="connsiteX10" fmla="*/ 1339082 w 2722404"/>
                <a:gd name="connsiteY10" fmla="*/ 1873054 h 2428424"/>
                <a:gd name="connsiteX11" fmla="*/ 411338 w 2722404"/>
                <a:gd name="connsiteY11" fmla="*/ 2132557 h 2428424"/>
                <a:gd name="connsiteX12" fmla="*/ 44022 w 2722404"/>
                <a:gd name="connsiteY12" fmla="*/ 1618313 h 2428424"/>
                <a:gd name="connsiteX13" fmla="*/ 260559 w 2722404"/>
                <a:gd name="connsiteY13" fmla="*/ 820615 h 2428424"/>
                <a:gd name="connsiteX14" fmla="*/ 1081174 w 2722404"/>
                <a:gd name="connsiteY14" fmla="*/ 0 h 2428424"/>
                <a:gd name="connsiteX0" fmla="*/ 1055376 w 2696606"/>
                <a:gd name="connsiteY0" fmla="*/ 0 h 2428424"/>
                <a:gd name="connsiteX1" fmla="*/ 1635639 w 2696606"/>
                <a:gd name="connsiteY1" fmla="*/ 240353 h 2428424"/>
                <a:gd name="connsiteX2" fmla="*/ 1652973 w 2696606"/>
                <a:gd name="connsiteY2" fmla="*/ 261362 h 2428424"/>
                <a:gd name="connsiteX3" fmla="*/ 1710609 w 2696606"/>
                <a:gd name="connsiteY3" fmla="*/ 246542 h 2428424"/>
                <a:gd name="connsiteX4" fmla="*/ 1875991 w 2696606"/>
                <a:gd name="connsiteY4" fmla="*/ 229870 h 2428424"/>
                <a:gd name="connsiteX5" fmla="*/ 2696606 w 2696606"/>
                <a:gd name="connsiteY5" fmla="*/ 1050485 h 2428424"/>
                <a:gd name="connsiteX6" fmla="*/ 2334805 w 2696606"/>
                <a:gd name="connsiteY6" fmla="*/ 1730952 h 2428424"/>
                <a:gd name="connsiteX7" fmla="*/ 2266734 w 2696606"/>
                <a:gd name="connsiteY7" fmla="*/ 1767900 h 2428424"/>
                <a:gd name="connsiteX8" fmla="*/ 2253313 w 2696606"/>
                <a:gd name="connsiteY8" fmla="*/ 1820096 h 2428424"/>
                <a:gd name="connsiteX9" fmla="*/ 1954145 w 2696606"/>
                <a:gd name="connsiteY9" fmla="*/ 2427946 h 2428424"/>
                <a:gd name="connsiteX10" fmla="*/ 1313284 w 2696606"/>
                <a:gd name="connsiteY10" fmla="*/ 1873054 h 2428424"/>
                <a:gd name="connsiteX11" fmla="*/ 385540 w 2696606"/>
                <a:gd name="connsiteY11" fmla="*/ 2132557 h 2428424"/>
                <a:gd name="connsiteX12" fmla="*/ 18224 w 2696606"/>
                <a:gd name="connsiteY12" fmla="*/ 1618313 h 2428424"/>
                <a:gd name="connsiteX13" fmla="*/ 234761 w 2696606"/>
                <a:gd name="connsiteY13" fmla="*/ 820615 h 2428424"/>
                <a:gd name="connsiteX14" fmla="*/ 1055376 w 2696606"/>
                <a:gd name="connsiteY14" fmla="*/ 0 h 2428424"/>
                <a:gd name="connsiteX0" fmla="*/ 1055376 w 2696606"/>
                <a:gd name="connsiteY0" fmla="*/ 0 h 2428424"/>
                <a:gd name="connsiteX1" fmla="*/ 1635639 w 2696606"/>
                <a:gd name="connsiteY1" fmla="*/ 240353 h 2428424"/>
                <a:gd name="connsiteX2" fmla="*/ 1652973 w 2696606"/>
                <a:gd name="connsiteY2" fmla="*/ 261362 h 2428424"/>
                <a:gd name="connsiteX3" fmla="*/ 1710609 w 2696606"/>
                <a:gd name="connsiteY3" fmla="*/ 246542 h 2428424"/>
                <a:gd name="connsiteX4" fmla="*/ 1875991 w 2696606"/>
                <a:gd name="connsiteY4" fmla="*/ 229870 h 2428424"/>
                <a:gd name="connsiteX5" fmla="*/ 2696606 w 2696606"/>
                <a:gd name="connsiteY5" fmla="*/ 1050485 h 2428424"/>
                <a:gd name="connsiteX6" fmla="*/ 2334805 w 2696606"/>
                <a:gd name="connsiteY6" fmla="*/ 1730952 h 2428424"/>
                <a:gd name="connsiteX7" fmla="*/ 2266734 w 2696606"/>
                <a:gd name="connsiteY7" fmla="*/ 1767900 h 2428424"/>
                <a:gd name="connsiteX8" fmla="*/ 2253313 w 2696606"/>
                <a:gd name="connsiteY8" fmla="*/ 1820096 h 2428424"/>
                <a:gd name="connsiteX9" fmla="*/ 1954145 w 2696606"/>
                <a:gd name="connsiteY9" fmla="*/ 2427946 h 2428424"/>
                <a:gd name="connsiteX10" fmla="*/ 1313284 w 2696606"/>
                <a:gd name="connsiteY10" fmla="*/ 1873054 h 2428424"/>
                <a:gd name="connsiteX11" fmla="*/ 385540 w 2696606"/>
                <a:gd name="connsiteY11" fmla="*/ 2132557 h 2428424"/>
                <a:gd name="connsiteX12" fmla="*/ 18224 w 2696606"/>
                <a:gd name="connsiteY12" fmla="*/ 1618313 h 2428424"/>
                <a:gd name="connsiteX13" fmla="*/ 234761 w 2696606"/>
                <a:gd name="connsiteY13" fmla="*/ 820615 h 2428424"/>
                <a:gd name="connsiteX14" fmla="*/ 1055376 w 2696606"/>
                <a:gd name="connsiteY14" fmla="*/ 0 h 2428424"/>
                <a:gd name="connsiteX0" fmla="*/ 1055376 w 2696606"/>
                <a:gd name="connsiteY0" fmla="*/ 0 h 2428424"/>
                <a:gd name="connsiteX1" fmla="*/ 1635639 w 2696606"/>
                <a:gd name="connsiteY1" fmla="*/ 240353 h 2428424"/>
                <a:gd name="connsiteX2" fmla="*/ 1652973 w 2696606"/>
                <a:gd name="connsiteY2" fmla="*/ 261362 h 2428424"/>
                <a:gd name="connsiteX3" fmla="*/ 1710609 w 2696606"/>
                <a:gd name="connsiteY3" fmla="*/ 246542 h 2428424"/>
                <a:gd name="connsiteX4" fmla="*/ 1875991 w 2696606"/>
                <a:gd name="connsiteY4" fmla="*/ 229870 h 2428424"/>
                <a:gd name="connsiteX5" fmla="*/ 2696606 w 2696606"/>
                <a:gd name="connsiteY5" fmla="*/ 1050485 h 2428424"/>
                <a:gd name="connsiteX6" fmla="*/ 2334805 w 2696606"/>
                <a:gd name="connsiteY6" fmla="*/ 1730952 h 2428424"/>
                <a:gd name="connsiteX7" fmla="*/ 2266734 w 2696606"/>
                <a:gd name="connsiteY7" fmla="*/ 1767900 h 2428424"/>
                <a:gd name="connsiteX8" fmla="*/ 2253313 w 2696606"/>
                <a:gd name="connsiteY8" fmla="*/ 1820096 h 2428424"/>
                <a:gd name="connsiteX9" fmla="*/ 1954145 w 2696606"/>
                <a:gd name="connsiteY9" fmla="*/ 2427946 h 2428424"/>
                <a:gd name="connsiteX10" fmla="*/ 1313284 w 2696606"/>
                <a:gd name="connsiteY10" fmla="*/ 1873054 h 2428424"/>
                <a:gd name="connsiteX11" fmla="*/ 385540 w 2696606"/>
                <a:gd name="connsiteY11" fmla="*/ 2132557 h 2428424"/>
                <a:gd name="connsiteX12" fmla="*/ 18224 w 2696606"/>
                <a:gd name="connsiteY12" fmla="*/ 1618313 h 2428424"/>
                <a:gd name="connsiteX13" fmla="*/ 234761 w 2696606"/>
                <a:gd name="connsiteY13" fmla="*/ 820615 h 2428424"/>
                <a:gd name="connsiteX14" fmla="*/ 1055376 w 2696606"/>
                <a:gd name="connsiteY14" fmla="*/ 0 h 2428424"/>
                <a:gd name="connsiteX0" fmla="*/ 1055376 w 2696606"/>
                <a:gd name="connsiteY0" fmla="*/ 0 h 2428424"/>
                <a:gd name="connsiteX1" fmla="*/ 1635639 w 2696606"/>
                <a:gd name="connsiteY1" fmla="*/ 240353 h 2428424"/>
                <a:gd name="connsiteX2" fmla="*/ 1652973 w 2696606"/>
                <a:gd name="connsiteY2" fmla="*/ 261362 h 2428424"/>
                <a:gd name="connsiteX3" fmla="*/ 1710609 w 2696606"/>
                <a:gd name="connsiteY3" fmla="*/ 246542 h 2428424"/>
                <a:gd name="connsiteX4" fmla="*/ 1875991 w 2696606"/>
                <a:gd name="connsiteY4" fmla="*/ 229870 h 2428424"/>
                <a:gd name="connsiteX5" fmla="*/ 2696606 w 2696606"/>
                <a:gd name="connsiteY5" fmla="*/ 1050485 h 2428424"/>
                <a:gd name="connsiteX6" fmla="*/ 2334805 w 2696606"/>
                <a:gd name="connsiteY6" fmla="*/ 1730952 h 2428424"/>
                <a:gd name="connsiteX7" fmla="*/ 2266734 w 2696606"/>
                <a:gd name="connsiteY7" fmla="*/ 1767900 h 2428424"/>
                <a:gd name="connsiteX8" fmla="*/ 2253313 w 2696606"/>
                <a:gd name="connsiteY8" fmla="*/ 1820096 h 2428424"/>
                <a:gd name="connsiteX9" fmla="*/ 1954145 w 2696606"/>
                <a:gd name="connsiteY9" fmla="*/ 2427946 h 2428424"/>
                <a:gd name="connsiteX10" fmla="*/ 1313284 w 2696606"/>
                <a:gd name="connsiteY10" fmla="*/ 1873054 h 2428424"/>
                <a:gd name="connsiteX11" fmla="*/ 385540 w 2696606"/>
                <a:gd name="connsiteY11" fmla="*/ 2132557 h 2428424"/>
                <a:gd name="connsiteX12" fmla="*/ 18224 w 2696606"/>
                <a:gd name="connsiteY12" fmla="*/ 1618313 h 2428424"/>
                <a:gd name="connsiteX13" fmla="*/ 234761 w 2696606"/>
                <a:gd name="connsiteY13" fmla="*/ 820615 h 2428424"/>
                <a:gd name="connsiteX14" fmla="*/ 1055376 w 2696606"/>
                <a:gd name="connsiteY14" fmla="*/ 0 h 2428424"/>
                <a:gd name="connsiteX0" fmla="*/ 844361 w 2696606"/>
                <a:gd name="connsiteY0" fmla="*/ 0 h 2506578"/>
                <a:gd name="connsiteX1" fmla="*/ 1635639 w 2696606"/>
                <a:gd name="connsiteY1" fmla="*/ 318507 h 2506578"/>
                <a:gd name="connsiteX2" fmla="*/ 1652973 w 2696606"/>
                <a:gd name="connsiteY2" fmla="*/ 339516 h 2506578"/>
                <a:gd name="connsiteX3" fmla="*/ 1710609 w 2696606"/>
                <a:gd name="connsiteY3" fmla="*/ 324696 h 2506578"/>
                <a:gd name="connsiteX4" fmla="*/ 1875991 w 2696606"/>
                <a:gd name="connsiteY4" fmla="*/ 308024 h 2506578"/>
                <a:gd name="connsiteX5" fmla="*/ 2696606 w 2696606"/>
                <a:gd name="connsiteY5" fmla="*/ 1128639 h 2506578"/>
                <a:gd name="connsiteX6" fmla="*/ 2334805 w 2696606"/>
                <a:gd name="connsiteY6" fmla="*/ 1809106 h 2506578"/>
                <a:gd name="connsiteX7" fmla="*/ 2266734 w 2696606"/>
                <a:gd name="connsiteY7" fmla="*/ 1846054 h 2506578"/>
                <a:gd name="connsiteX8" fmla="*/ 2253313 w 2696606"/>
                <a:gd name="connsiteY8" fmla="*/ 1898250 h 2506578"/>
                <a:gd name="connsiteX9" fmla="*/ 1954145 w 2696606"/>
                <a:gd name="connsiteY9" fmla="*/ 2506100 h 2506578"/>
                <a:gd name="connsiteX10" fmla="*/ 1313284 w 2696606"/>
                <a:gd name="connsiteY10" fmla="*/ 1951208 h 2506578"/>
                <a:gd name="connsiteX11" fmla="*/ 385540 w 2696606"/>
                <a:gd name="connsiteY11" fmla="*/ 2210711 h 2506578"/>
                <a:gd name="connsiteX12" fmla="*/ 18224 w 2696606"/>
                <a:gd name="connsiteY12" fmla="*/ 1696467 h 2506578"/>
                <a:gd name="connsiteX13" fmla="*/ 234761 w 2696606"/>
                <a:gd name="connsiteY13" fmla="*/ 898769 h 2506578"/>
                <a:gd name="connsiteX14" fmla="*/ 844361 w 2696606"/>
                <a:gd name="connsiteY14" fmla="*/ 0 h 2506578"/>
                <a:gd name="connsiteX0" fmla="*/ 844361 w 2696606"/>
                <a:gd name="connsiteY0" fmla="*/ 0 h 2506578"/>
                <a:gd name="connsiteX1" fmla="*/ 1635639 w 2696606"/>
                <a:gd name="connsiteY1" fmla="*/ 318507 h 2506578"/>
                <a:gd name="connsiteX2" fmla="*/ 1652973 w 2696606"/>
                <a:gd name="connsiteY2" fmla="*/ 339516 h 2506578"/>
                <a:gd name="connsiteX3" fmla="*/ 1710609 w 2696606"/>
                <a:gd name="connsiteY3" fmla="*/ 324696 h 2506578"/>
                <a:gd name="connsiteX4" fmla="*/ 1875991 w 2696606"/>
                <a:gd name="connsiteY4" fmla="*/ 308024 h 2506578"/>
                <a:gd name="connsiteX5" fmla="*/ 2696606 w 2696606"/>
                <a:gd name="connsiteY5" fmla="*/ 1128639 h 2506578"/>
                <a:gd name="connsiteX6" fmla="*/ 2334805 w 2696606"/>
                <a:gd name="connsiteY6" fmla="*/ 1809106 h 2506578"/>
                <a:gd name="connsiteX7" fmla="*/ 2266734 w 2696606"/>
                <a:gd name="connsiteY7" fmla="*/ 1846054 h 2506578"/>
                <a:gd name="connsiteX8" fmla="*/ 2253313 w 2696606"/>
                <a:gd name="connsiteY8" fmla="*/ 1898250 h 2506578"/>
                <a:gd name="connsiteX9" fmla="*/ 1954145 w 2696606"/>
                <a:gd name="connsiteY9" fmla="*/ 2506100 h 2506578"/>
                <a:gd name="connsiteX10" fmla="*/ 1313284 w 2696606"/>
                <a:gd name="connsiteY10" fmla="*/ 1951208 h 2506578"/>
                <a:gd name="connsiteX11" fmla="*/ 385540 w 2696606"/>
                <a:gd name="connsiteY11" fmla="*/ 2210711 h 2506578"/>
                <a:gd name="connsiteX12" fmla="*/ 18224 w 2696606"/>
                <a:gd name="connsiteY12" fmla="*/ 1696467 h 2506578"/>
                <a:gd name="connsiteX13" fmla="*/ 234761 w 2696606"/>
                <a:gd name="connsiteY13" fmla="*/ 898769 h 2506578"/>
                <a:gd name="connsiteX14" fmla="*/ 844361 w 2696606"/>
                <a:gd name="connsiteY14" fmla="*/ 0 h 2506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696606" h="2506578">
                  <a:moveTo>
                    <a:pt x="844361" y="0"/>
                  </a:moveTo>
                  <a:cubicBezTo>
                    <a:pt x="2196384" y="1391139"/>
                    <a:pt x="1487137" y="170005"/>
                    <a:pt x="1635639" y="318507"/>
                  </a:cubicBezTo>
                  <a:lnTo>
                    <a:pt x="1652973" y="339516"/>
                  </a:lnTo>
                  <a:lnTo>
                    <a:pt x="1710609" y="324696"/>
                  </a:lnTo>
                  <a:cubicBezTo>
                    <a:pt x="1764029" y="313765"/>
                    <a:pt x="1819340" y="308024"/>
                    <a:pt x="1875991" y="308024"/>
                  </a:cubicBezTo>
                  <a:cubicBezTo>
                    <a:pt x="2329204" y="308024"/>
                    <a:pt x="2696606" y="675426"/>
                    <a:pt x="2696606" y="1128639"/>
                  </a:cubicBezTo>
                  <a:cubicBezTo>
                    <a:pt x="2696606" y="1411897"/>
                    <a:pt x="2553090" y="1661635"/>
                    <a:pt x="2334805" y="1809106"/>
                  </a:cubicBezTo>
                  <a:lnTo>
                    <a:pt x="2266734" y="1846054"/>
                  </a:lnTo>
                  <a:lnTo>
                    <a:pt x="2253313" y="1898250"/>
                  </a:lnTo>
                  <a:cubicBezTo>
                    <a:pt x="2149414" y="2232296"/>
                    <a:pt x="2110816" y="2497274"/>
                    <a:pt x="1954145" y="2506100"/>
                  </a:cubicBezTo>
                  <a:cubicBezTo>
                    <a:pt x="1797474" y="2514926"/>
                    <a:pt x="1313284" y="2404421"/>
                    <a:pt x="1313284" y="1951208"/>
                  </a:cubicBezTo>
                  <a:cubicBezTo>
                    <a:pt x="1314046" y="1936109"/>
                    <a:pt x="601383" y="2253168"/>
                    <a:pt x="385540" y="2210711"/>
                  </a:cubicBezTo>
                  <a:cubicBezTo>
                    <a:pt x="169697" y="2168254"/>
                    <a:pt x="-68291" y="1929907"/>
                    <a:pt x="18224" y="1696467"/>
                  </a:cubicBezTo>
                  <a:cubicBezTo>
                    <a:pt x="104739" y="1463027"/>
                    <a:pt x="477038" y="1221104"/>
                    <a:pt x="234761" y="898769"/>
                  </a:cubicBezTo>
                  <a:cubicBezTo>
                    <a:pt x="-109116" y="375217"/>
                    <a:pt x="391148" y="0"/>
                    <a:pt x="844361" y="0"/>
                  </a:cubicBezTo>
                  <a:close/>
                </a:path>
              </a:pathLst>
            </a:custGeom>
            <a:gradFill>
              <a:gsLst>
                <a:gs pos="0">
                  <a:srgbClr val="125286"/>
                </a:gs>
                <a:gs pos="100000">
                  <a:srgbClr val="2195F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字魂59号-创粗黑" panose="00000500000000000000" pitchFamily="2" charset="-122"/>
              </a:endParaRPr>
            </a:p>
          </p:txBody>
        </p:sp>
        <p:sp>
          <p:nvSpPr>
            <p:cNvPr id="8" name="淘宝-想搞设计PPT(倒卖必究)-8">
              <a:extLst>
                <a:ext uri="{FF2B5EF4-FFF2-40B4-BE49-F238E27FC236}">
                  <a16:creationId xmlns:a16="http://schemas.microsoft.com/office/drawing/2014/main" id="{D79F8722-E82B-FBCE-2C30-628826529C4B}"/>
                </a:ext>
              </a:extLst>
            </p:cNvPr>
            <p:cNvSpPr/>
            <p:nvPr/>
          </p:nvSpPr>
          <p:spPr>
            <a:xfrm rot="1151942" flipH="1">
              <a:off x="-1345274" y="-788979"/>
              <a:ext cx="2075163" cy="3313977"/>
            </a:xfrm>
            <a:custGeom>
              <a:avLst/>
              <a:gdLst>
                <a:gd name="connsiteX0" fmla="*/ 820615 w 2461845"/>
                <a:gd name="connsiteY0" fmla="*/ 0 h 2396685"/>
                <a:gd name="connsiteX1" fmla="*/ 1400878 w 2461845"/>
                <a:gd name="connsiteY1" fmla="*/ 240353 h 2396685"/>
                <a:gd name="connsiteX2" fmla="*/ 1418212 w 2461845"/>
                <a:gd name="connsiteY2" fmla="*/ 261362 h 2396685"/>
                <a:gd name="connsiteX3" fmla="*/ 1475848 w 2461845"/>
                <a:gd name="connsiteY3" fmla="*/ 246542 h 2396685"/>
                <a:gd name="connsiteX4" fmla="*/ 1641230 w 2461845"/>
                <a:gd name="connsiteY4" fmla="*/ 229870 h 2396685"/>
                <a:gd name="connsiteX5" fmla="*/ 2461845 w 2461845"/>
                <a:gd name="connsiteY5" fmla="*/ 1050485 h 2396685"/>
                <a:gd name="connsiteX6" fmla="*/ 2100044 w 2461845"/>
                <a:gd name="connsiteY6" fmla="*/ 1730952 h 2396685"/>
                <a:gd name="connsiteX7" fmla="*/ 2031973 w 2461845"/>
                <a:gd name="connsiteY7" fmla="*/ 1767900 h 2396685"/>
                <a:gd name="connsiteX8" fmla="*/ 2018552 w 2461845"/>
                <a:gd name="connsiteY8" fmla="*/ 1820096 h 2396685"/>
                <a:gd name="connsiteX9" fmla="*/ 1234830 w 2461845"/>
                <a:gd name="connsiteY9" fmla="*/ 2396685 h 2396685"/>
                <a:gd name="connsiteX10" fmla="*/ 414215 w 2461845"/>
                <a:gd name="connsiteY10" fmla="*/ 1576070 h 2396685"/>
                <a:gd name="connsiteX11" fmla="*/ 416502 w 2461845"/>
                <a:gd name="connsiteY11" fmla="*/ 1530773 h 2396685"/>
                <a:gd name="connsiteX12" fmla="*/ 361802 w 2461845"/>
                <a:gd name="connsiteY12" fmla="*/ 1501082 h 2396685"/>
                <a:gd name="connsiteX13" fmla="*/ 0 w 2461845"/>
                <a:gd name="connsiteY13" fmla="*/ 820615 h 2396685"/>
                <a:gd name="connsiteX14" fmla="*/ 820615 w 2461845"/>
                <a:gd name="connsiteY14" fmla="*/ 0 h 2396685"/>
                <a:gd name="connsiteX0" fmla="*/ 820615 w 2461845"/>
                <a:gd name="connsiteY0" fmla="*/ 0 h 2396685"/>
                <a:gd name="connsiteX1" fmla="*/ 1400878 w 2461845"/>
                <a:gd name="connsiteY1" fmla="*/ 240353 h 2396685"/>
                <a:gd name="connsiteX2" fmla="*/ 1418212 w 2461845"/>
                <a:gd name="connsiteY2" fmla="*/ 261362 h 2396685"/>
                <a:gd name="connsiteX3" fmla="*/ 1475848 w 2461845"/>
                <a:gd name="connsiteY3" fmla="*/ 246542 h 2396685"/>
                <a:gd name="connsiteX4" fmla="*/ 1641230 w 2461845"/>
                <a:gd name="connsiteY4" fmla="*/ 229870 h 2396685"/>
                <a:gd name="connsiteX5" fmla="*/ 2461845 w 2461845"/>
                <a:gd name="connsiteY5" fmla="*/ 1050485 h 2396685"/>
                <a:gd name="connsiteX6" fmla="*/ 2100044 w 2461845"/>
                <a:gd name="connsiteY6" fmla="*/ 1730952 h 2396685"/>
                <a:gd name="connsiteX7" fmla="*/ 2031973 w 2461845"/>
                <a:gd name="connsiteY7" fmla="*/ 1767900 h 2396685"/>
                <a:gd name="connsiteX8" fmla="*/ 2018552 w 2461845"/>
                <a:gd name="connsiteY8" fmla="*/ 1820096 h 2396685"/>
                <a:gd name="connsiteX9" fmla="*/ 1234830 w 2461845"/>
                <a:gd name="connsiteY9" fmla="*/ 2396685 h 2396685"/>
                <a:gd name="connsiteX10" fmla="*/ 414215 w 2461845"/>
                <a:gd name="connsiteY10" fmla="*/ 1576070 h 2396685"/>
                <a:gd name="connsiteX11" fmla="*/ 416502 w 2461845"/>
                <a:gd name="connsiteY11" fmla="*/ 1530773 h 2396685"/>
                <a:gd name="connsiteX12" fmla="*/ 361802 w 2461845"/>
                <a:gd name="connsiteY12" fmla="*/ 1501082 h 2396685"/>
                <a:gd name="connsiteX13" fmla="*/ 0 w 2461845"/>
                <a:gd name="connsiteY13" fmla="*/ 820615 h 2396685"/>
                <a:gd name="connsiteX14" fmla="*/ 820615 w 2461845"/>
                <a:gd name="connsiteY14" fmla="*/ 0 h 2396685"/>
                <a:gd name="connsiteX0" fmla="*/ 911445 w 2552675"/>
                <a:gd name="connsiteY0" fmla="*/ 0 h 2396685"/>
                <a:gd name="connsiteX1" fmla="*/ 1491708 w 2552675"/>
                <a:gd name="connsiteY1" fmla="*/ 240353 h 2396685"/>
                <a:gd name="connsiteX2" fmla="*/ 1509042 w 2552675"/>
                <a:gd name="connsiteY2" fmla="*/ 261362 h 2396685"/>
                <a:gd name="connsiteX3" fmla="*/ 1566678 w 2552675"/>
                <a:gd name="connsiteY3" fmla="*/ 246542 h 2396685"/>
                <a:gd name="connsiteX4" fmla="*/ 1732060 w 2552675"/>
                <a:gd name="connsiteY4" fmla="*/ 229870 h 2396685"/>
                <a:gd name="connsiteX5" fmla="*/ 2552675 w 2552675"/>
                <a:gd name="connsiteY5" fmla="*/ 1050485 h 2396685"/>
                <a:gd name="connsiteX6" fmla="*/ 2190874 w 2552675"/>
                <a:gd name="connsiteY6" fmla="*/ 1730952 h 2396685"/>
                <a:gd name="connsiteX7" fmla="*/ 2122803 w 2552675"/>
                <a:gd name="connsiteY7" fmla="*/ 1767900 h 2396685"/>
                <a:gd name="connsiteX8" fmla="*/ 2109382 w 2552675"/>
                <a:gd name="connsiteY8" fmla="*/ 1820096 h 2396685"/>
                <a:gd name="connsiteX9" fmla="*/ 1325660 w 2552675"/>
                <a:gd name="connsiteY9" fmla="*/ 2396685 h 2396685"/>
                <a:gd name="connsiteX10" fmla="*/ 505045 w 2552675"/>
                <a:gd name="connsiteY10" fmla="*/ 1576070 h 2396685"/>
                <a:gd name="connsiteX11" fmla="*/ 507332 w 2552675"/>
                <a:gd name="connsiteY11" fmla="*/ 1530773 h 2396685"/>
                <a:gd name="connsiteX12" fmla="*/ 452632 w 2552675"/>
                <a:gd name="connsiteY12" fmla="*/ 1501082 h 2396685"/>
                <a:gd name="connsiteX13" fmla="*/ 90830 w 2552675"/>
                <a:gd name="connsiteY13" fmla="*/ 820615 h 2396685"/>
                <a:gd name="connsiteX14" fmla="*/ 911445 w 2552675"/>
                <a:gd name="connsiteY14" fmla="*/ 0 h 2396685"/>
                <a:gd name="connsiteX0" fmla="*/ 911445 w 2552675"/>
                <a:gd name="connsiteY0" fmla="*/ 0 h 2396685"/>
                <a:gd name="connsiteX1" fmla="*/ 1491708 w 2552675"/>
                <a:gd name="connsiteY1" fmla="*/ 240353 h 2396685"/>
                <a:gd name="connsiteX2" fmla="*/ 1509042 w 2552675"/>
                <a:gd name="connsiteY2" fmla="*/ 261362 h 2396685"/>
                <a:gd name="connsiteX3" fmla="*/ 1566678 w 2552675"/>
                <a:gd name="connsiteY3" fmla="*/ 246542 h 2396685"/>
                <a:gd name="connsiteX4" fmla="*/ 1732060 w 2552675"/>
                <a:gd name="connsiteY4" fmla="*/ 229870 h 2396685"/>
                <a:gd name="connsiteX5" fmla="*/ 2552675 w 2552675"/>
                <a:gd name="connsiteY5" fmla="*/ 1050485 h 2396685"/>
                <a:gd name="connsiteX6" fmla="*/ 2190874 w 2552675"/>
                <a:gd name="connsiteY6" fmla="*/ 1730952 h 2396685"/>
                <a:gd name="connsiteX7" fmla="*/ 2122803 w 2552675"/>
                <a:gd name="connsiteY7" fmla="*/ 1767900 h 2396685"/>
                <a:gd name="connsiteX8" fmla="*/ 2109382 w 2552675"/>
                <a:gd name="connsiteY8" fmla="*/ 1820096 h 2396685"/>
                <a:gd name="connsiteX9" fmla="*/ 1325660 w 2552675"/>
                <a:gd name="connsiteY9" fmla="*/ 2396685 h 2396685"/>
                <a:gd name="connsiteX10" fmla="*/ 505045 w 2552675"/>
                <a:gd name="connsiteY10" fmla="*/ 1576070 h 2396685"/>
                <a:gd name="connsiteX11" fmla="*/ 507332 w 2552675"/>
                <a:gd name="connsiteY11" fmla="*/ 1530773 h 2396685"/>
                <a:gd name="connsiteX12" fmla="*/ 452632 w 2552675"/>
                <a:gd name="connsiteY12" fmla="*/ 1501082 h 2396685"/>
                <a:gd name="connsiteX13" fmla="*/ 90830 w 2552675"/>
                <a:gd name="connsiteY13" fmla="*/ 820615 h 2396685"/>
                <a:gd name="connsiteX14" fmla="*/ 911445 w 2552675"/>
                <a:gd name="connsiteY14" fmla="*/ 0 h 2396685"/>
                <a:gd name="connsiteX0" fmla="*/ 1081174 w 2722404"/>
                <a:gd name="connsiteY0" fmla="*/ 0 h 2396685"/>
                <a:gd name="connsiteX1" fmla="*/ 1661437 w 2722404"/>
                <a:gd name="connsiteY1" fmla="*/ 240353 h 2396685"/>
                <a:gd name="connsiteX2" fmla="*/ 1678771 w 2722404"/>
                <a:gd name="connsiteY2" fmla="*/ 261362 h 2396685"/>
                <a:gd name="connsiteX3" fmla="*/ 1736407 w 2722404"/>
                <a:gd name="connsiteY3" fmla="*/ 246542 h 2396685"/>
                <a:gd name="connsiteX4" fmla="*/ 1901789 w 2722404"/>
                <a:gd name="connsiteY4" fmla="*/ 229870 h 2396685"/>
                <a:gd name="connsiteX5" fmla="*/ 2722404 w 2722404"/>
                <a:gd name="connsiteY5" fmla="*/ 1050485 h 2396685"/>
                <a:gd name="connsiteX6" fmla="*/ 2360603 w 2722404"/>
                <a:gd name="connsiteY6" fmla="*/ 1730952 h 2396685"/>
                <a:gd name="connsiteX7" fmla="*/ 2292532 w 2722404"/>
                <a:gd name="connsiteY7" fmla="*/ 1767900 h 2396685"/>
                <a:gd name="connsiteX8" fmla="*/ 2279111 w 2722404"/>
                <a:gd name="connsiteY8" fmla="*/ 1820096 h 2396685"/>
                <a:gd name="connsiteX9" fmla="*/ 1495389 w 2722404"/>
                <a:gd name="connsiteY9" fmla="*/ 2396685 h 2396685"/>
                <a:gd name="connsiteX10" fmla="*/ 674774 w 2722404"/>
                <a:gd name="connsiteY10" fmla="*/ 1576070 h 2396685"/>
                <a:gd name="connsiteX11" fmla="*/ 677061 w 2722404"/>
                <a:gd name="connsiteY11" fmla="*/ 1530773 h 2396685"/>
                <a:gd name="connsiteX12" fmla="*/ 44022 w 2722404"/>
                <a:gd name="connsiteY12" fmla="*/ 1618313 h 2396685"/>
                <a:gd name="connsiteX13" fmla="*/ 260559 w 2722404"/>
                <a:gd name="connsiteY13" fmla="*/ 820615 h 2396685"/>
                <a:gd name="connsiteX14" fmla="*/ 1081174 w 2722404"/>
                <a:gd name="connsiteY14" fmla="*/ 0 h 2396685"/>
                <a:gd name="connsiteX0" fmla="*/ 1081174 w 2722404"/>
                <a:gd name="connsiteY0" fmla="*/ 0 h 2396685"/>
                <a:gd name="connsiteX1" fmla="*/ 1661437 w 2722404"/>
                <a:gd name="connsiteY1" fmla="*/ 240353 h 2396685"/>
                <a:gd name="connsiteX2" fmla="*/ 1678771 w 2722404"/>
                <a:gd name="connsiteY2" fmla="*/ 261362 h 2396685"/>
                <a:gd name="connsiteX3" fmla="*/ 1736407 w 2722404"/>
                <a:gd name="connsiteY3" fmla="*/ 246542 h 2396685"/>
                <a:gd name="connsiteX4" fmla="*/ 1901789 w 2722404"/>
                <a:gd name="connsiteY4" fmla="*/ 229870 h 2396685"/>
                <a:gd name="connsiteX5" fmla="*/ 2722404 w 2722404"/>
                <a:gd name="connsiteY5" fmla="*/ 1050485 h 2396685"/>
                <a:gd name="connsiteX6" fmla="*/ 2360603 w 2722404"/>
                <a:gd name="connsiteY6" fmla="*/ 1730952 h 2396685"/>
                <a:gd name="connsiteX7" fmla="*/ 2292532 w 2722404"/>
                <a:gd name="connsiteY7" fmla="*/ 1767900 h 2396685"/>
                <a:gd name="connsiteX8" fmla="*/ 2279111 w 2722404"/>
                <a:gd name="connsiteY8" fmla="*/ 1820096 h 2396685"/>
                <a:gd name="connsiteX9" fmla="*/ 1495389 w 2722404"/>
                <a:gd name="connsiteY9" fmla="*/ 2396685 h 2396685"/>
                <a:gd name="connsiteX10" fmla="*/ 674774 w 2722404"/>
                <a:gd name="connsiteY10" fmla="*/ 1576070 h 2396685"/>
                <a:gd name="connsiteX11" fmla="*/ 309738 w 2722404"/>
                <a:gd name="connsiteY11" fmla="*/ 2054404 h 2396685"/>
                <a:gd name="connsiteX12" fmla="*/ 44022 w 2722404"/>
                <a:gd name="connsiteY12" fmla="*/ 1618313 h 2396685"/>
                <a:gd name="connsiteX13" fmla="*/ 260559 w 2722404"/>
                <a:gd name="connsiteY13" fmla="*/ 820615 h 2396685"/>
                <a:gd name="connsiteX14" fmla="*/ 1081174 w 2722404"/>
                <a:gd name="connsiteY14" fmla="*/ 0 h 2396685"/>
                <a:gd name="connsiteX0" fmla="*/ 1081174 w 2722404"/>
                <a:gd name="connsiteY0" fmla="*/ 0 h 2535067"/>
                <a:gd name="connsiteX1" fmla="*/ 1661437 w 2722404"/>
                <a:gd name="connsiteY1" fmla="*/ 240353 h 2535067"/>
                <a:gd name="connsiteX2" fmla="*/ 1678771 w 2722404"/>
                <a:gd name="connsiteY2" fmla="*/ 261362 h 2535067"/>
                <a:gd name="connsiteX3" fmla="*/ 1736407 w 2722404"/>
                <a:gd name="connsiteY3" fmla="*/ 246542 h 2535067"/>
                <a:gd name="connsiteX4" fmla="*/ 1901789 w 2722404"/>
                <a:gd name="connsiteY4" fmla="*/ 229870 h 2535067"/>
                <a:gd name="connsiteX5" fmla="*/ 2722404 w 2722404"/>
                <a:gd name="connsiteY5" fmla="*/ 1050485 h 2535067"/>
                <a:gd name="connsiteX6" fmla="*/ 2360603 w 2722404"/>
                <a:gd name="connsiteY6" fmla="*/ 1730952 h 2535067"/>
                <a:gd name="connsiteX7" fmla="*/ 2292532 w 2722404"/>
                <a:gd name="connsiteY7" fmla="*/ 1767900 h 2535067"/>
                <a:gd name="connsiteX8" fmla="*/ 2279111 w 2722404"/>
                <a:gd name="connsiteY8" fmla="*/ 1820096 h 2535067"/>
                <a:gd name="connsiteX9" fmla="*/ 1495389 w 2722404"/>
                <a:gd name="connsiteY9" fmla="*/ 2396685 h 2535067"/>
                <a:gd name="connsiteX10" fmla="*/ 1010836 w 2722404"/>
                <a:gd name="connsiteY10" fmla="*/ 2271639 h 2535067"/>
                <a:gd name="connsiteX11" fmla="*/ 309738 w 2722404"/>
                <a:gd name="connsiteY11" fmla="*/ 2054404 h 2535067"/>
                <a:gd name="connsiteX12" fmla="*/ 44022 w 2722404"/>
                <a:gd name="connsiteY12" fmla="*/ 1618313 h 2535067"/>
                <a:gd name="connsiteX13" fmla="*/ 260559 w 2722404"/>
                <a:gd name="connsiteY13" fmla="*/ 820615 h 2535067"/>
                <a:gd name="connsiteX14" fmla="*/ 1081174 w 2722404"/>
                <a:gd name="connsiteY14" fmla="*/ 0 h 2535067"/>
                <a:gd name="connsiteX0" fmla="*/ 1081174 w 2722404"/>
                <a:gd name="connsiteY0" fmla="*/ 0 h 2548703"/>
                <a:gd name="connsiteX1" fmla="*/ 1661437 w 2722404"/>
                <a:gd name="connsiteY1" fmla="*/ 240353 h 2548703"/>
                <a:gd name="connsiteX2" fmla="*/ 1678771 w 2722404"/>
                <a:gd name="connsiteY2" fmla="*/ 261362 h 2548703"/>
                <a:gd name="connsiteX3" fmla="*/ 1736407 w 2722404"/>
                <a:gd name="connsiteY3" fmla="*/ 246542 h 2548703"/>
                <a:gd name="connsiteX4" fmla="*/ 1901789 w 2722404"/>
                <a:gd name="connsiteY4" fmla="*/ 229870 h 2548703"/>
                <a:gd name="connsiteX5" fmla="*/ 2722404 w 2722404"/>
                <a:gd name="connsiteY5" fmla="*/ 1050485 h 2548703"/>
                <a:gd name="connsiteX6" fmla="*/ 2360603 w 2722404"/>
                <a:gd name="connsiteY6" fmla="*/ 1730952 h 2548703"/>
                <a:gd name="connsiteX7" fmla="*/ 2292532 w 2722404"/>
                <a:gd name="connsiteY7" fmla="*/ 1767900 h 2548703"/>
                <a:gd name="connsiteX8" fmla="*/ 2279111 w 2722404"/>
                <a:gd name="connsiteY8" fmla="*/ 1820096 h 2548703"/>
                <a:gd name="connsiteX9" fmla="*/ 1979943 w 2722404"/>
                <a:gd name="connsiteY9" fmla="*/ 2427946 h 2548703"/>
                <a:gd name="connsiteX10" fmla="*/ 1010836 w 2722404"/>
                <a:gd name="connsiteY10" fmla="*/ 2271639 h 2548703"/>
                <a:gd name="connsiteX11" fmla="*/ 309738 w 2722404"/>
                <a:gd name="connsiteY11" fmla="*/ 2054404 h 2548703"/>
                <a:gd name="connsiteX12" fmla="*/ 44022 w 2722404"/>
                <a:gd name="connsiteY12" fmla="*/ 1618313 h 2548703"/>
                <a:gd name="connsiteX13" fmla="*/ 260559 w 2722404"/>
                <a:gd name="connsiteY13" fmla="*/ 820615 h 2548703"/>
                <a:gd name="connsiteX14" fmla="*/ 1081174 w 2722404"/>
                <a:gd name="connsiteY14" fmla="*/ 0 h 2548703"/>
                <a:gd name="connsiteX0" fmla="*/ 1081174 w 2722404"/>
                <a:gd name="connsiteY0" fmla="*/ 0 h 2548703"/>
                <a:gd name="connsiteX1" fmla="*/ 1661437 w 2722404"/>
                <a:gd name="connsiteY1" fmla="*/ 240353 h 2548703"/>
                <a:gd name="connsiteX2" fmla="*/ 1678771 w 2722404"/>
                <a:gd name="connsiteY2" fmla="*/ 261362 h 2548703"/>
                <a:gd name="connsiteX3" fmla="*/ 1736407 w 2722404"/>
                <a:gd name="connsiteY3" fmla="*/ 246542 h 2548703"/>
                <a:gd name="connsiteX4" fmla="*/ 1901789 w 2722404"/>
                <a:gd name="connsiteY4" fmla="*/ 229870 h 2548703"/>
                <a:gd name="connsiteX5" fmla="*/ 2722404 w 2722404"/>
                <a:gd name="connsiteY5" fmla="*/ 1050485 h 2548703"/>
                <a:gd name="connsiteX6" fmla="*/ 2360603 w 2722404"/>
                <a:gd name="connsiteY6" fmla="*/ 1730952 h 2548703"/>
                <a:gd name="connsiteX7" fmla="*/ 2292532 w 2722404"/>
                <a:gd name="connsiteY7" fmla="*/ 1767900 h 2548703"/>
                <a:gd name="connsiteX8" fmla="*/ 2279111 w 2722404"/>
                <a:gd name="connsiteY8" fmla="*/ 1820096 h 2548703"/>
                <a:gd name="connsiteX9" fmla="*/ 1979943 w 2722404"/>
                <a:gd name="connsiteY9" fmla="*/ 2427946 h 2548703"/>
                <a:gd name="connsiteX10" fmla="*/ 1010836 w 2722404"/>
                <a:gd name="connsiteY10" fmla="*/ 2271639 h 2548703"/>
                <a:gd name="connsiteX11" fmla="*/ 411338 w 2722404"/>
                <a:gd name="connsiteY11" fmla="*/ 2132557 h 2548703"/>
                <a:gd name="connsiteX12" fmla="*/ 44022 w 2722404"/>
                <a:gd name="connsiteY12" fmla="*/ 1618313 h 2548703"/>
                <a:gd name="connsiteX13" fmla="*/ 260559 w 2722404"/>
                <a:gd name="connsiteY13" fmla="*/ 820615 h 2548703"/>
                <a:gd name="connsiteX14" fmla="*/ 1081174 w 2722404"/>
                <a:gd name="connsiteY14" fmla="*/ 0 h 2548703"/>
                <a:gd name="connsiteX0" fmla="*/ 1081174 w 2722404"/>
                <a:gd name="connsiteY0" fmla="*/ 0 h 2428424"/>
                <a:gd name="connsiteX1" fmla="*/ 1661437 w 2722404"/>
                <a:gd name="connsiteY1" fmla="*/ 240353 h 2428424"/>
                <a:gd name="connsiteX2" fmla="*/ 1678771 w 2722404"/>
                <a:gd name="connsiteY2" fmla="*/ 261362 h 2428424"/>
                <a:gd name="connsiteX3" fmla="*/ 1736407 w 2722404"/>
                <a:gd name="connsiteY3" fmla="*/ 246542 h 2428424"/>
                <a:gd name="connsiteX4" fmla="*/ 1901789 w 2722404"/>
                <a:gd name="connsiteY4" fmla="*/ 229870 h 2428424"/>
                <a:gd name="connsiteX5" fmla="*/ 2722404 w 2722404"/>
                <a:gd name="connsiteY5" fmla="*/ 1050485 h 2428424"/>
                <a:gd name="connsiteX6" fmla="*/ 2360603 w 2722404"/>
                <a:gd name="connsiteY6" fmla="*/ 1730952 h 2428424"/>
                <a:gd name="connsiteX7" fmla="*/ 2292532 w 2722404"/>
                <a:gd name="connsiteY7" fmla="*/ 1767900 h 2428424"/>
                <a:gd name="connsiteX8" fmla="*/ 2279111 w 2722404"/>
                <a:gd name="connsiteY8" fmla="*/ 1820096 h 2428424"/>
                <a:gd name="connsiteX9" fmla="*/ 1979943 w 2722404"/>
                <a:gd name="connsiteY9" fmla="*/ 2427946 h 2428424"/>
                <a:gd name="connsiteX10" fmla="*/ 1339082 w 2722404"/>
                <a:gd name="connsiteY10" fmla="*/ 1873054 h 2428424"/>
                <a:gd name="connsiteX11" fmla="*/ 411338 w 2722404"/>
                <a:gd name="connsiteY11" fmla="*/ 2132557 h 2428424"/>
                <a:gd name="connsiteX12" fmla="*/ 44022 w 2722404"/>
                <a:gd name="connsiteY12" fmla="*/ 1618313 h 2428424"/>
                <a:gd name="connsiteX13" fmla="*/ 260559 w 2722404"/>
                <a:gd name="connsiteY13" fmla="*/ 820615 h 2428424"/>
                <a:gd name="connsiteX14" fmla="*/ 1081174 w 2722404"/>
                <a:gd name="connsiteY14" fmla="*/ 0 h 2428424"/>
                <a:gd name="connsiteX0" fmla="*/ 1081174 w 2722404"/>
                <a:gd name="connsiteY0" fmla="*/ 0 h 2428424"/>
                <a:gd name="connsiteX1" fmla="*/ 1661437 w 2722404"/>
                <a:gd name="connsiteY1" fmla="*/ 240353 h 2428424"/>
                <a:gd name="connsiteX2" fmla="*/ 1678771 w 2722404"/>
                <a:gd name="connsiteY2" fmla="*/ 261362 h 2428424"/>
                <a:gd name="connsiteX3" fmla="*/ 1736407 w 2722404"/>
                <a:gd name="connsiteY3" fmla="*/ 246542 h 2428424"/>
                <a:gd name="connsiteX4" fmla="*/ 1901789 w 2722404"/>
                <a:gd name="connsiteY4" fmla="*/ 229870 h 2428424"/>
                <a:gd name="connsiteX5" fmla="*/ 2722404 w 2722404"/>
                <a:gd name="connsiteY5" fmla="*/ 1050485 h 2428424"/>
                <a:gd name="connsiteX6" fmla="*/ 2360603 w 2722404"/>
                <a:gd name="connsiteY6" fmla="*/ 1730952 h 2428424"/>
                <a:gd name="connsiteX7" fmla="*/ 2292532 w 2722404"/>
                <a:gd name="connsiteY7" fmla="*/ 1767900 h 2428424"/>
                <a:gd name="connsiteX8" fmla="*/ 2279111 w 2722404"/>
                <a:gd name="connsiteY8" fmla="*/ 1820096 h 2428424"/>
                <a:gd name="connsiteX9" fmla="*/ 1979943 w 2722404"/>
                <a:gd name="connsiteY9" fmla="*/ 2427946 h 2428424"/>
                <a:gd name="connsiteX10" fmla="*/ 1339082 w 2722404"/>
                <a:gd name="connsiteY10" fmla="*/ 1873054 h 2428424"/>
                <a:gd name="connsiteX11" fmla="*/ 411338 w 2722404"/>
                <a:gd name="connsiteY11" fmla="*/ 2132557 h 2428424"/>
                <a:gd name="connsiteX12" fmla="*/ 44022 w 2722404"/>
                <a:gd name="connsiteY12" fmla="*/ 1618313 h 2428424"/>
                <a:gd name="connsiteX13" fmla="*/ 260559 w 2722404"/>
                <a:gd name="connsiteY13" fmla="*/ 820615 h 2428424"/>
                <a:gd name="connsiteX14" fmla="*/ 1081174 w 2722404"/>
                <a:gd name="connsiteY14" fmla="*/ 0 h 2428424"/>
                <a:gd name="connsiteX0" fmla="*/ 1055376 w 2696606"/>
                <a:gd name="connsiteY0" fmla="*/ 0 h 2428424"/>
                <a:gd name="connsiteX1" fmla="*/ 1635639 w 2696606"/>
                <a:gd name="connsiteY1" fmla="*/ 240353 h 2428424"/>
                <a:gd name="connsiteX2" fmla="*/ 1652973 w 2696606"/>
                <a:gd name="connsiteY2" fmla="*/ 261362 h 2428424"/>
                <a:gd name="connsiteX3" fmla="*/ 1710609 w 2696606"/>
                <a:gd name="connsiteY3" fmla="*/ 246542 h 2428424"/>
                <a:gd name="connsiteX4" fmla="*/ 1875991 w 2696606"/>
                <a:gd name="connsiteY4" fmla="*/ 229870 h 2428424"/>
                <a:gd name="connsiteX5" fmla="*/ 2696606 w 2696606"/>
                <a:gd name="connsiteY5" fmla="*/ 1050485 h 2428424"/>
                <a:gd name="connsiteX6" fmla="*/ 2334805 w 2696606"/>
                <a:gd name="connsiteY6" fmla="*/ 1730952 h 2428424"/>
                <a:gd name="connsiteX7" fmla="*/ 2266734 w 2696606"/>
                <a:gd name="connsiteY7" fmla="*/ 1767900 h 2428424"/>
                <a:gd name="connsiteX8" fmla="*/ 2253313 w 2696606"/>
                <a:gd name="connsiteY8" fmla="*/ 1820096 h 2428424"/>
                <a:gd name="connsiteX9" fmla="*/ 1954145 w 2696606"/>
                <a:gd name="connsiteY9" fmla="*/ 2427946 h 2428424"/>
                <a:gd name="connsiteX10" fmla="*/ 1313284 w 2696606"/>
                <a:gd name="connsiteY10" fmla="*/ 1873054 h 2428424"/>
                <a:gd name="connsiteX11" fmla="*/ 385540 w 2696606"/>
                <a:gd name="connsiteY11" fmla="*/ 2132557 h 2428424"/>
                <a:gd name="connsiteX12" fmla="*/ 18224 w 2696606"/>
                <a:gd name="connsiteY12" fmla="*/ 1618313 h 2428424"/>
                <a:gd name="connsiteX13" fmla="*/ 234761 w 2696606"/>
                <a:gd name="connsiteY13" fmla="*/ 820615 h 2428424"/>
                <a:gd name="connsiteX14" fmla="*/ 1055376 w 2696606"/>
                <a:gd name="connsiteY14" fmla="*/ 0 h 2428424"/>
                <a:gd name="connsiteX0" fmla="*/ 1055376 w 2696606"/>
                <a:gd name="connsiteY0" fmla="*/ 0 h 2428424"/>
                <a:gd name="connsiteX1" fmla="*/ 1635639 w 2696606"/>
                <a:gd name="connsiteY1" fmla="*/ 240353 h 2428424"/>
                <a:gd name="connsiteX2" fmla="*/ 1652973 w 2696606"/>
                <a:gd name="connsiteY2" fmla="*/ 261362 h 2428424"/>
                <a:gd name="connsiteX3" fmla="*/ 1710609 w 2696606"/>
                <a:gd name="connsiteY3" fmla="*/ 246542 h 2428424"/>
                <a:gd name="connsiteX4" fmla="*/ 1875991 w 2696606"/>
                <a:gd name="connsiteY4" fmla="*/ 229870 h 2428424"/>
                <a:gd name="connsiteX5" fmla="*/ 2696606 w 2696606"/>
                <a:gd name="connsiteY5" fmla="*/ 1050485 h 2428424"/>
                <a:gd name="connsiteX6" fmla="*/ 2334805 w 2696606"/>
                <a:gd name="connsiteY6" fmla="*/ 1730952 h 2428424"/>
                <a:gd name="connsiteX7" fmla="*/ 2266734 w 2696606"/>
                <a:gd name="connsiteY7" fmla="*/ 1767900 h 2428424"/>
                <a:gd name="connsiteX8" fmla="*/ 2253313 w 2696606"/>
                <a:gd name="connsiteY8" fmla="*/ 1820096 h 2428424"/>
                <a:gd name="connsiteX9" fmla="*/ 1954145 w 2696606"/>
                <a:gd name="connsiteY9" fmla="*/ 2427946 h 2428424"/>
                <a:gd name="connsiteX10" fmla="*/ 1313284 w 2696606"/>
                <a:gd name="connsiteY10" fmla="*/ 1873054 h 2428424"/>
                <a:gd name="connsiteX11" fmla="*/ 385540 w 2696606"/>
                <a:gd name="connsiteY11" fmla="*/ 2132557 h 2428424"/>
                <a:gd name="connsiteX12" fmla="*/ 18224 w 2696606"/>
                <a:gd name="connsiteY12" fmla="*/ 1618313 h 2428424"/>
                <a:gd name="connsiteX13" fmla="*/ 234761 w 2696606"/>
                <a:gd name="connsiteY13" fmla="*/ 820615 h 2428424"/>
                <a:gd name="connsiteX14" fmla="*/ 1055376 w 2696606"/>
                <a:gd name="connsiteY14" fmla="*/ 0 h 2428424"/>
                <a:gd name="connsiteX0" fmla="*/ 1055376 w 2696606"/>
                <a:gd name="connsiteY0" fmla="*/ 0 h 2428424"/>
                <a:gd name="connsiteX1" fmla="*/ 1635639 w 2696606"/>
                <a:gd name="connsiteY1" fmla="*/ 240353 h 2428424"/>
                <a:gd name="connsiteX2" fmla="*/ 1652973 w 2696606"/>
                <a:gd name="connsiteY2" fmla="*/ 261362 h 2428424"/>
                <a:gd name="connsiteX3" fmla="*/ 1710609 w 2696606"/>
                <a:gd name="connsiteY3" fmla="*/ 246542 h 2428424"/>
                <a:gd name="connsiteX4" fmla="*/ 1875991 w 2696606"/>
                <a:gd name="connsiteY4" fmla="*/ 229870 h 2428424"/>
                <a:gd name="connsiteX5" fmla="*/ 2696606 w 2696606"/>
                <a:gd name="connsiteY5" fmla="*/ 1050485 h 2428424"/>
                <a:gd name="connsiteX6" fmla="*/ 2334805 w 2696606"/>
                <a:gd name="connsiteY6" fmla="*/ 1730952 h 2428424"/>
                <a:gd name="connsiteX7" fmla="*/ 2266734 w 2696606"/>
                <a:gd name="connsiteY7" fmla="*/ 1767900 h 2428424"/>
                <a:gd name="connsiteX8" fmla="*/ 2253313 w 2696606"/>
                <a:gd name="connsiteY8" fmla="*/ 1820096 h 2428424"/>
                <a:gd name="connsiteX9" fmla="*/ 1954145 w 2696606"/>
                <a:gd name="connsiteY9" fmla="*/ 2427946 h 2428424"/>
                <a:gd name="connsiteX10" fmla="*/ 1313284 w 2696606"/>
                <a:gd name="connsiteY10" fmla="*/ 1873054 h 2428424"/>
                <a:gd name="connsiteX11" fmla="*/ 385540 w 2696606"/>
                <a:gd name="connsiteY11" fmla="*/ 2132557 h 2428424"/>
                <a:gd name="connsiteX12" fmla="*/ 18224 w 2696606"/>
                <a:gd name="connsiteY12" fmla="*/ 1618313 h 2428424"/>
                <a:gd name="connsiteX13" fmla="*/ 234761 w 2696606"/>
                <a:gd name="connsiteY13" fmla="*/ 820615 h 2428424"/>
                <a:gd name="connsiteX14" fmla="*/ 1055376 w 2696606"/>
                <a:gd name="connsiteY14" fmla="*/ 0 h 2428424"/>
                <a:gd name="connsiteX0" fmla="*/ 1055376 w 2696606"/>
                <a:gd name="connsiteY0" fmla="*/ 0 h 2428424"/>
                <a:gd name="connsiteX1" fmla="*/ 1635639 w 2696606"/>
                <a:gd name="connsiteY1" fmla="*/ 240353 h 2428424"/>
                <a:gd name="connsiteX2" fmla="*/ 1652973 w 2696606"/>
                <a:gd name="connsiteY2" fmla="*/ 261362 h 2428424"/>
                <a:gd name="connsiteX3" fmla="*/ 1710609 w 2696606"/>
                <a:gd name="connsiteY3" fmla="*/ 246542 h 2428424"/>
                <a:gd name="connsiteX4" fmla="*/ 1875991 w 2696606"/>
                <a:gd name="connsiteY4" fmla="*/ 229870 h 2428424"/>
                <a:gd name="connsiteX5" fmla="*/ 2696606 w 2696606"/>
                <a:gd name="connsiteY5" fmla="*/ 1050485 h 2428424"/>
                <a:gd name="connsiteX6" fmla="*/ 2334805 w 2696606"/>
                <a:gd name="connsiteY6" fmla="*/ 1730952 h 2428424"/>
                <a:gd name="connsiteX7" fmla="*/ 2266734 w 2696606"/>
                <a:gd name="connsiteY7" fmla="*/ 1767900 h 2428424"/>
                <a:gd name="connsiteX8" fmla="*/ 2253313 w 2696606"/>
                <a:gd name="connsiteY8" fmla="*/ 1820096 h 2428424"/>
                <a:gd name="connsiteX9" fmla="*/ 1954145 w 2696606"/>
                <a:gd name="connsiteY9" fmla="*/ 2427946 h 2428424"/>
                <a:gd name="connsiteX10" fmla="*/ 1313284 w 2696606"/>
                <a:gd name="connsiteY10" fmla="*/ 1873054 h 2428424"/>
                <a:gd name="connsiteX11" fmla="*/ 385540 w 2696606"/>
                <a:gd name="connsiteY11" fmla="*/ 2132557 h 2428424"/>
                <a:gd name="connsiteX12" fmla="*/ 18224 w 2696606"/>
                <a:gd name="connsiteY12" fmla="*/ 1618313 h 2428424"/>
                <a:gd name="connsiteX13" fmla="*/ 234761 w 2696606"/>
                <a:gd name="connsiteY13" fmla="*/ 820615 h 2428424"/>
                <a:gd name="connsiteX14" fmla="*/ 1055376 w 2696606"/>
                <a:gd name="connsiteY14" fmla="*/ 0 h 2428424"/>
                <a:gd name="connsiteX0" fmla="*/ 844361 w 2696606"/>
                <a:gd name="connsiteY0" fmla="*/ 0 h 2506578"/>
                <a:gd name="connsiteX1" fmla="*/ 1635639 w 2696606"/>
                <a:gd name="connsiteY1" fmla="*/ 318507 h 2506578"/>
                <a:gd name="connsiteX2" fmla="*/ 1652973 w 2696606"/>
                <a:gd name="connsiteY2" fmla="*/ 339516 h 2506578"/>
                <a:gd name="connsiteX3" fmla="*/ 1710609 w 2696606"/>
                <a:gd name="connsiteY3" fmla="*/ 324696 h 2506578"/>
                <a:gd name="connsiteX4" fmla="*/ 1875991 w 2696606"/>
                <a:gd name="connsiteY4" fmla="*/ 308024 h 2506578"/>
                <a:gd name="connsiteX5" fmla="*/ 2696606 w 2696606"/>
                <a:gd name="connsiteY5" fmla="*/ 1128639 h 2506578"/>
                <a:gd name="connsiteX6" fmla="*/ 2334805 w 2696606"/>
                <a:gd name="connsiteY6" fmla="*/ 1809106 h 2506578"/>
                <a:gd name="connsiteX7" fmla="*/ 2266734 w 2696606"/>
                <a:gd name="connsiteY7" fmla="*/ 1846054 h 2506578"/>
                <a:gd name="connsiteX8" fmla="*/ 2253313 w 2696606"/>
                <a:gd name="connsiteY8" fmla="*/ 1898250 h 2506578"/>
                <a:gd name="connsiteX9" fmla="*/ 1954145 w 2696606"/>
                <a:gd name="connsiteY9" fmla="*/ 2506100 h 2506578"/>
                <a:gd name="connsiteX10" fmla="*/ 1313284 w 2696606"/>
                <a:gd name="connsiteY10" fmla="*/ 1951208 h 2506578"/>
                <a:gd name="connsiteX11" fmla="*/ 385540 w 2696606"/>
                <a:gd name="connsiteY11" fmla="*/ 2210711 h 2506578"/>
                <a:gd name="connsiteX12" fmla="*/ 18224 w 2696606"/>
                <a:gd name="connsiteY12" fmla="*/ 1696467 h 2506578"/>
                <a:gd name="connsiteX13" fmla="*/ 234761 w 2696606"/>
                <a:gd name="connsiteY13" fmla="*/ 898769 h 2506578"/>
                <a:gd name="connsiteX14" fmla="*/ 844361 w 2696606"/>
                <a:gd name="connsiteY14" fmla="*/ 0 h 2506578"/>
                <a:gd name="connsiteX0" fmla="*/ 844361 w 2696606"/>
                <a:gd name="connsiteY0" fmla="*/ 0 h 2506578"/>
                <a:gd name="connsiteX1" fmla="*/ 1635639 w 2696606"/>
                <a:gd name="connsiteY1" fmla="*/ 318507 h 2506578"/>
                <a:gd name="connsiteX2" fmla="*/ 1652973 w 2696606"/>
                <a:gd name="connsiteY2" fmla="*/ 339516 h 2506578"/>
                <a:gd name="connsiteX3" fmla="*/ 1710609 w 2696606"/>
                <a:gd name="connsiteY3" fmla="*/ 324696 h 2506578"/>
                <a:gd name="connsiteX4" fmla="*/ 1875991 w 2696606"/>
                <a:gd name="connsiteY4" fmla="*/ 308024 h 2506578"/>
                <a:gd name="connsiteX5" fmla="*/ 2696606 w 2696606"/>
                <a:gd name="connsiteY5" fmla="*/ 1128639 h 2506578"/>
                <a:gd name="connsiteX6" fmla="*/ 2334805 w 2696606"/>
                <a:gd name="connsiteY6" fmla="*/ 1809106 h 2506578"/>
                <a:gd name="connsiteX7" fmla="*/ 2266734 w 2696606"/>
                <a:gd name="connsiteY7" fmla="*/ 1846054 h 2506578"/>
                <a:gd name="connsiteX8" fmla="*/ 2253313 w 2696606"/>
                <a:gd name="connsiteY8" fmla="*/ 1898250 h 2506578"/>
                <a:gd name="connsiteX9" fmla="*/ 1954145 w 2696606"/>
                <a:gd name="connsiteY9" fmla="*/ 2506100 h 2506578"/>
                <a:gd name="connsiteX10" fmla="*/ 1313284 w 2696606"/>
                <a:gd name="connsiteY10" fmla="*/ 1951208 h 2506578"/>
                <a:gd name="connsiteX11" fmla="*/ 385540 w 2696606"/>
                <a:gd name="connsiteY11" fmla="*/ 2210711 h 2506578"/>
                <a:gd name="connsiteX12" fmla="*/ 18224 w 2696606"/>
                <a:gd name="connsiteY12" fmla="*/ 1696467 h 2506578"/>
                <a:gd name="connsiteX13" fmla="*/ 234761 w 2696606"/>
                <a:gd name="connsiteY13" fmla="*/ 898769 h 2506578"/>
                <a:gd name="connsiteX14" fmla="*/ 844361 w 2696606"/>
                <a:gd name="connsiteY14" fmla="*/ 0 h 2506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696606" h="2506578">
                  <a:moveTo>
                    <a:pt x="844361" y="0"/>
                  </a:moveTo>
                  <a:cubicBezTo>
                    <a:pt x="2196384" y="1391139"/>
                    <a:pt x="1487137" y="170005"/>
                    <a:pt x="1635639" y="318507"/>
                  </a:cubicBezTo>
                  <a:lnTo>
                    <a:pt x="1652973" y="339516"/>
                  </a:lnTo>
                  <a:lnTo>
                    <a:pt x="1710609" y="324696"/>
                  </a:lnTo>
                  <a:cubicBezTo>
                    <a:pt x="1764029" y="313765"/>
                    <a:pt x="1819340" y="308024"/>
                    <a:pt x="1875991" y="308024"/>
                  </a:cubicBezTo>
                  <a:cubicBezTo>
                    <a:pt x="2329204" y="308024"/>
                    <a:pt x="2696606" y="675426"/>
                    <a:pt x="2696606" y="1128639"/>
                  </a:cubicBezTo>
                  <a:cubicBezTo>
                    <a:pt x="2696606" y="1411897"/>
                    <a:pt x="2553090" y="1661635"/>
                    <a:pt x="2334805" y="1809106"/>
                  </a:cubicBezTo>
                  <a:lnTo>
                    <a:pt x="2266734" y="1846054"/>
                  </a:lnTo>
                  <a:lnTo>
                    <a:pt x="2253313" y="1898250"/>
                  </a:lnTo>
                  <a:cubicBezTo>
                    <a:pt x="2149414" y="2232296"/>
                    <a:pt x="2110816" y="2497274"/>
                    <a:pt x="1954145" y="2506100"/>
                  </a:cubicBezTo>
                  <a:cubicBezTo>
                    <a:pt x="1797474" y="2514926"/>
                    <a:pt x="1313284" y="2404421"/>
                    <a:pt x="1313284" y="1951208"/>
                  </a:cubicBezTo>
                  <a:cubicBezTo>
                    <a:pt x="1314046" y="1936109"/>
                    <a:pt x="601383" y="2253168"/>
                    <a:pt x="385540" y="2210711"/>
                  </a:cubicBezTo>
                  <a:cubicBezTo>
                    <a:pt x="169697" y="2168254"/>
                    <a:pt x="-68291" y="1929907"/>
                    <a:pt x="18224" y="1696467"/>
                  </a:cubicBezTo>
                  <a:cubicBezTo>
                    <a:pt x="104739" y="1463027"/>
                    <a:pt x="477038" y="1221104"/>
                    <a:pt x="234761" y="898769"/>
                  </a:cubicBezTo>
                  <a:cubicBezTo>
                    <a:pt x="-109116" y="375217"/>
                    <a:pt x="391148" y="0"/>
                    <a:pt x="844361" y="0"/>
                  </a:cubicBezTo>
                  <a:close/>
                </a:path>
              </a:pathLst>
            </a:custGeom>
            <a:gradFill>
              <a:gsLst>
                <a:gs pos="0">
                  <a:srgbClr val="125286"/>
                </a:gs>
                <a:gs pos="100000">
                  <a:srgbClr val="2195F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字魂59号-创粗黑" panose="00000500000000000000" pitchFamily="2" charset="-122"/>
              </a:endParaRPr>
            </a:p>
          </p:txBody>
        </p:sp>
      </p:grpSp>
      <p:pic>
        <p:nvPicPr>
          <p:cNvPr id="12" name="淘宝-想搞设计PPT(倒卖必究)-12">
            <a:extLst>
              <a:ext uri="{FF2B5EF4-FFF2-40B4-BE49-F238E27FC236}">
                <a16:creationId xmlns:a16="http://schemas.microsoft.com/office/drawing/2014/main" id="{C69E32E8-9308-7984-C88A-682C43BF0648}"/>
              </a:ext>
            </a:extLst>
          </p:cNvPr>
          <p:cNvPicPr>
            <a:picLocks noChangeAspect="1"/>
          </p:cNvPicPr>
          <p:nvPr/>
        </p:nvPicPr>
        <p:blipFill>
          <a:blip r:embed="rId4"/>
          <a:stretch>
            <a:fillRect/>
          </a:stretch>
        </p:blipFill>
        <p:spPr>
          <a:xfrm>
            <a:off x="4831379" y="1905685"/>
            <a:ext cx="2928970" cy="4696239"/>
          </a:xfrm>
          <a:prstGeom prst="rect">
            <a:avLst/>
          </a:prstGeom>
        </p:spPr>
      </p:pic>
      <p:pic>
        <p:nvPicPr>
          <p:cNvPr id="257" name="Picture 256" descr="华中科技大学.png"/>
          <p:cNvPicPr>
            <a:picLocks noChangeAspect="1"/>
          </p:cNvPicPr>
          <p:nvPr/>
        </p:nvPicPr>
        <p:blipFill>
          <a:blip r:embed="rId6"/>
          <a:stretch>
            <a:fillRect/>
          </a:stretch>
        </p:blipFill>
        <p:spPr>
          <a:xfrm>
            <a:off x="10302752" y="353435"/>
            <a:ext cx="1756624" cy="385828"/>
          </a:xfrm>
          <a:prstGeom prst="rect">
            <a:avLst/>
          </a:prstGeom>
        </p:spPr>
      </p:pic>
      <p:grpSp>
        <p:nvGrpSpPr>
          <p:cNvPr id="4" name="组合 3">
            <a:extLst>
              <a:ext uri="{FF2B5EF4-FFF2-40B4-BE49-F238E27FC236}">
                <a16:creationId xmlns:a16="http://schemas.microsoft.com/office/drawing/2014/main" id="{795A05A9-4971-F37C-E32C-0DB473B8732E}"/>
              </a:ext>
            </a:extLst>
          </p:cNvPr>
          <p:cNvGrpSpPr/>
          <p:nvPr/>
        </p:nvGrpSpPr>
        <p:grpSpPr>
          <a:xfrm>
            <a:off x="3959726" y="1828709"/>
            <a:ext cx="4444168" cy="3606991"/>
            <a:chOff x="3959726" y="1828709"/>
            <a:chExt cx="4444168" cy="3606991"/>
          </a:xfrm>
        </p:grpSpPr>
        <p:sp>
          <p:nvSpPr>
            <p:cNvPr id="152" name="淘宝-想搞设计PPT(倒卖必究)-152">
              <a:extLst>
                <a:ext uri="{FF2B5EF4-FFF2-40B4-BE49-F238E27FC236}">
                  <a16:creationId xmlns:a16="http://schemas.microsoft.com/office/drawing/2014/main" id="{CC03BCF9-A5ED-4C83-851E-B0A19FF04119}"/>
                </a:ext>
              </a:extLst>
            </p:cNvPr>
            <p:cNvSpPr>
              <a:spLocks noChangeArrowheads="1"/>
            </p:cNvSpPr>
            <p:nvPr/>
          </p:nvSpPr>
          <p:spPr bwMode="auto">
            <a:xfrm>
              <a:off x="5653173" y="4457823"/>
              <a:ext cx="459291" cy="459291"/>
            </a:xfrm>
            <a:prstGeom prst="ellipse">
              <a:avLst/>
            </a:prstGeom>
            <a:solidFill>
              <a:srgbClr val="1554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1">
                    <a:lumMod val="65000"/>
                    <a:lumOff val="35000"/>
                  </a:schemeClr>
                </a:solidFill>
                <a:latin typeface="Agency FB" panose="020B0503020202020204" pitchFamily="34" charset="0"/>
                <a:ea typeface="字魂59号-创粗黑" panose="00000500000000000000" pitchFamily="2" charset="-122"/>
              </a:endParaRPr>
            </a:p>
          </p:txBody>
        </p:sp>
        <p:sp>
          <p:nvSpPr>
            <p:cNvPr id="153" name="淘宝-想搞设计PPT(倒卖必究)-153">
              <a:extLst>
                <a:ext uri="{FF2B5EF4-FFF2-40B4-BE49-F238E27FC236}">
                  <a16:creationId xmlns:a16="http://schemas.microsoft.com/office/drawing/2014/main" id="{9846A668-0DE4-44E0-BC30-F974B986F165}"/>
                </a:ext>
              </a:extLst>
            </p:cNvPr>
            <p:cNvSpPr>
              <a:spLocks noChangeArrowheads="1"/>
            </p:cNvSpPr>
            <p:nvPr/>
          </p:nvSpPr>
          <p:spPr bwMode="auto">
            <a:xfrm>
              <a:off x="6269246" y="4267875"/>
              <a:ext cx="350750" cy="350750"/>
            </a:xfrm>
            <a:prstGeom prst="ellipse">
              <a:avLst/>
            </a:prstGeom>
            <a:solidFill>
              <a:srgbClr val="1554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1">
                    <a:lumMod val="65000"/>
                    <a:lumOff val="35000"/>
                  </a:schemeClr>
                </a:solidFill>
                <a:latin typeface="Agency FB" panose="020B0503020202020204" pitchFamily="34" charset="0"/>
                <a:ea typeface="字魂59号-创粗黑" panose="00000500000000000000" pitchFamily="2" charset="-122"/>
              </a:endParaRPr>
            </a:p>
          </p:txBody>
        </p:sp>
        <p:sp>
          <p:nvSpPr>
            <p:cNvPr id="154" name="淘宝-想搞设计PPT(倒卖必究)-154">
              <a:extLst>
                <a:ext uri="{FF2B5EF4-FFF2-40B4-BE49-F238E27FC236}">
                  <a16:creationId xmlns:a16="http://schemas.microsoft.com/office/drawing/2014/main" id="{C0171BBD-0396-4C8F-990C-C69CB9E2D721}"/>
                </a:ext>
              </a:extLst>
            </p:cNvPr>
            <p:cNvSpPr>
              <a:spLocks noChangeArrowheads="1"/>
            </p:cNvSpPr>
            <p:nvPr/>
          </p:nvSpPr>
          <p:spPr bwMode="auto">
            <a:xfrm>
              <a:off x="5610963" y="3637732"/>
              <a:ext cx="637178" cy="637178"/>
            </a:xfrm>
            <a:prstGeom prst="ellipse">
              <a:avLst/>
            </a:prstGeom>
            <a:solidFill>
              <a:srgbClr val="1554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1">
                    <a:lumMod val="65000"/>
                    <a:lumOff val="35000"/>
                  </a:schemeClr>
                </a:solidFill>
                <a:latin typeface="Agency FB" panose="020B0503020202020204" pitchFamily="34" charset="0"/>
                <a:ea typeface="字魂59号-创粗黑" panose="00000500000000000000" pitchFamily="2" charset="-122"/>
              </a:endParaRPr>
            </a:p>
          </p:txBody>
        </p:sp>
        <p:sp>
          <p:nvSpPr>
            <p:cNvPr id="155" name="淘宝-想搞设计PPT(倒卖必究)-155">
              <a:extLst>
                <a:ext uri="{FF2B5EF4-FFF2-40B4-BE49-F238E27FC236}">
                  <a16:creationId xmlns:a16="http://schemas.microsoft.com/office/drawing/2014/main" id="{36499DDC-FB1D-454A-9A9A-4D32BBC038E0}"/>
                </a:ext>
              </a:extLst>
            </p:cNvPr>
            <p:cNvSpPr>
              <a:spLocks noChangeArrowheads="1"/>
            </p:cNvSpPr>
            <p:nvPr/>
          </p:nvSpPr>
          <p:spPr bwMode="auto">
            <a:xfrm>
              <a:off x="6447133" y="3510096"/>
              <a:ext cx="459291" cy="459291"/>
            </a:xfrm>
            <a:prstGeom prst="ellipse">
              <a:avLst/>
            </a:prstGeom>
            <a:solidFill>
              <a:srgbClr val="1554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1">
                    <a:lumMod val="65000"/>
                    <a:lumOff val="35000"/>
                  </a:schemeClr>
                </a:solidFill>
                <a:latin typeface="Agency FB" panose="020B0503020202020204" pitchFamily="34" charset="0"/>
                <a:ea typeface="字魂59号-创粗黑" panose="00000500000000000000" pitchFamily="2" charset="-122"/>
              </a:endParaRPr>
            </a:p>
          </p:txBody>
        </p:sp>
        <p:sp>
          <p:nvSpPr>
            <p:cNvPr id="156" name="淘宝-想搞设计PPT(倒卖必究)-156">
              <a:extLst>
                <a:ext uri="{FF2B5EF4-FFF2-40B4-BE49-F238E27FC236}">
                  <a16:creationId xmlns:a16="http://schemas.microsoft.com/office/drawing/2014/main" id="{AFBC8685-6EBA-49ED-937B-0043E496BCA1}"/>
                </a:ext>
              </a:extLst>
            </p:cNvPr>
            <p:cNvSpPr>
              <a:spLocks noChangeArrowheads="1"/>
            </p:cNvSpPr>
            <p:nvPr/>
          </p:nvSpPr>
          <p:spPr bwMode="auto">
            <a:xfrm>
              <a:off x="6972755" y="3091005"/>
              <a:ext cx="350750" cy="350750"/>
            </a:xfrm>
            <a:prstGeom prst="ellipse">
              <a:avLst/>
            </a:prstGeom>
            <a:solidFill>
              <a:srgbClr val="1554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1">
                    <a:lumMod val="65000"/>
                    <a:lumOff val="35000"/>
                  </a:schemeClr>
                </a:solidFill>
                <a:latin typeface="Agency FB" panose="020B0503020202020204" pitchFamily="34" charset="0"/>
                <a:ea typeface="字魂59号-创粗黑" panose="00000500000000000000" pitchFamily="2" charset="-122"/>
              </a:endParaRPr>
            </a:p>
          </p:txBody>
        </p:sp>
        <p:sp>
          <p:nvSpPr>
            <p:cNvPr id="157" name="淘宝-想搞设计PPT(倒卖必究)-157">
              <a:extLst>
                <a:ext uri="{FF2B5EF4-FFF2-40B4-BE49-F238E27FC236}">
                  <a16:creationId xmlns:a16="http://schemas.microsoft.com/office/drawing/2014/main" id="{1B4E56E3-5908-4FF0-A3FE-0513AD396EEA}"/>
                </a:ext>
              </a:extLst>
            </p:cNvPr>
            <p:cNvSpPr>
              <a:spLocks noChangeArrowheads="1"/>
            </p:cNvSpPr>
            <p:nvPr/>
          </p:nvSpPr>
          <p:spPr bwMode="auto">
            <a:xfrm>
              <a:off x="6850144" y="2479957"/>
              <a:ext cx="244218" cy="244218"/>
            </a:xfrm>
            <a:prstGeom prst="ellipse">
              <a:avLst/>
            </a:prstGeom>
            <a:solidFill>
              <a:srgbClr val="1554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1">
                    <a:lumMod val="65000"/>
                    <a:lumOff val="35000"/>
                  </a:schemeClr>
                </a:solidFill>
                <a:latin typeface="Agency FB" panose="020B0503020202020204" pitchFamily="34" charset="0"/>
                <a:ea typeface="字魂59号-创粗黑" panose="00000500000000000000" pitchFamily="2" charset="-122"/>
              </a:endParaRPr>
            </a:p>
          </p:txBody>
        </p:sp>
        <p:sp>
          <p:nvSpPr>
            <p:cNvPr id="158" name="淘宝-想搞设计PPT(倒卖必究)-158">
              <a:extLst>
                <a:ext uri="{FF2B5EF4-FFF2-40B4-BE49-F238E27FC236}">
                  <a16:creationId xmlns:a16="http://schemas.microsoft.com/office/drawing/2014/main" id="{E81F82F5-74DB-426D-8EF8-791B966A5D72}"/>
                </a:ext>
              </a:extLst>
            </p:cNvPr>
            <p:cNvSpPr>
              <a:spLocks noChangeArrowheads="1"/>
            </p:cNvSpPr>
            <p:nvPr/>
          </p:nvSpPr>
          <p:spPr bwMode="auto">
            <a:xfrm>
              <a:off x="6115479" y="2612619"/>
              <a:ext cx="637178" cy="639188"/>
            </a:xfrm>
            <a:prstGeom prst="ellipse">
              <a:avLst/>
            </a:prstGeom>
            <a:solidFill>
              <a:srgbClr val="1554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1">
                    <a:lumMod val="65000"/>
                    <a:lumOff val="35000"/>
                  </a:schemeClr>
                </a:solidFill>
                <a:latin typeface="Agency FB" panose="020B0503020202020204" pitchFamily="34" charset="0"/>
                <a:ea typeface="字魂59号-创粗黑" panose="00000500000000000000" pitchFamily="2" charset="-122"/>
              </a:endParaRPr>
            </a:p>
          </p:txBody>
        </p:sp>
        <p:sp>
          <p:nvSpPr>
            <p:cNvPr id="159" name="淘宝-想搞设计PPT(倒卖必究)-159">
              <a:extLst>
                <a:ext uri="{FF2B5EF4-FFF2-40B4-BE49-F238E27FC236}">
                  <a16:creationId xmlns:a16="http://schemas.microsoft.com/office/drawing/2014/main" id="{CD37380C-14EF-4BF5-B86F-84979A412E0C}"/>
                </a:ext>
              </a:extLst>
            </p:cNvPr>
            <p:cNvSpPr>
              <a:spLocks noChangeArrowheads="1"/>
            </p:cNvSpPr>
            <p:nvPr/>
          </p:nvSpPr>
          <p:spPr bwMode="auto">
            <a:xfrm>
              <a:off x="5408955" y="2837742"/>
              <a:ext cx="457281" cy="459291"/>
            </a:xfrm>
            <a:prstGeom prst="ellipse">
              <a:avLst/>
            </a:prstGeom>
            <a:solidFill>
              <a:srgbClr val="1554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1">
                    <a:lumMod val="65000"/>
                    <a:lumOff val="35000"/>
                  </a:schemeClr>
                </a:solidFill>
                <a:latin typeface="Agency FB" panose="020B0503020202020204" pitchFamily="34" charset="0"/>
                <a:ea typeface="字魂59号-创粗黑" panose="00000500000000000000" pitchFamily="2" charset="-122"/>
              </a:endParaRPr>
            </a:p>
          </p:txBody>
        </p:sp>
        <p:sp>
          <p:nvSpPr>
            <p:cNvPr id="160" name="淘宝-想搞设计PPT(倒卖必究)-160">
              <a:extLst>
                <a:ext uri="{FF2B5EF4-FFF2-40B4-BE49-F238E27FC236}">
                  <a16:creationId xmlns:a16="http://schemas.microsoft.com/office/drawing/2014/main" id="{98445BB6-B6C1-4267-829A-BEF5D8A5DBF7}"/>
                </a:ext>
              </a:extLst>
            </p:cNvPr>
            <p:cNvSpPr>
              <a:spLocks noChangeArrowheads="1"/>
            </p:cNvSpPr>
            <p:nvPr/>
          </p:nvSpPr>
          <p:spPr bwMode="auto">
            <a:xfrm>
              <a:off x="5397900" y="2280965"/>
              <a:ext cx="350750" cy="350750"/>
            </a:xfrm>
            <a:prstGeom prst="ellipse">
              <a:avLst/>
            </a:prstGeom>
            <a:solidFill>
              <a:srgbClr val="1554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1">
                    <a:lumMod val="65000"/>
                    <a:lumOff val="35000"/>
                  </a:schemeClr>
                </a:solidFill>
                <a:latin typeface="Agency FB" panose="020B0503020202020204" pitchFamily="34" charset="0"/>
                <a:ea typeface="字魂59号-创粗黑" panose="00000500000000000000" pitchFamily="2" charset="-122"/>
              </a:endParaRPr>
            </a:p>
          </p:txBody>
        </p:sp>
        <p:sp>
          <p:nvSpPr>
            <p:cNvPr id="162" name="淘宝-想搞设计PPT(倒卖必究)-162">
              <a:extLst>
                <a:ext uri="{FF2B5EF4-FFF2-40B4-BE49-F238E27FC236}">
                  <a16:creationId xmlns:a16="http://schemas.microsoft.com/office/drawing/2014/main" id="{50B41811-7355-4B32-A4D3-77CE6ED0939E}"/>
                </a:ext>
              </a:extLst>
            </p:cNvPr>
            <p:cNvSpPr>
              <a:spLocks noChangeArrowheads="1"/>
            </p:cNvSpPr>
            <p:nvPr/>
          </p:nvSpPr>
          <p:spPr bwMode="auto">
            <a:xfrm>
              <a:off x="6115479" y="2098052"/>
              <a:ext cx="244218" cy="244218"/>
            </a:xfrm>
            <a:prstGeom prst="ellipse">
              <a:avLst/>
            </a:prstGeom>
            <a:solidFill>
              <a:srgbClr val="1554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1">
                    <a:lumMod val="65000"/>
                    <a:lumOff val="35000"/>
                  </a:schemeClr>
                </a:solidFill>
                <a:latin typeface="Agency FB" panose="020B0503020202020204" pitchFamily="34" charset="0"/>
                <a:ea typeface="字魂59号-创粗黑" panose="00000500000000000000" pitchFamily="2" charset="-122"/>
              </a:endParaRPr>
            </a:p>
          </p:txBody>
        </p:sp>
        <p:sp>
          <p:nvSpPr>
            <p:cNvPr id="163" name="淘宝-想搞设计PPT(倒卖必究)-163">
              <a:extLst>
                <a:ext uri="{FF2B5EF4-FFF2-40B4-BE49-F238E27FC236}">
                  <a16:creationId xmlns:a16="http://schemas.microsoft.com/office/drawing/2014/main" id="{A681ABC4-15F6-4E55-8BF9-EEF1B9E0399C}"/>
                </a:ext>
              </a:extLst>
            </p:cNvPr>
            <p:cNvSpPr>
              <a:spLocks noChangeArrowheads="1"/>
            </p:cNvSpPr>
            <p:nvPr/>
          </p:nvSpPr>
          <p:spPr bwMode="auto">
            <a:xfrm>
              <a:off x="4999915" y="3152311"/>
              <a:ext cx="244218" cy="244218"/>
            </a:xfrm>
            <a:prstGeom prst="ellipse">
              <a:avLst/>
            </a:prstGeom>
            <a:solidFill>
              <a:srgbClr val="1554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1">
                    <a:lumMod val="65000"/>
                    <a:lumOff val="35000"/>
                  </a:schemeClr>
                </a:solidFill>
                <a:latin typeface="Agency FB" panose="020B0503020202020204" pitchFamily="34" charset="0"/>
                <a:ea typeface="字魂59号-创粗黑" panose="00000500000000000000" pitchFamily="2" charset="-122"/>
              </a:endParaRPr>
            </a:p>
          </p:txBody>
        </p:sp>
        <p:sp>
          <p:nvSpPr>
            <p:cNvPr id="164" name="淘宝-想搞设计PPT(倒卖必究)-164">
              <a:extLst>
                <a:ext uri="{FF2B5EF4-FFF2-40B4-BE49-F238E27FC236}">
                  <a16:creationId xmlns:a16="http://schemas.microsoft.com/office/drawing/2014/main" id="{F9956200-F94C-4D06-95C8-A3615544F27F}"/>
                </a:ext>
              </a:extLst>
            </p:cNvPr>
            <p:cNvSpPr>
              <a:spLocks noChangeArrowheads="1"/>
            </p:cNvSpPr>
            <p:nvPr/>
          </p:nvSpPr>
          <p:spPr bwMode="auto">
            <a:xfrm>
              <a:off x="6619996" y="4695006"/>
              <a:ext cx="244218" cy="245223"/>
            </a:xfrm>
            <a:prstGeom prst="ellipse">
              <a:avLst/>
            </a:prstGeom>
            <a:solidFill>
              <a:srgbClr val="1554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1">
                    <a:lumMod val="65000"/>
                    <a:lumOff val="35000"/>
                  </a:schemeClr>
                </a:solidFill>
                <a:latin typeface="Agency FB" panose="020B0503020202020204" pitchFamily="34" charset="0"/>
                <a:ea typeface="字魂59号-创粗黑" panose="00000500000000000000" pitchFamily="2" charset="-122"/>
              </a:endParaRPr>
            </a:p>
          </p:txBody>
        </p:sp>
        <p:sp>
          <p:nvSpPr>
            <p:cNvPr id="224" name="淘宝-想搞设计PPT(倒卖必究)-224">
              <a:extLst>
                <a:ext uri="{FF2B5EF4-FFF2-40B4-BE49-F238E27FC236}">
                  <a16:creationId xmlns:a16="http://schemas.microsoft.com/office/drawing/2014/main" id="{B2C6AC34-C996-443D-85EC-5C7FF8E41FE6}"/>
                </a:ext>
              </a:extLst>
            </p:cNvPr>
            <p:cNvSpPr>
              <a:spLocks noChangeArrowheads="1"/>
            </p:cNvSpPr>
            <p:nvPr/>
          </p:nvSpPr>
          <p:spPr bwMode="auto">
            <a:xfrm>
              <a:off x="3959726" y="3473915"/>
              <a:ext cx="469341" cy="471351"/>
            </a:xfrm>
            <a:prstGeom prst="ellipse">
              <a:avLst/>
            </a:prstGeom>
            <a:solidFill>
              <a:srgbClr val="1554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1">
                    <a:lumMod val="65000"/>
                    <a:lumOff val="35000"/>
                  </a:schemeClr>
                </a:solidFill>
                <a:latin typeface="Agency FB" panose="020B0503020202020204" pitchFamily="34" charset="0"/>
                <a:ea typeface="字魂59号-创粗黑" panose="00000500000000000000" pitchFamily="2" charset="-122"/>
              </a:endParaRPr>
            </a:p>
          </p:txBody>
        </p:sp>
        <p:sp>
          <p:nvSpPr>
            <p:cNvPr id="225" name="淘宝-想搞设计PPT(倒卖必究)-225">
              <a:extLst>
                <a:ext uri="{FF2B5EF4-FFF2-40B4-BE49-F238E27FC236}">
                  <a16:creationId xmlns:a16="http://schemas.microsoft.com/office/drawing/2014/main" id="{F97EA02C-1C1B-4DA7-8D5D-14DC98B219E5}"/>
                </a:ext>
              </a:extLst>
            </p:cNvPr>
            <p:cNvSpPr>
              <a:spLocks noChangeArrowheads="1"/>
            </p:cNvSpPr>
            <p:nvPr/>
          </p:nvSpPr>
          <p:spPr bwMode="auto">
            <a:xfrm>
              <a:off x="4362736" y="4969375"/>
              <a:ext cx="466326" cy="464316"/>
            </a:xfrm>
            <a:prstGeom prst="ellipse">
              <a:avLst/>
            </a:prstGeom>
            <a:solidFill>
              <a:srgbClr val="1554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1">
                    <a:lumMod val="65000"/>
                    <a:lumOff val="35000"/>
                  </a:schemeClr>
                </a:solidFill>
                <a:latin typeface="Agency FB" panose="020B0503020202020204" pitchFamily="34" charset="0"/>
                <a:ea typeface="字魂59号-创粗黑" panose="00000500000000000000" pitchFamily="2" charset="-122"/>
              </a:endParaRPr>
            </a:p>
          </p:txBody>
        </p:sp>
        <p:sp>
          <p:nvSpPr>
            <p:cNvPr id="226" name="淘宝-想搞设计PPT(倒卖必究)-226">
              <a:extLst>
                <a:ext uri="{FF2B5EF4-FFF2-40B4-BE49-F238E27FC236}">
                  <a16:creationId xmlns:a16="http://schemas.microsoft.com/office/drawing/2014/main" id="{44C0E42F-5E8C-4B62-8926-C623C2EEEAC6}"/>
                </a:ext>
              </a:extLst>
            </p:cNvPr>
            <p:cNvSpPr>
              <a:spLocks noChangeArrowheads="1"/>
            </p:cNvSpPr>
            <p:nvPr/>
          </p:nvSpPr>
          <p:spPr bwMode="auto">
            <a:xfrm>
              <a:off x="7532548" y="1828709"/>
              <a:ext cx="468336" cy="469341"/>
            </a:xfrm>
            <a:prstGeom prst="ellipse">
              <a:avLst/>
            </a:prstGeom>
            <a:solidFill>
              <a:srgbClr val="1554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1">
                    <a:lumMod val="65000"/>
                    <a:lumOff val="35000"/>
                  </a:schemeClr>
                </a:solidFill>
                <a:latin typeface="Agency FB" panose="020B0503020202020204" pitchFamily="34" charset="0"/>
                <a:ea typeface="字魂59号-创粗黑" panose="00000500000000000000" pitchFamily="2" charset="-122"/>
              </a:endParaRPr>
            </a:p>
          </p:txBody>
        </p:sp>
        <p:sp>
          <p:nvSpPr>
            <p:cNvPr id="227" name="淘宝-想搞设计PPT(倒卖必究)-227">
              <a:extLst>
                <a:ext uri="{FF2B5EF4-FFF2-40B4-BE49-F238E27FC236}">
                  <a16:creationId xmlns:a16="http://schemas.microsoft.com/office/drawing/2014/main" id="{B7407AC8-353E-4F99-AC60-4249A0DD1DBE}"/>
                </a:ext>
              </a:extLst>
            </p:cNvPr>
            <p:cNvSpPr>
              <a:spLocks noChangeArrowheads="1"/>
            </p:cNvSpPr>
            <p:nvPr/>
          </p:nvSpPr>
          <p:spPr bwMode="auto">
            <a:xfrm>
              <a:off x="4361731" y="1828709"/>
              <a:ext cx="469341" cy="469341"/>
            </a:xfrm>
            <a:prstGeom prst="ellipse">
              <a:avLst/>
            </a:prstGeom>
            <a:solidFill>
              <a:srgbClr val="1554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1">
                    <a:lumMod val="65000"/>
                    <a:lumOff val="35000"/>
                  </a:schemeClr>
                </a:solidFill>
                <a:latin typeface="Agency FB" panose="020B0503020202020204" pitchFamily="34" charset="0"/>
                <a:ea typeface="字魂59号-创粗黑" panose="00000500000000000000" pitchFamily="2" charset="-122"/>
              </a:endParaRPr>
            </a:p>
          </p:txBody>
        </p:sp>
        <p:sp>
          <p:nvSpPr>
            <p:cNvPr id="228" name="淘宝-想搞设计PPT(倒卖必究)-228">
              <a:extLst>
                <a:ext uri="{FF2B5EF4-FFF2-40B4-BE49-F238E27FC236}">
                  <a16:creationId xmlns:a16="http://schemas.microsoft.com/office/drawing/2014/main" id="{B751F8BD-59C3-4D44-BD24-41ED9CE84347}"/>
                </a:ext>
              </a:extLst>
            </p:cNvPr>
            <p:cNvSpPr>
              <a:spLocks noChangeArrowheads="1"/>
            </p:cNvSpPr>
            <p:nvPr/>
          </p:nvSpPr>
          <p:spPr bwMode="auto">
            <a:xfrm>
              <a:off x="7534558" y="4967364"/>
              <a:ext cx="466326" cy="468336"/>
            </a:xfrm>
            <a:prstGeom prst="ellipse">
              <a:avLst/>
            </a:prstGeom>
            <a:solidFill>
              <a:srgbClr val="1554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1">
                    <a:lumMod val="65000"/>
                    <a:lumOff val="35000"/>
                  </a:schemeClr>
                </a:solidFill>
                <a:latin typeface="Agency FB" panose="020B0503020202020204" pitchFamily="34" charset="0"/>
                <a:ea typeface="字魂59号-创粗黑" panose="00000500000000000000" pitchFamily="2" charset="-122"/>
              </a:endParaRPr>
            </a:p>
          </p:txBody>
        </p:sp>
        <p:sp>
          <p:nvSpPr>
            <p:cNvPr id="229" name="淘宝-想搞设计PPT(倒卖必究)-229">
              <a:extLst>
                <a:ext uri="{FF2B5EF4-FFF2-40B4-BE49-F238E27FC236}">
                  <a16:creationId xmlns:a16="http://schemas.microsoft.com/office/drawing/2014/main" id="{1C500A90-D4BE-4598-9249-2D62D4D3C5E6}"/>
                </a:ext>
              </a:extLst>
            </p:cNvPr>
            <p:cNvSpPr>
              <a:spLocks noChangeArrowheads="1"/>
            </p:cNvSpPr>
            <p:nvPr/>
          </p:nvSpPr>
          <p:spPr bwMode="auto">
            <a:xfrm>
              <a:off x="7935558" y="3474920"/>
              <a:ext cx="468336" cy="468336"/>
            </a:xfrm>
            <a:prstGeom prst="ellipse">
              <a:avLst/>
            </a:prstGeom>
            <a:solidFill>
              <a:srgbClr val="1554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1">
                    <a:lumMod val="65000"/>
                    <a:lumOff val="35000"/>
                  </a:schemeClr>
                </a:solidFill>
                <a:latin typeface="Agency FB" panose="020B0503020202020204" pitchFamily="34" charset="0"/>
                <a:ea typeface="字魂59号-创粗黑" panose="00000500000000000000" pitchFamily="2" charset="-122"/>
              </a:endParaRPr>
            </a:p>
          </p:txBody>
        </p:sp>
      </p:grpSp>
      <p:grpSp>
        <p:nvGrpSpPr>
          <p:cNvPr id="9" name="组合 8">
            <a:extLst>
              <a:ext uri="{FF2B5EF4-FFF2-40B4-BE49-F238E27FC236}">
                <a16:creationId xmlns:a16="http://schemas.microsoft.com/office/drawing/2014/main" id="{B198B873-0C0A-841A-6DBF-B645EB099533}"/>
              </a:ext>
            </a:extLst>
          </p:cNvPr>
          <p:cNvGrpSpPr/>
          <p:nvPr/>
        </p:nvGrpSpPr>
        <p:grpSpPr>
          <a:xfrm>
            <a:off x="5545818" y="2780362"/>
            <a:ext cx="1268621" cy="1316519"/>
            <a:chOff x="5545818" y="2780362"/>
            <a:chExt cx="1268621" cy="1316519"/>
          </a:xfrm>
        </p:grpSpPr>
        <p:sp>
          <p:nvSpPr>
            <p:cNvPr id="92" name="淘宝-想搞设计PPT(倒卖必究)-92">
              <a:extLst>
                <a:ext uri="{FF2B5EF4-FFF2-40B4-BE49-F238E27FC236}">
                  <a16:creationId xmlns:a16="http://schemas.microsoft.com/office/drawing/2014/main" id="{E5DF0270-744E-4C36-B6A1-6C402B993A3E}"/>
                </a:ext>
              </a:extLst>
            </p:cNvPr>
            <p:cNvSpPr>
              <a:spLocks noEditPoints="1"/>
            </p:cNvSpPr>
            <p:nvPr/>
          </p:nvSpPr>
          <p:spPr bwMode="auto">
            <a:xfrm>
              <a:off x="5545818" y="2941562"/>
              <a:ext cx="191958" cy="226356"/>
            </a:xfrm>
            <a:custGeom>
              <a:avLst/>
              <a:gdLst>
                <a:gd name="T0" fmla="*/ 0 w 78"/>
                <a:gd name="T1" fmla="*/ 84 h 92"/>
                <a:gd name="T2" fmla="*/ 30 w 78"/>
                <a:gd name="T3" fmla="*/ 19 h 92"/>
                <a:gd name="T4" fmla="*/ 39 w 78"/>
                <a:gd name="T5" fmla="*/ 26 h 92"/>
                <a:gd name="T6" fmla="*/ 39 w 78"/>
                <a:gd name="T7" fmla="*/ 26 h 92"/>
                <a:gd name="T8" fmla="*/ 39 w 78"/>
                <a:gd name="T9" fmla="*/ 26 h 92"/>
                <a:gd name="T10" fmla="*/ 40 w 78"/>
                <a:gd name="T11" fmla="*/ 26 h 92"/>
                <a:gd name="T12" fmla="*/ 40 w 78"/>
                <a:gd name="T13" fmla="*/ 27 h 92"/>
                <a:gd name="T14" fmla="*/ 41 w 78"/>
                <a:gd name="T15" fmla="*/ 27 h 92"/>
                <a:gd name="T16" fmla="*/ 41 w 78"/>
                <a:gd name="T17" fmla="*/ 27 h 92"/>
                <a:gd name="T18" fmla="*/ 42 w 78"/>
                <a:gd name="T19" fmla="*/ 28 h 92"/>
                <a:gd name="T20" fmla="*/ 42 w 78"/>
                <a:gd name="T21" fmla="*/ 28 h 92"/>
                <a:gd name="T22" fmla="*/ 43 w 78"/>
                <a:gd name="T23" fmla="*/ 28 h 92"/>
                <a:gd name="T24" fmla="*/ 43 w 78"/>
                <a:gd name="T25" fmla="*/ 29 h 92"/>
                <a:gd name="T26" fmla="*/ 43 w 78"/>
                <a:gd name="T27" fmla="*/ 29 h 92"/>
                <a:gd name="T28" fmla="*/ 44 w 78"/>
                <a:gd name="T29" fmla="*/ 29 h 92"/>
                <a:gd name="T30" fmla="*/ 48 w 78"/>
                <a:gd name="T31" fmla="*/ 32 h 92"/>
                <a:gd name="T32" fmla="*/ 49 w 78"/>
                <a:gd name="T33" fmla="*/ 33 h 92"/>
                <a:gd name="T34" fmla="*/ 49 w 78"/>
                <a:gd name="T35" fmla="*/ 33 h 92"/>
                <a:gd name="T36" fmla="*/ 49 w 78"/>
                <a:gd name="T37" fmla="*/ 33 h 92"/>
                <a:gd name="T38" fmla="*/ 50 w 78"/>
                <a:gd name="T39" fmla="*/ 34 h 92"/>
                <a:gd name="T40" fmla="*/ 50 w 78"/>
                <a:gd name="T41" fmla="*/ 34 h 92"/>
                <a:gd name="T42" fmla="*/ 51 w 78"/>
                <a:gd name="T43" fmla="*/ 34 h 92"/>
                <a:gd name="T44" fmla="*/ 51 w 78"/>
                <a:gd name="T45" fmla="*/ 34 h 92"/>
                <a:gd name="T46" fmla="*/ 52 w 78"/>
                <a:gd name="T47" fmla="*/ 35 h 92"/>
                <a:gd name="T48" fmla="*/ 52 w 78"/>
                <a:gd name="T49" fmla="*/ 35 h 92"/>
                <a:gd name="T50" fmla="*/ 53 w 78"/>
                <a:gd name="T51" fmla="*/ 35 h 92"/>
                <a:gd name="T52" fmla="*/ 53 w 78"/>
                <a:gd name="T53" fmla="*/ 36 h 92"/>
                <a:gd name="T54" fmla="*/ 53 w 78"/>
                <a:gd name="T55" fmla="*/ 36 h 92"/>
                <a:gd name="T56" fmla="*/ 49 w 78"/>
                <a:gd name="T57" fmla="*/ 78 h 92"/>
                <a:gd name="T58" fmla="*/ 8 w 78"/>
                <a:gd name="T59" fmla="*/ 90 h 92"/>
                <a:gd name="T60" fmla="*/ 35 w 78"/>
                <a:gd name="T61" fmla="*/ 63 h 92"/>
                <a:gd name="T62" fmla="*/ 19 w 78"/>
                <a:gd name="T63" fmla="*/ 52 h 92"/>
                <a:gd name="T64" fmla="*/ 3 w 78"/>
                <a:gd name="T65" fmla="*/ 87 h 92"/>
                <a:gd name="T66" fmla="*/ 74 w 78"/>
                <a:gd name="T67" fmla="*/ 92 h 92"/>
                <a:gd name="T68" fmla="*/ 54 w 78"/>
                <a:gd name="T69" fmla="*/ 82 h 92"/>
                <a:gd name="T70" fmla="*/ 69 w 78"/>
                <a:gd name="T71" fmla="*/ 42 h 92"/>
                <a:gd name="T72" fmla="*/ 35 w 78"/>
                <a:gd name="T73" fmla="*/ 0 h 92"/>
                <a:gd name="T74" fmla="*/ 69 w 78"/>
                <a:gd name="T75" fmla="*/ 4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8" h="92">
                  <a:moveTo>
                    <a:pt x="3" y="87"/>
                  </a:moveTo>
                  <a:cubicBezTo>
                    <a:pt x="2" y="86"/>
                    <a:pt x="1" y="85"/>
                    <a:pt x="0" y="84"/>
                  </a:cubicBezTo>
                  <a:cubicBezTo>
                    <a:pt x="0" y="71"/>
                    <a:pt x="0" y="58"/>
                    <a:pt x="1" y="44"/>
                  </a:cubicBezTo>
                  <a:cubicBezTo>
                    <a:pt x="12" y="40"/>
                    <a:pt x="22" y="31"/>
                    <a:pt x="30" y="19"/>
                  </a:cubicBezTo>
                  <a:cubicBezTo>
                    <a:pt x="38" y="25"/>
                    <a:pt x="38" y="25"/>
                    <a:pt x="38" y="25"/>
                  </a:cubicBezTo>
                  <a:cubicBezTo>
                    <a:pt x="39" y="26"/>
                    <a:pt x="39" y="26"/>
                    <a:pt x="39" y="26"/>
                  </a:cubicBezTo>
                  <a:cubicBezTo>
                    <a:pt x="39" y="26"/>
                    <a:pt x="39" y="26"/>
                    <a:pt x="39" y="26"/>
                  </a:cubicBezTo>
                  <a:cubicBezTo>
                    <a:pt x="39" y="26"/>
                    <a:pt x="39" y="26"/>
                    <a:pt x="39" y="26"/>
                  </a:cubicBezTo>
                  <a:cubicBezTo>
                    <a:pt x="39" y="26"/>
                    <a:pt x="39" y="26"/>
                    <a:pt x="39" y="26"/>
                  </a:cubicBezTo>
                  <a:cubicBezTo>
                    <a:pt x="39" y="26"/>
                    <a:pt x="39" y="26"/>
                    <a:pt x="39" y="26"/>
                  </a:cubicBezTo>
                  <a:cubicBezTo>
                    <a:pt x="40" y="26"/>
                    <a:pt x="40" y="26"/>
                    <a:pt x="40" y="26"/>
                  </a:cubicBezTo>
                  <a:cubicBezTo>
                    <a:pt x="40" y="26"/>
                    <a:pt x="40" y="26"/>
                    <a:pt x="40" y="26"/>
                  </a:cubicBezTo>
                  <a:cubicBezTo>
                    <a:pt x="40" y="27"/>
                    <a:pt x="40" y="27"/>
                    <a:pt x="40" y="27"/>
                  </a:cubicBezTo>
                  <a:cubicBezTo>
                    <a:pt x="40" y="27"/>
                    <a:pt x="40" y="27"/>
                    <a:pt x="40" y="27"/>
                  </a:cubicBezTo>
                  <a:cubicBezTo>
                    <a:pt x="41" y="27"/>
                    <a:pt x="41" y="27"/>
                    <a:pt x="41" y="27"/>
                  </a:cubicBezTo>
                  <a:cubicBezTo>
                    <a:pt x="41" y="27"/>
                    <a:pt x="41" y="27"/>
                    <a:pt x="41" y="27"/>
                  </a:cubicBezTo>
                  <a:cubicBezTo>
                    <a:pt x="41" y="27"/>
                    <a:pt x="41" y="27"/>
                    <a:pt x="41" y="27"/>
                  </a:cubicBezTo>
                  <a:cubicBezTo>
                    <a:pt x="41" y="27"/>
                    <a:pt x="41" y="27"/>
                    <a:pt x="41" y="27"/>
                  </a:cubicBezTo>
                  <a:cubicBezTo>
                    <a:pt x="41" y="28"/>
                    <a:pt x="41" y="28"/>
                    <a:pt x="41" y="28"/>
                  </a:cubicBezTo>
                  <a:cubicBezTo>
                    <a:pt x="42" y="28"/>
                    <a:pt x="42" y="28"/>
                    <a:pt x="42" y="28"/>
                  </a:cubicBezTo>
                  <a:cubicBezTo>
                    <a:pt x="42" y="28"/>
                    <a:pt x="42" y="28"/>
                    <a:pt x="42" y="28"/>
                  </a:cubicBezTo>
                  <a:cubicBezTo>
                    <a:pt x="42" y="28"/>
                    <a:pt x="42" y="28"/>
                    <a:pt x="42" y="28"/>
                  </a:cubicBezTo>
                  <a:cubicBezTo>
                    <a:pt x="42" y="28"/>
                    <a:pt x="42" y="28"/>
                    <a:pt x="42" y="28"/>
                  </a:cubicBezTo>
                  <a:cubicBezTo>
                    <a:pt x="43" y="28"/>
                    <a:pt x="43" y="28"/>
                    <a:pt x="43" y="28"/>
                  </a:cubicBezTo>
                  <a:cubicBezTo>
                    <a:pt x="43" y="28"/>
                    <a:pt x="43" y="28"/>
                    <a:pt x="43" y="28"/>
                  </a:cubicBezTo>
                  <a:cubicBezTo>
                    <a:pt x="43" y="29"/>
                    <a:pt x="43" y="29"/>
                    <a:pt x="43" y="29"/>
                  </a:cubicBezTo>
                  <a:cubicBezTo>
                    <a:pt x="43" y="29"/>
                    <a:pt x="43" y="29"/>
                    <a:pt x="43" y="29"/>
                  </a:cubicBezTo>
                  <a:cubicBezTo>
                    <a:pt x="43" y="29"/>
                    <a:pt x="43" y="29"/>
                    <a:pt x="43" y="29"/>
                  </a:cubicBezTo>
                  <a:cubicBezTo>
                    <a:pt x="44" y="29"/>
                    <a:pt x="44" y="29"/>
                    <a:pt x="44" y="29"/>
                  </a:cubicBezTo>
                  <a:cubicBezTo>
                    <a:pt x="44" y="29"/>
                    <a:pt x="44" y="29"/>
                    <a:pt x="44" y="29"/>
                  </a:cubicBezTo>
                  <a:cubicBezTo>
                    <a:pt x="44" y="29"/>
                    <a:pt x="44" y="29"/>
                    <a:pt x="44" y="29"/>
                  </a:cubicBezTo>
                  <a:cubicBezTo>
                    <a:pt x="48" y="32"/>
                    <a:pt x="48" y="32"/>
                    <a:pt x="48" y="32"/>
                  </a:cubicBezTo>
                  <a:cubicBezTo>
                    <a:pt x="48" y="32"/>
                    <a:pt x="48" y="32"/>
                    <a:pt x="48" y="32"/>
                  </a:cubicBezTo>
                  <a:cubicBezTo>
                    <a:pt x="49" y="33"/>
                    <a:pt x="49" y="33"/>
                    <a:pt x="49" y="33"/>
                  </a:cubicBezTo>
                  <a:cubicBezTo>
                    <a:pt x="49" y="33"/>
                    <a:pt x="49" y="33"/>
                    <a:pt x="49" y="33"/>
                  </a:cubicBezTo>
                  <a:cubicBezTo>
                    <a:pt x="49" y="33"/>
                    <a:pt x="49" y="33"/>
                    <a:pt x="49" y="33"/>
                  </a:cubicBezTo>
                  <a:cubicBezTo>
                    <a:pt x="49" y="33"/>
                    <a:pt x="49" y="33"/>
                    <a:pt x="49" y="33"/>
                  </a:cubicBezTo>
                  <a:cubicBezTo>
                    <a:pt x="49" y="33"/>
                    <a:pt x="49" y="33"/>
                    <a:pt x="49" y="33"/>
                  </a:cubicBezTo>
                  <a:cubicBezTo>
                    <a:pt x="50" y="33"/>
                    <a:pt x="50" y="33"/>
                    <a:pt x="50" y="33"/>
                  </a:cubicBezTo>
                  <a:cubicBezTo>
                    <a:pt x="50" y="34"/>
                    <a:pt x="50" y="34"/>
                    <a:pt x="50" y="34"/>
                  </a:cubicBezTo>
                  <a:cubicBezTo>
                    <a:pt x="50" y="34"/>
                    <a:pt x="50" y="34"/>
                    <a:pt x="50" y="34"/>
                  </a:cubicBezTo>
                  <a:cubicBezTo>
                    <a:pt x="50" y="34"/>
                    <a:pt x="50" y="34"/>
                    <a:pt x="50" y="34"/>
                  </a:cubicBezTo>
                  <a:cubicBezTo>
                    <a:pt x="51" y="34"/>
                    <a:pt x="51" y="34"/>
                    <a:pt x="51" y="34"/>
                  </a:cubicBezTo>
                  <a:cubicBezTo>
                    <a:pt x="51" y="34"/>
                    <a:pt x="51" y="34"/>
                    <a:pt x="51" y="34"/>
                  </a:cubicBezTo>
                  <a:cubicBezTo>
                    <a:pt x="51" y="34"/>
                    <a:pt x="51" y="34"/>
                    <a:pt x="51" y="34"/>
                  </a:cubicBezTo>
                  <a:cubicBezTo>
                    <a:pt x="51" y="34"/>
                    <a:pt x="51" y="34"/>
                    <a:pt x="51" y="34"/>
                  </a:cubicBezTo>
                  <a:cubicBezTo>
                    <a:pt x="51" y="35"/>
                    <a:pt x="51" y="35"/>
                    <a:pt x="51" y="35"/>
                  </a:cubicBezTo>
                  <a:cubicBezTo>
                    <a:pt x="52" y="35"/>
                    <a:pt x="52" y="35"/>
                    <a:pt x="52" y="35"/>
                  </a:cubicBezTo>
                  <a:cubicBezTo>
                    <a:pt x="52" y="35"/>
                    <a:pt x="52" y="35"/>
                    <a:pt x="52" y="35"/>
                  </a:cubicBezTo>
                  <a:cubicBezTo>
                    <a:pt x="52" y="35"/>
                    <a:pt x="52" y="35"/>
                    <a:pt x="52" y="35"/>
                  </a:cubicBezTo>
                  <a:cubicBezTo>
                    <a:pt x="52" y="35"/>
                    <a:pt x="52" y="35"/>
                    <a:pt x="52" y="35"/>
                  </a:cubicBezTo>
                  <a:cubicBezTo>
                    <a:pt x="53" y="35"/>
                    <a:pt x="53" y="35"/>
                    <a:pt x="53" y="35"/>
                  </a:cubicBezTo>
                  <a:cubicBezTo>
                    <a:pt x="53" y="36"/>
                    <a:pt x="53" y="36"/>
                    <a:pt x="53" y="36"/>
                  </a:cubicBezTo>
                  <a:cubicBezTo>
                    <a:pt x="53" y="36"/>
                    <a:pt x="53" y="36"/>
                    <a:pt x="53" y="36"/>
                  </a:cubicBezTo>
                  <a:cubicBezTo>
                    <a:pt x="53" y="36"/>
                    <a:pt x="53" y="36"/>
                    <a:pt x="53" y="36"/>
                  </a:cubicBezTo>
                  <a:cubicBezTo>
                    <a:pt x="53" y="36"/>
                    <a:pt x="53" y="36"/>
                    <a:pt x="53" y="36"/>
                  </a:cubicBezTo>
                  <a:cubicBezTo>
                    <a:pt x="62" y="42"/>
                    <a:pt x="62" y="42"/>
                    <a:pt x="62" y="42"/>
                  </a:cubicBezTo>
                  <a:cubicBezTo>
                    <a:pt x="54" y="54"/>
                    <a:pt x="49" y="66"/>
                    <a:pt x="49" y="78"/>
                  </a:cubicBezTo>
                  <a:cubicBezTo>
                    <a:pt x="36" y="83"/>
                    <a:pt x="24" y="87"/>
                    <a:pt x="11" y="92"/>
                  </a:cubicBezTo>
                  <a:cubicBezTo>
                    <a:pt x="10" y="91"/>
                    <a:pt x="9" y="91"/>
                    <a:pt x="8" y="90"/>
                  </a:cubicBezTo>
                  <a:cubicBezTo>
                    <a:pt x="24" y="67"/>
                    <a:pt x="24" y="67"/>
                    <a:pt x="24" y="67"/>
                  </a:cubicBezTo>
                  <a:cubicBezTo>
                    <a:pt x="28" y="68"/>
                    <a:pt x="32" y="67"/>
                    <a:pt x="35" y="63"/>
                  </a:cubicBezTo>
                  <a:cubicBezTo>
                    <a:pt x="38" y="59"/>
                    <a:pt x="37" y="53"/>
                    <a:pt x="33" y="50"/>
                  </a:cubicBezTo>
                  <a:cubicBezTo>
                    <a:pt x="28" y="47"/>
                    <a:pt x="22" y="48"/>
                    <a:pt x="19" y="52"/>
                  </a:cubicBezTo>
                  <a:cubicBezTo>
                    <a:pt x="16" y="56"/>
                    <a:pt x="17" y="61"/>
                    <a:pt x="20" y="64"/>
                  </a:cubicBezTo>
                  <a:cubicBezTo>
                    <a:pt x="3" y="87"/>
                    <a:pt x="3" y="87"/>
                    <a:pt x="3" y="87"/>
                  </a:cubicBezTo>
                  <a:close/>
                  <a:moveTo>
                    <a:pt x="27" y="92"/>
                  </a:moveTo>
                  <a:cubicBezTo>
                    <a:pt x="74" y="92"/>
                    <a:pt x="74" y="92"/>
                    <a:pt x="74" y="92"/>
                  </a:cubicBezTo>
                  <a:cubicBezTo>
                    <a:pt x="74" y="82"/>
                    <a:pt x="74" y="82"/>
                    <a:pt x="74" y="82"/>
                  </a:cubicBezTo>
                  <a:cubicBezTo>
                    <a:pt x="54" y="82"/>
                    <a:pt x="54" y="82"/>
                    <a:pt x="54" y="82"/>
                  </a:cubicBezTo>
                  <a:cubicBezTo>
                    <a:pt x="27" y="92"/>
                    <a:pt x="27" y="92"/>
                    <a:pt x="27" y="92"/>
                  </a:cubicBezTo>
                  <a:close/>
                  <a:moveTo>
                    <a:pt x="69" y="42"/>
                  </a:moveTo>
                  <a:cubicBezTo>
                    <a:pt x="78" y="30"/>
                    <a:pt x="78" y="30"/>
                    <a:pt x="78" y="30"/>
                  </a:cubicBezTo>
                  <a:cubicBezTo>
                    <a:pt x="35" y="0"/>
                    <a:pt x="35" y="0"/>
                    <a:pt x="35" y="0"/>
                  </a:cubicBezTo>
                  <a:cubicBezTo>
                    <a:pt x="26" y="11"/>
                    <a:pt x="26" y="11"/>
                    <a:pt x="26" y="11"/>
                  </a:cubicBezTo>
                  <a:lnTo>
                    <a:pt x="69" y="42"/>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zh-CN" altLang="en-US" dirty="0">
                <a:solidFill>
                  <a:schemeClr val="tx1">
                    <a:lumMod val="65000"/>
                    <a:lumOff val="35000"/>
                  </a:schemeClr>
                </a:solidFill>
                <a:latin typeface="Agency FB" panose="020B0503020202020204" pitchFamily="34" charset="0"/>
                <a:ea typeface="字魂59号-创粗黑" panose="00000500000000000000" pitchFamily="2" charset="-122"/>
              </a:endParaRPr>
            </a:p>
          </p:txBody>
        </p:sp>
        <p:sp>
          <p:nvSpPr>
            <p:cNvPr id="97" name="淘宝-想搞设计PPT(倒卖必究)-97">
              <a:extLst>
                <a:ext uri="{FF2B5EF4-FFF2-40B4-BE49-F238E27FC236}">
                  <a16:creationId xmlns:a16="http://schemas.microsoft.com/office/drawing/2014/main" id="{0B2C6C76-C545-4A38-B785-79ECB66BC8EC}"/>
                </a:ext>
              </a:extLst>
            </p:cNvPr>
            <p:cNvSpPr>
              <a:spLocks noEditPoints="1"/>
            </p:cNvSpPr>
            <p:nvPr/>
          </p:nvSpPr>
          <p:spPr bwMode="auto">
            <a:xfrm>
              <a:off x="6314862" y="2780362"/>
              <a:ext cx="282633" cy="289629"/>
            </a:xfrm>
            <a:custGeom>
              <a:avLst/>
              <a:gdLst>
                <a:gd name="T0" fmla="*/ 81 w 91"/>
                <a:gd name="T1" fmla="*/ 44 h 93"/>
                <a:gd name="T2" fmla="*/ 88 w 91"/>
                <a:gd name="T3" fmla="*/ 37 h 93"/>
                <a:gd name="T4" fmla="*/ 88 w 91"/>
                <a:gd name="T5" fmla="*/ 23 h 93"/>
                <a:gd name="T6" fmla="*/ 68 w 91"/>
                <a:gd name="T7" fmla="*/ 4 h 93"/>
                <a:gd name="T8" fmla="*/ 54 w 91"/>
                <a:gd name="T9" fmla="*/ 4 h 93"/>
                <a:gd name="T10" fmla="*/ 47 w 91"/>
                <a:gd name="T11" fmla="*/ 10 h 93"/>
                <a:gd name="T12" fmla="*/ 81 w 91"/>
                <a:gd name="T13" fmla="*/ 44 h 93"/>
                <a:gd name="T14" fmla="*/ 52 w 91"/>
                <a:gd name="T15" fmla="*/ 23 h 93"/>
                <a:gd name="T16" fmla="*/ 68 w 91"/>
                <a:gd name="T17" fmla="*/ 39 h 93"/>
                <a:gd name="T18" fmla="*/ 77 w 91"/>
                <a:gd name="T19" fmla="*/ 47 h 93"/>
                <a:gd name="T20" fmla="*/ 43 w 91"/>
                <a:gd name="T21" fmla="*/ 81 h 93"/>
                <a:gd name="T22" fmla="*/ 35 w 91"/>
                <a:gd name="T23" fmla="*/ 72 h 93"/>
                <a:gd name="T24" fmla="*/ 19 w 91"/>
                <a:gd name="T25" fmla="*/ 58 h 93"/>
                <a:gd name="T26" fmla="*/ 42 w 91"/>
                <a:gd name="T27" fmla="*/ 36 h 93"/>
                <a:gd name="T28" fmla="*/ 40 w 91"/>
                <a:gd name="T29" fmla="*/ 34 h 93"/>
                <a:gd name="T30" fmla="*/ 16 w 91"/>
                <a:gd name="T31" fmla="*/ 57 h 93"/>
                <a:gd name="T32" fmla="*/ 10 w 91"/>
                <a:gd name="T33" fmla="*/ 48 h 93"/>
                <a:gd name="T34" fmla="*/ 44 w 91"/>
                <a:gd name="T35" fmla="*/ 14 h 93"/>
                <a:gd name="T36" fmla="*/ 52 w 91"/>
                <a:gd name="T37" fmla="*/ 23 h 93"/>
                <a:gd name="T38" fmla="*/ 4 w 91"/>
                <a:gd name="T39" fmla="*/ 68 h 93"/>
                <a:gd name="T40" fmla="*/ 0 w 91"/>
                <a:gd name="T41" fmla="*/ 86 h 93"/>
                <a:gd name="T42" fmla="*/ 7 w 91"/>
                <a:gd name="T43" fmla="*/ 93 h 93"/>
                <a:gd name="T44" fmla="*/ 25 w 91"/>
                <a:gd name="T45" fmla="*/ 89 h 93"/>
                <a:gd name="T46" fmla="*/ 4 w 91"/>
                <a:gd name="T47" fmla="*/ 68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1" h="93">
                  <a:moveTo>
                    <a:pt x="81" y="44"/>
                  </a:moveTo>
                  <a:cubicBezTo>
                    <a:pt x="88" y="37"/>
                    <a:pt x="88" y="37"/>
                    <a:pt x="88" y="37"/>
                  </a:cubicBezTo>
                  <a:cubicBezTo>
                    <a:pt x="91" y="33"/>
                    <a:pt x="91" y="27"/>
                    <a:pt x="88" y="23"/>
                  </a:cubicBezTo>
                  <a:cubicBezTo>
                    <a:pt x="68" y="4"/>
                    <a:pt x="68" y="4"/>
                    <a:pt x="68" y="4"/>
                  </a:cubicBezTo>
                  <a:cubicBezTo>
                    <a:pt x="64" y="0"/>
                    <a:pt x="58" y="0"/>
                    <a:pt x="54" y="4"/>
                  </a:cubicBezTo>
                  <a:cubicBezTo>
                    <a:pt x="47" y="10"/>
                    <a:pt x="47" y="10"/>
                    <a:pt x="47" y="10"/>
                  </a:cubicBezTo>
                  <a:cubicBezTo>
                    <a:pt x="81" y="44"/>
                    <a:pt x="81" y="44"/>
                    <a:pt x="81" y="44"/>
                  </a:cubicBezTo>
                  <a:close/>
                  <a:moveTo>
                    <a:pt x="52" y="23"/>
                  </a:moveTo>
                  <a:cubicBezTo>
                    <a:pt x="68" y="39"/>
                    <a:pt x="68" y="39"/>
                    <a:pt x="68" y="39"/>
                  </a:cubicBezTo>
                  <a:cubicBezTo>
                    <a:pt x="77" y="47"/>
                    <a:pt x="77" y="47"/>
                    <a:pt x="77" y="47"/>
                  </a:cubicBezTo>
                  <a:cubicBezTo>
                    <a:pt x="43" y="81"/>
                    <a:pt x="43" y="81"/>
                    <a:pt x="43" y="81"/>
                  </a:cubicBezTo>
                  <a:cubicBezTo>
                    <a:pt x="35" y="83"/>
                    <a:pt x="33" y="79"/>
                    <a:pt x="35" y="72"/>
                  </a:cubicBezTo>
                  <a:cubicBezTo>
                    <a:pt x="26" y="71"/>
                    <a:pt x="20" y="68"/>
                    <a:pt x="19" y="58"/>
                  </a:cubicBezTo>
                  <a:cubicBezTo>
                    <a:pt x="42" y="36"/>
                    <a:pt x="42" y="36"/>
                    <a:pt x="42" y="36"/>
                  </a:cubicBezTo>
                  <a:cubicBezTo>
                    <a:pt x="40" y="34"/>
                    <a:pt x="40" y="34"/>
                    <a:pt x="40" y="34"/>
                  </a:cubicBezTo>
                  <a:cubicBezTo>
                    <a:pt x="16" y="57"/>
                    <a:pt x="16" y="57"/>
                    <a:pt x="16" y="57"/>
                  </a:cubicBezTo>
                  <a:cubicBezTo>
                    <a:pt x="10" y="57"/>
                    <a:pt x="9" y="54"/>
                    <a:pt x="10" y="48"/>
                  </a:cubicBezTo>
                  <a:cubicBezTo>
                    <a:pt x="21" y="37"/>
                    <a:pt x="33" y="25"/>
                    <a:pt x="44" y="14"/>
                  </a:cubicBezTo>
                  <a:cubicBezTo>
                    <a:pt x="52" y="23"/>
                    <a:pt x="52" y="23"/>
                    <a:pt x="52" y="23"/>
                  </a:cubicBezTo>
                  <a:close/>
                  <a:moveTo>
                    <a:pt x="4" y="68"/>
                  </a:moveTo>
                  <a:cubicBezTo>
                    <a:pt x="0" y="86"/>
                    <a:pt x="0" y="86"/>
                    <a:pt x="0" y="86"/>
                  </a:cubicBezTo>
                  <a:cubicBezTo>
                    <a:pt x="7" y="93"/>
                    <a:pt x="7" y="93"/>
                    <a:pt x="7" y="93"/>
                  </a:cubicBezTo>
                  <a:cubicBezTo>
                    <a:pt x="25" y="89"/>
                    <a:pt x="25" y="89"/>
                    <a:pt x="25" y="89"/>
                  </a:cubicBezTo>
                  <a:lnTo>
                    <a:pt x="4" y="68"/>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zh-CN" altLang="en-US" dirty="0">
                <a:solidFill>
                  <a:schemeClr val="tx1">
                    <a:lumMod val="65000"/>
                    <a:lumOff val="35000"/>
                  </a:schemeClr>
                </a:solidFill>
                <a:latin typeface="Agency FB" panose="020B0503020202020204" pitchFamily="34" charset="0"/>
                <a:ea typeface="字魂59号-创粗黑" panose="00000500000000000000" pitchFamily="2" charset="-122"/>
              </a:endParaRPr>
            </a:p>
          </p:txBody>
        </p:sp>
        <p:sp>
          <p:nvSpPr>
            <p:cNvPr id="98" name="淘宝-想搞设计PPT(倒卖必究)-98">
              <a:extLst>
                <a:ext uri="{FF2B5EF4-FFF2-40B4-BE49-F238E27FC236}">
                  <a16:creationId xmlns:a16="http://schemas.microsoft.com/office/drawing/2014/main" id="{D99BAA56-6546-4B77-84E7-3AF8ED95431A}"/>
                </a:ext>
              </a:extLst>
            </p:cNvPr>
            <p:cNvSpPr>
              <a:spLocks noEditPoints="1"/>
            </p:cNvSpPr>
            <p:nvPr/>
          </p:nvSpPr>
          <p:spPr bwMode="auto">
            <a:xfrm>
              <a:off x="6541439" y="3598220"/>
              <a:ext cx="273000" cy="274269"/>
            </a:xfrm>
            <a:custGeom>
              <a:avLst/>
              <a:gdLst>
                <a:gd name="T0" fmla="*/ 49 w 97"/>
                <a:gd name="T1" fmla="*/ 0 h 97"/>
                <a:gd name="T2" fmla="*/ 83 w 97"/>
                <a:gd name="T3" fmla="*/ 14 h 97"/>
                <a:gd name="T4" fmla="*/ 97 w 97"/>
                <a:gd name="T5" fmla="*/ 49 h 97"/>
                <a:gd name="T6" fmla="*/ 83 w 97"/>
                <a:gd name="T7" fmla="*/ 83 h 97"/>
                <a:gd name="T8" fmla="*/ 49 w 97"/>
                <a:gd name="T9" fmla="*/ 97 h 97"/>
                <a:gd name="T10" fmla="*/ 14 w 97"/>
                <a:gd name="T11" fmla="*/ 83 h 97"/>
                <a:gd name="T12" fmla="*/ 0 w 97"/>
                <a:gd name="T13" fmla="*/ 49 h 97"/>
                <a:gd name="T14" fmla="*/ 14 w 97"/>
                <a:gd name="T15" fmla="*/ 14 h 97"/>
                <a:gd name="T16" fmla="*/ 49 w 97"/>
                <a:gd name="T17" fmla="*/ 0 h 97"/>
                <a:gd name="T18" fmla="*/ 55 w 97"/>
                <a:gd name="T19" fmla="*/ 47 h 97"/>
                <a:gd name="T20" fmla="*/ 54 w 97"/>
                <a:gd name="T21" fmla="*/ 45 h 97"/>
                <a:gd name="T22" fmla="*/ 68 w 97"/>
                <a:gd name="T23" fmla="*/ 24 h 97"/>
                <a:gd name="T24" fmla="*/ 65 w 97"/>
                <a:gd name="T25" fmla="*/ 21 h 97"/>
                <a:gd name="T26" fmla="*/ 50 w 97"/>
                <a:gd name="T27" fmla="*/ 43 h 97"/>
                <a:gd name="T28" fmla="*/ 45 w 97"/>
                <a:gd name="T29" fmla="*/ 43 h 97"/>
                <a:gd name="T30" fmla="*/ 42 w 97"/>
                <a:gd name="T31" fmla="*/ 52 h 97"/>
                <a:gd name="T32" fmla="*/ 51 w 97"/>
                <a:gd name="T33" fmla="*/ 56 h 97"/>
                <a:gd name="T34" fmla="*/ 52 w 97"/>
                <a:gd name="T35" fmla="*/ 55 h 97"/>
                <a:gd name="T36" fmla="*/ 69 w 97"/>
                <a:gd name="T37" fmla="*/ 61 h 97"/>
                <a:gd name="T38" fmla="*/ 71 w 97"/>
                <a:gd name="T39" fmla="*/ 56 h 97"/>
                <a:gd name="T40" fmla="*/ 55 w 97"/>
                <a:gd name="T41" fmla="*/ 50 h 97"/>
                <a:gd name="T42" fmla="*/ 55 w 97"/>
                <a:gd name="T43" fmla="*/ 47 h 97"/>
                <a:gd name="T44" fmla="*/ 74 w 97"/>
                <a:gd name="T45" fmla="*/ 24 h 97"/>
                <a:gd name="T46" fmla="*/ 49 w 97"/>
                <a:gd name="T47" fmla="*/ 13 h 97"/>
                <a:gd name="T48" fmla="*/ 23 w 97"/>
                <a:gd name="T49" fmla="*/ 24 h 97"/>
                <a:gd name="T50" fmla="*/ 13 w 97"/>
                <a:gd name="T51" fmla="*/ 49 h 97"/>
                <a:gd name="T52" fmla="*/ 23 w 97"/>
                <a:gd name="T53" fmla="*/ 74 h 97"/>
                <a:gd name="T54" fmla="*/ 49 w 97"/>
                <a:gd name="T55" fmla="*/ 84 h 97"/>
                <a:gd name="T56" fmla="*/ 74 w 97"/>
                <a:gd name="T57" fmla="*/ 74 h 97"/>
                <a:gd name="T58" fmla="*/ 84 w 97"/>
                <a:gd name="T59" fmla="*/ 49 h 97"/>
                <a:gd name="T60" fmla="*/ 74 w 97"/>
                <a:gd name="T61" fmla="*/ 24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7" h="97">
                  <a:moveTo>
                    <a:pt x="49" y="0"/>
                  </a:moveTo>
                  <a:cubicBezTo>
                    <a:pt x="62" y="0"/>
                    <a:pt x="74" y="5"/>
                    <a:pt x="83" y="14"/>
                  </a:cubicBezTo>
                  <a:cubicBezTo>
                    <a:pt x="92" y="23"/>
                    <a:pt x="97" y="35"/>
                    <a:pt x="97" y="49"/>
                  </a:cubicBezTo>
                  <a:cubicBezTo>
                    <a:pt x="97" y="62"/>
                    <a:pt x="92" y="74"/>
                    <a:pt x="83" y="83"/>
                  </a:cubicBezTo>
                  <a:cubicBezTo>
                    <a:pt x="74" y="92"/>
                    <a:pt x="62" y="97"/>
                    <a:pt x="49" y="97"/>
                  </a:cubicBezTo>
                  <a:cubicBezTo>
                    <a:pt x="35" y="97"/>
                    <a:pt x="23" y="92"/>
                    <a:pt x="14" y="83"/>
                  </a:cubicBezTo>
                  <a:cubicBezTo>
                    <a:pt x="5" y="74"/>
                    <a:pt x="0" y="62"/>
                    <a:pt x="0" y="49"/>
                  </a:cubicBezTo>
                  <a:cubicBezTo>
                    <a:pt x="0" y="35"/>
                    <a:pt x="5" y="23"/>
                    <a:pt x="14" y="14"/>
                  </a:cubicBezTo>
                  <a:cubicBezTo>
                    <a:pt x="23" y="5"/>
                    <a:pt x="35" y="0"/>
                    <a:pt x="49" y="0"/>
                  </a:cubicBezTo>
                  <a:close/>
                  <a:moveTo>
                    <a:pt x="55" y="47"/>
                  </a:moveTo>
                  <a:cubicBezTo>
                    <a:pt x="54" y="46"/>
                    <a:pt x="54" y="45"/>
                    <a:pt x="54" y="45"/>
                  </a:cubicBezTo>
                  <a:cubicBezTo>
                    <a:pt x="59" y="38"/>
                    <a:pt x="64" y="31"/>
                    <a:pt x="68" y="24"/>
                  </a:cubicBezTo>
                  <a:cubicBezTo>
                    <a:pt x="67" y="23"/>
                    <a:pt x="66" y="22"/>
                    <a:pt x="65" y="21"/>
                  </a:cubicBezTo>
                  <a:cubicBezTo>
                    <a:pt x="59" y="28"/>
                    <a:pt x="54" y="35"/>
                    <a:pt x="50" y="43"/>
                  </a:cubicBezTo>
                  <a:cubicBezTo>
                    <a:pt x="48" y="42"/>
                    <a:pt x="47" y="43"/>
                    <a:pt x="45" y="43"/>
                  </a:cubicBezTo>
                  <a:cubicBezTo>
                    <a:pt x="42" y="45"/>
                    <a:pt x="40" y="49"/>
                    <a:pt x="42" y="52"/>
                  </a:cubicBezTo>
                  <a:cubicBezTo>
                    <a:pt x="43" y="56"/>
                    <a:pt x="47" y="58"/>
                    <a:pt x="51" y="56"/>
                  </a:cubicBezTo>
                  <a:cubicBezTo>
                    <a:pt x="51" y="56"/>
                    <a:pt x="52" y="56"/>
                    <a:pt x="52" y="55"/>
                  </a:cubicBezTo>
                  <a:cubicBezTo>
                    <a:pt x="58" y="58"/>
                    <a:pt x="63" y="60"/>
                    <a:pt x="69" y="61"/>
                  </a:cubicBezTo>
                  <a:cubicBezTo>
                    <a:pt x="70" y="59"/>
                    <a:pt x="71" y="58"/>
                    <a:pt x="71" y="56"/>
                  </a:cubicBezTo>
                  <a:cubicBezTo>
                    <a:pt x="66" y="54"/>
                    <a:pt x="61" y="51"/>
                    <a:pt x="55" y="50"/>
                  </a:cubicBezTo>
                  <a:cubicBezTo>
                    <a:pt x="55" y="49"/>
                    <a:pt x="55" y="48"/>
                    <a:pt x="55" y="47"/>
                  </a:cubicBezTo>
                  <a:close/>
                  <a:moveTo>
                    <a:pt x="74" y="24"/>
                  </a:moveTo>
                  <a:cubicBezTo>
                    <a:pt x="67" y="17"/>
                    <a:pt x="58" y="13"/>
                    <a:pt x="49" y="13"/>
                  </a:cubicBezTo>
                  <a:cubicBezTo>
                    <a:pt x="39" y="13"/>
                    <a:pt x="30" y="17"/>
                    <a:pt x="23" y="24"/>
                  </a:cubicBezTo>
                  <a:cubicBezTo>
                    <a:pt x="17" y="30"/>
                    <a:pt x="13" y="39"/>
                    <a:pt x="13" y="49"/>
                  </a:cubicBezTo>
                  <a:cubicBezTo>
                    <a:pt x="13" y="58"/>
                    <a:pt x="17" y="67"/>
                    <a:pt x="23" y="74"/>
                  </a:cubicBezTo>
                  <a:cubicBezTo>
                    <a:pt x="30" y="80"/>
                    <a:pt x="39" y="84"/>
                    <a:pt x="49" y="84"/>
                  </a:cubicBezTo>
                  <a:cubicBezTo>
                    <a:pt x="58" y="84"/>
                    <a:pt x="67" y="80"/>
                    <a:pt x="74" y="74"/>
                  </a:cubicBezTo>
                  <a:cubicBezTo>
                    <a:pt x="80" y="67"/>
                    <a:pt x="84" y="58"/>
                    <a:pt x="84" y="49"/>
                  </a:cubicBezTo>
                  <a:cubicBezTo>
                    <a:pt x="84" y="39"/>
                    <a:pt x="80" y="30"/>
                    <a:pt x="74" y="24"/>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zh-CN" altLang="en-US" dirty="0">
                <a:solidFill>
                  <a:schemeClr val="tx1">
                    <a:lumMod val="65000"/>
                    <a:lumOff val="35000"/>
                  </a:schemeClr>
                </a:solidFill>
                <a:latin typeface="Agency FB" panose="020B0503020202020204" pitchFamily="34" charset="0"/>
                <a:ea typeface="字魂59号-创粗黑" panose="00000500000000000000" pitchFamily="2" charset="-122"/>
              </a:endParaRPr>
            </a:p>
          </p:txBody>
        </p:sp>
        <p:sp>
          <p:nvSpPr>
            <p:cNvPr id="101" name="淘宝-想搞设计PPT(倒卖必究)-101">
              <a:extLst>
                <a:ext uri="{FF2B5EF4-FFF2-40B4-BE49-F238E27FC236}">
                  <a16:creationId xmlns:a16="http://schemas.microsoft.com/office/drawing/2014/main" id="{1D7460F9-3E6F-4C83-873C-F73556B83FE4}"/>
                </a:ext>
              </a:extLst>
            </p:cNvPr>
            <p:cNvSpPr>
              <a:spLocks/>
            </p:cNvSpPr>
            <p:nvPr/>
          </p:nvSpPr>
          <p:spPr bwMode="auto">
            <a:xfrm>
              <a:off x="5692753" y="3837303"/>
              <a:ext cx="435720" cy="259578"/>
            </a:xfrm>
            <a:custGeom>
              <a:avLst/>
              <a:gdLst>
                <a:gd name="T0" fmla="*/ 49 w 106"/>
                <a:gd name="T1" fmla="*/ 1 h 63"/>
                <a:gd name="T2" fmla="*/ 43 w 106"/>
                <a:gd name="T3" fmla="*/ 9 h 63"/>
                <a:gd name="T4" fmla="*/ 37 w 106"/>
                <a:gd name="T5" fmla="*/ 9 h 63"/>
                <a:gd name="T6" fmla="*/ 29 w 106"/>
                <a:gd name="T7" fmla="*/ 9 h 63"/>
                <a:gd name="T8" fmla="*/ 8 w 106"/>
                <a:gd name="T9" fmla="*/ 9 h 63"/>
                <a:gd name="T10" fmla="*/ 0 w 106"/>
                <a:gd name="T11" fmla="*/ 17 h 63"/>
                <a:gd name="T12" fmla="*/ 0 w 106"/>
                <a:gd name="T13" fmla="*/ 17 h 63"/>
                <a:gd name="T14" fmla="*/ 8 w 106"/>
                <a:gd name="T15" fmla="*/ 25 h 63"/>
                <a:gd name="T16" fmla="*/ 24 w 106"/>
                <a:gd name="T17" fmla="*/ 25 h 63"/>
                <a:gd name="T18" fmla="*/ 23 w 106"/>
                <a:gd name="T19" fmla="*/ 30 h 63"/>
                <a:gd name="T20" fmla="*/ 23 w 106"/>
                <a:gd name="T21" fmla="*/ 30 h 63"/>
                <a:gd name="T22" fmla="*/ 28 w 106"/>
                <a:gd name="T23" fmla="*/ 37 h 63"/>
                <a:gd name="T24" fmla="*/ 26 w 106"/>
                <a:gd name="T25" fmla="*/ 42 h 63"/>
                <a:gd name="T26" fmla="*/ 26 w 106"/>
                <a:gd name="T27" fmla="*/ 42 h 63"/>
                <a:gd name="T28" fmla="*/ 34 w 106"/>
                <a:gd name="T29" fmla="*/ 50 h 63"/>
                <a:gd name="T30" fmla="*/ 34 w 106"/>
                <a:gd name="T31" fmla="*/ 50 h 63"/>
                <a:gd name="T32" fmla="*/ 32 w 106"/>
                <a:gd name="T33" fmla="*/ 55 h 63"/>
                <a:gd name="T34" fmla="*/ 32 w 106"/>
                <a:gd name="T35" fmla="*/ 55 h 63"/>
                <a:gd name="T36" fmla="*/ 39 w 106"/>
                <a:gd name="T37" fmla="*/ 62 h 63"/>
                <a:gd name="T38" fmla="*/ 70 w 106"/>
                <a:gd name="T39" fmla="*/ 62 h 63"/>
                <a:gd name="T40" fmla="*/ 77 w 106"/>
                <a:gd name="T41" fmla="*/ 56 h 63"/>
                <a:gd name="T42" fmla="*/ 89 w 106"/>
                <a:gd name="T43" fmla="*/ 54 h 63"/>
                <a:gd name="T44" fmla="*/ 89 w 106"/>
                <a:gd name="T45" fmla="*/ 63 h 63"/>
                <a:gd name="T46" fmla="*/ 106 w 106"/>
                <a:gd name="T47" fmla="*/ 63 h 63"/>
                <a:gd name="T48" fmla="*/ 106 w 106"/>
                <a:gd name="T49" fmla="*/ 7 h 63"/>
                <a:gd name="T50" fmla="*/ 89 w 106"/>
                <a:gd name="T51" fmla="*/ 7 h 63"/>
                <a:gd name="T52" fmla="*/ 89 w 106"/>
                <a:gd name="T53" fmla="*/ 10 h 63"/>
                <a:gd name="T54" fmla="*/ 89 w 106"/>
                <a:gd name="T55" fmla="*/ 33 h 63"/>
                <a:gd name="T56" fmla="*/ 86 w 106"/>
                <a:gd name="T57" fmla="*/ 34 h 63"/>
                <a:gd name="T58" fmla="*/ 84 w 106"/>
                <a:gd name="T59" fmla="*/ 13 h 63"/>
                <a:gd name="T60" fmla="*/ 49 w 106"/>
                <a:gd name="T61" fmla="*/ 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6" h="63">
                  <a:moveTo>
                    <a:pt x="49" y="1"/>
                  </a:moveTo>
                  <a:cubicBezTo>
                    <a:pt x="43" y="9"/>
                    <a:pt x="43" y="9"/>
                    <a:pt x="43" y="9"/>
                  </a:cubicBezTo>
                  <a:cubicBezTo>
                    <a:pt x="37" y="9"/>
                    <a:pt x="37" y="9"/>
                    <a:pt x="37" y="9"/>
                  </a:cubicBezTo>
                  <a:cubicBezTo>
                    <a:pt x="29" y="9"/>
                    <a:pt x="29" y="9"/>
                    <a:pt x="29" y="9"/>
                  </a:cubicBezTo>
                  <a:cubicBezTo>
                    <a:pt x="8" y="9"/>
                    <a:pt x="8" y="9"/>
                    <a:pt x="8" y="9"/>
                  </a:cubicBezTo>
                  <a:cubicBezTo>
                    <a:pt x="4" y="9"/>
                    <a:pt x="0" y="13"/>
                    <a:pt x="0" y="17"/>
                  </a:cubicBezTo>
                  <a:cubicBezTo>
                    <a:pt x="0" y="17"/>
                    <a:pt x="0" y="17"/>
                    <a:pt x="0" y="17"/>
                  </a:cubicBezTo>
                  <a:cubicBezTo>
                    <a:pt x="0" y="22"/>
                    <a:pt x="4" y="25"/>
                    <a:pt x="8" y="25"/>
                  </a:cubicBezTo>
                  <a:cubicBezTo>
                    <a:pt x="24" y="25"/>
                    <a:pt x="24" y="25"/>
                    <a:pt x="24" y="25"/>
                  </a:cubicBezTo>
                  <a:cubicBezTo>
                    <a:pt x="23" y="27"/>
                    <a:pt x="23" y="28"/>
                    <a:pt x="23" y="30"/>
                  </a:cubicBezTo>
                  <a:cubicBezTo>
                    <a:pt x="23" y="30"/>
                    <a:pt x="23" y="30"/>
                    <a:pt x="23" y="30"/>
                  </a:cubicBezTo>
                  <a:cubicBezTo>
                    <a:pt x="23" y="34"/>
                    <a:pt x="25" y="37"/>
                    <a:pt x="28" y="37"/>
                  </a:cubicBezTo>
                  <a:cubicBezTo>
                    <a:pt x="27" y="39"/>
                    <a:pt x="26" y="40"/>
                    <a:pt x="26" y="42"/>
                  </a:cubicBezTo>
                  <a:cubicBezTo>
                    <a:pt x="26" y="42"/>
                    <a:pt x="26" y="42"/>
                    <a:pt x="26" y="42"/>
                  </a:cubicBezTo>
                  <a:cubicBezTo>
                    <a:pt x="26" y="46"/>
                    <a:pt x="30" y="50"/>
                    <a:pt x="34" y="50"/>
                  </a:cubicBezTo>
                  <a:cubicBezTo>
                    <a:pt x="34" y="50"/>
                    <a:pt x="34" y="50"/>
                    <a:pt x="34" y="50"/>
                  </a:cubicBezTo>
                  <a:cubicBezTo>
                    <a:pt x="33" y="51"/>
                    <a:pt x="32" y="53"/>
                    <a:pt x="32" y="55"/>
                  </a:cubicBezTo>
                  <a:cubicBezTo>
                    <a:pt x="32" y="55"/>
                    <a:pt x="32" y="55"/>
                    <a:pt x="32" y="55"/>
                  </a:cubicBezTo>
                  <a:cubicBezTo>
                    <a:pt x="32" y="59"/>
                    <a:pt x="35" y="62"/>
                    <a:pt x="39" y="62"/>
                  </a:cubicBezTo>
                  <a:cubicBezTo>
                    <a:pt x="70" y="62"/>
                    <a:pt x="70" y="62"/>
                    <a:pt x="70" y="62"/>
                  </a:cubicBezTo>
                  <a:cubicBezTo>
                    <a:pt x="77" y="56"/>
                    <a:pt x="77" y="56"/>
                    <a:pt x="77" y="56"/>
                  </a:cubicBezTo>
                  <a:cubicBezTo>
                    <a:pt x="89" y="54"/>
                    <a:pt x="89" y="54"/>
                    <a:pt x="89" y="54"/>
                  </a:cubicBezTo>
                  <a:cubicBezTo>
                    <a:pt x="89" y="63"/>
                    <a:pt x="89" y="63"/>
                    <a:pt x="89" y="63"/>
                  </a:cubicBezTo>
                  <a:cubicBezTo>
                    <a:pt x="106" y="63"/>
                    <a:pt x="106" y="63"/>
                    <a:pt x="106" y="63"/>
                  </a:cubicBezTo>
                  <a:cubicBezTo>
                    <a:pt x="106" y="7"/>
                    <a:pt x="106" y="7"/>
                    <a:pt x="106" y="7"/>
                  </a:cubicBezTo>
                  <a:cubicBezTo>
                    <a:pt x="89" y="7"/>
                    <a:pt x="89" y="7"/>
                    <a:pt x="89" y="7"/>
                  </a:cubicBezTo>
                  <a:cubicBezTo>
                    <a:pt x="89" y="10"/>
                    <a:pt x="89" y="10"/>
                    <a:pt x="89" y="10"/>
                  </a:cubicBezTo>
                  <a:cubicBezTo>
                    <a:pt x="89" y="33"/>
                    <a:pt x="89" y="33"/>
                    <a:pt x="89" y="33"/>
                  </a:cubicBezTo>
                  <a:cubicBezTo>
                    <a:pt x="86" y="34"/>
                    <a:pt x="86" y="34"/>
                    <a:pt x="86" y="34"/>
                  </a:cubicBezTo>
                  <a:cubicBezTo>
                    <a:pt x="84" y="13"/>
                    <a:pt x="84" y="13"/>
                    <a:pt x="84" y="13"/>
                  </a:cubicBezTo>
                  <a:cubicBezTo>
                    <a:pt x="72" y="9"/>
                    <a:pt x="62" y="0"/>
                    <a:pt x="49" y="1"/>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zh-CN" altLang="en-US" dirty="0">
                <a:solidFill>
                  <a:schemeClr val="tx1">
                    <a:lumMod val="65000"/>
                    <a:lumOff val="35000"/>
                  </a:schemeClr>
                </a:solidFill>
                <a:latin typeface="Agency FB" panose="020B0503020202020204" pitchFamily="34" charset="0"/>
                <a:ea typeface="字魂59号-创粗黑" panose="00000500000000000000" pitchFamily="2" charset="-122"/>
              </a:endParaRPr>
            </a:p>
          </p:txBody>
        </p:sp>
      </p:grpSp>
    </p:spTree>
    <p:extLst>
      <p:ext uri="{BB962C8B-B14F-4D97-AF65-F5344CB8AC3E}">
        <p14:creationId xmlns:p14="http://schemas.microsoft.com/office/powerpoint/2010/main" val="912666078"/>
      </p:ext>
    </p:extLst>
  </p:cSld>
  <p:clrMapOvr>
    <a:masterClrMapping/>
  </p:clrMapOvr>
  <mc:AlternateContent xmlns:mc="http://schemas.openxmlformats.org/markup-compatibility/2006" xmlns:p14="http://schemas.microsoft.com/office/powerpoint/2010/main">
    <mc:Choice Requires="p14">
      <p:transition spd="slow" p14:dur="1750" advClick="0" advTm="3000">
        <p:random/>
      </p:transition>
    </mc:Choice>
    <mc:Fallback xmlns="">
      <p:transition spd="slow" advClick="0" advTm="3000">
        <p:random/>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14:presetBounceEnd="56000">
                                      <p:stCondLst>
                                        <p:cond delay="0"/>
                                      </p:stCondLst>
                                      <p:childTnLst>
                                        <p:set>
                                          <p:cBhvr>
                                            <p:cTn id="6" dur="1" fill="hold">
                                              <p:stCondLst>
                                                <p:cond delay="0"/>
                                              </p:stCondLst>
                                            </p:cTn>
                                            <p:tgtEl>
                                              <p:spTgt spid="243"/>
                                            </p:tgtEl>
                                            <p:attrNameLst>
                                              <p:attrName>style.visibility</p:attrName>
                                            </p:attrNameLst>
                                          </p:cBhvr>
                                          <p:to>
                                            <p:strVal val="visible"/>
                                          </p:to>
                                        </p:set>
                                        <p:anim calcmode="lin" valueType="num" p14:bounceEnd="56000">
                                          <p:cBhvr additive="base">
                                            <p:cTn id="7" dur="500" fill="hold"/>
                                            <p:tgtEl>
                                              <p:spTgt spid="243"/>
                                            </p:tgtEl>
                                            <p:attrNameLst>
                                              <p:attrName>ppt_x</p:attrName>
                                            </p:attrNameLst>
                                          </p:cBhvr>
                                          <p:tavLst>
                                            <p:tav tm="0">
                                              <p:val>
                                                <p:strVal val="0-#ppt_w/2"/>
                                              </p:val>
                                            </p:tav>
                                            <p:tav tm="100000">
                                              <p:val>
                                                <p:strVal val="#ppt_x"/>
                                              </p:val>
                                            </p:tav>
                                          </p:tavLst>
                                        </p:anim>
                                        <p:anim calcmode="lin" valueType="num" p14:bounceEnd="56000">
                                          <p:cBhvr additive="base">
                                            <p:cTn id="8" dur="500" fill="hold"/>
                                            <p:tgtEl>
                                              <p:spTgt spid="243"/>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14:presetBounceEnd="56000">
                                      <p:stCondLst>
                                        <p:cond delay="250"/>
                                      </p:stCondLst>
                                      <p:childTnLst>
                                        <p:set>
                                          <p:cBhvr>
                                            <p:cTn id="10" dur="1" fill="hold">
                                              <p:stCondLst>
                                                <p:cond delay="0"/>
                                              </p:stCondLst>
                                            </p:cTn>
                                            <p:tgtEl>
                                              <p:spTgt spid="242"/>
                                            </p:tgtEl>
                                            <p:attrNameLst>
                                              <p:attrName>style.visibility</p:attrName>
                                            </p:attrNameLst>
                                          </p:cBhvr>
                                          <p:to>
                                            <p:strVal val="visible"/>
                                          </p:to>
                                        </p:set>
                                        <p:anim calcmode="lin" valueType="num" p14:bounceEnd="56000">
                                          <p:cBhvr additive="base">
                                            <p:cTn id="11" dur="500" fill="hold"/>
                                            <p:tgtEl>
                                              <p:spTgt spid="242"/>
                                            </p:tgtEl>
                                            <p:attrNameLst>
                                              <p:attrName>ppt_x</p:attrName>
                                            </p:attrNameLst>
                                          </p:cBhvr>
                                          <p:tavLst>
                                            <p:tav tm="0">
                                              <p:val>
                                                <p:strVal val="0-#ppt_w/2"/>
                                              </p:val>
                                            </p:tav>
                                            <p:tav tm="100000">
                                              <p:val>
                                                <p:strVal val="#ppt_x"/>
                                              </p:val>
                                            </p:tav>
                                          </p:tavLst>
                                        </p:anim>
                                        <p:anim calcmode="lin" valueType="num" p14:bounceEnd="56000">
                                          <p:cBhvr additive="base">
                                            <p:cTn id="12" dur="500" fill="hold"/>
                                            <p:tgtEl>
                                              <p:spTgt spid="242"/>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2" presetClass="entr" presetSubtype="2" fill="hold" grpId="0" nodeType="afterEffect" p14:presetBounceEnd="56000">
                                      <p:stCondLst>
                                        <p:cond delay="0"/>
                                      </p:stCondLst>
                                      <p:childTnLst>
                                        <p:set>
                                          <p:cBhvr>
                                            <p:cTn id="15" dur="1" fill="hold">
                                              <p:stCondLst>
                                                <p:cond delay="0"/>
                                              </p:stCondLst>
                                            </p:cTn>
                                            <p:tgtEl>
                                              <p:spTgt spid="249"/>
                                            </p:tgtEl>
                                            <p:attrNameLst>
                                              <p:attrName>style.visibility</p:attrName>
                                            </p:attrNameLst>
                                          </p:cBhvr>
                                          <p:to>
                                            <p:strVal val="visible"/>
                                          </p:to>
                                        </p:set>
                                        <p:anim calcmode="lin" valueType="num" p14:bounceEnd="56000">
                                          <p:cBhvr additive="base">
                                            <p:cTn id="16" dur="500" fill="hold"/>
                                            <p:tgtEl>
                                              <p:spTgt spid="249"/>
                                            </p:tgtEl>
                                            <p:attrNameLst>
                                              <p:attrName>ppt_x</p:attrName>
                                            </p:attrNameLst>
                                          </p:cBhvr>
                                          <p:tavLst>
                                            <p:tav tm="0">
                                              <p:val>
                                                <p:strVal val="1+#ppt_w/2"/>
                                              </p:val>
                                            </p:tav>
                                            <p:tav tm="100000">
                                              <p:val>
                                                <p:strVal val="#ppt_x"/>
                                              </p:val>
                                            </p:tav>
                                          </p:tavLst>
                                        </p:anim>
                                        <p:anim calcmode="lin" valueType="num" p14:bounceEnd="56000">
                                          <p:cBhvr additive="base">
                                            <p:cTn id="17" dur="500" fill="hold"/>
                                            <p:tgtEl>
                                              <p:spTgt spid="249"/>
                                            </p:tgtEl>
                                            <p:attrNameLst>
                                              <p:attrName>ppt_y</p:attrName>
                                            </p:attrNameLst>
                                          </p:cBhvr>
                                          <p:tavLst>
                                            <p:tav tm="0">
                                              <p:val>
                                                <p:strVal val="#ppt_y"/>
                                              </p:val>
                                            </p:tav>
                                            <p:tav tm="100000">
                                              <p:val>
                                                <p:strVal val="#ppt_y"/>
                                              </p:val>
                                            </p:tav>
                                          </p:tavLst>
                                        </p:anim>
                                      </p:childTnLst>
                                    </p:cTn>
                                  </p:par>
                                  <p:par>
                                    <p:cTn id="18" presetID="2" presetClass="entr" presetSubtype="2" fill="hold" grpId="0" nodeType="withEffect" p14:presetBounceEnd="56000">
                                      <p:stCondLst>
                                        <p:cond delay="250"/>
                                      </p:stCondLst>
                                      <p:childTnLst>
                                        <p:set>
                                          <p:cBhvr>
                                            <p:cTn id="19" dur="1" fill="hold">
                                              <p:stCondLst>
                                                <p:cond delay="0"/>
                                              </p:stCondLst>
                                            </p:cTn>
                                            <p:tgtEl>
                                              <p:spTgt spid="248"/>
                                            </p:tgtEl>
                                            <p:attrNameLst>
                                              <p:attrName>style.visibility</p:attrName>
                                            </p:attrNameLst>
                                          </p:cBhvr>
                                          <p:to>
                                            <p:strVal val="visible"/>
                                          </p:to>
                                        </p:set>
                                        <p:anim calcmode="lin" valueType="num" p14:bounceEnd="56000">
                                          <p:cBhvr additive="base">
                                            <p:cTn id="20" dur="500" fill="hold"/>
                                            <p:tgtEl>
                                              <p:spTgt spid="248"/>
                                            </p:tgtEl>
                                            <p:attrNameLst>
                                              <p:attrName>ppt_x</p:attrName>
                                            </p:attrNameLst>
                                          </p:cBhvr>
                                          <p:tavLst>
                                            <p:tav tm="0">
                                              <p:val>
                                                <p:strVal val="1+#ppt_w/2"/>
                                              </p:val>
                                            </p:tav>
                                            <p:tav tm="100000">
                                              <p:val>
                                                <p:strVal val="#ppt_x"/>
                                              </p:val>
                                            </p:tav>
                                          </p:tavLst>
                                        </p:anim>
                                        <p:anim calcmode="lin" valueType="num" p14:bounceEnd="56000">
                                          <p:cBhvr additive="base">
                                            <p:cTn id="21" dur="500" fill="hold"/>
                                            <p:tgtEl>
                                              <p:spTgt spid="248"/>
                                            </p:tgtEl>
                                            <p:attrNameLst>
                                              <p:attrName>ppt_y</p:attrName>
                                            </p:attrNameLst>
                                          </p:cBhvr>
                                          <p:tavLst>
                                            <p:tav tm="0">
                                              <p:val>
                                                <p:strVal val="#ppt_y"/>
                                              </p:val>
                                            </p:tav>
                                            <p:tav tm="100000">
                                              <p:val>
                                                <p:strVal val="#ppt_y"/>
                                              </p:val>
                                            </p:tav>
                                          </p:tavLst>
                                        </p:anim>
                                      </p:childTnLst>
                                    </p:cTn>
                                  </p:par>
                                </p:childTnLst>
                              </p:cTn>
                            </p:par>
                            <p:par>
                              <p:cTn id="22" fill="hold">
                                <p:stCondLst>
                                  <p:cond delay="1500"/>
                                </p:stCondLst>
                                <p:childTnLst>
                                  <p:par>
                                    <p:cTn id="23" presetID="2" presetClass="entr" presetSubtype="8" fill="hold" grpId="0" nodeType="afterEffect" p14:presetBounceEnd="56000">
                                      <p:stCondLst>
                                        <p:cond delay="0"/>
                                      </p:stCondLst>
                                      <p:childTnLst>
                                        <p:set>
                                          <p:cBhvr>
                                            <p:cTn id="24" dur="1" fill="hold">
                                              <p:stCondLst>
                                                <p:cond delay="0"/>
                                              </p:stCondLst>
                                            </p:cTn>
                                            <p:tgtEl>
                                              <p:spTgt spid="245"/>
                                            </p:tgtEl>
                                            <p:attrNameLst>
                                              <p:attrName>style.visibility</p:attrName>
                                            </p:attrNameLst>
                                          </p:cBhvr>
                                          <p:to>
                                            <p:strVal val="visible"/>
                                          </p:to>
                                        </p:set>
                                        <p:anim calcmode="lin" valueType="num" p14:bounceEnd="56000">
                                          <p:cBhvr additive="base">
                                            <p:cTn id="25" dur="500" fill="hold"/>
                                            <p:tgtEl>
                                              <p:spTgt spid="245"/>
                                            </p:tgtEl>
                                            <p:attrNameLst>
                                              <p:attrName>ppt_x</p:attrName>
                                            </p:attrNameLst>
                                          </p:cBhvr>
                                          <p:tavLst>
                                            <p:tav tm="0">
                                              <p:val>
                                                <p:strVal val="0-#ppt_w/2"/>
                                              </p:val>
                                            </p:tav>
                                            <p:tav tm="100000">
                                              <p:val>
                                                <p:strVal val="#ppt_x"/>
                                              </p:val>
                                            </p:tav>
                                          </p:tavLst>
                                        </p:anim>
                                        <p:anim calcmode="lin" valueType="num" p14:bounceEnd="56000">
                                          <p:cBhvr additive="base">
                                            <p:cTn id="26" dur="500" fill="hold"/>
                                            <p:tgtEl>
                                              <p:spTgt spid="245"/>
                                            </p:tgtEl>
                                            <p:attrNameLst>
                                              <p:attrName>ppt_y</p:attrName>
                                            </p:attrNameLst>
                                          </p:cBhvr>
                                          <p:tavLst>
                                            <p:tav tm="0">
                                              <p:val>
                                                <p:strVal val="#ppt_y"/>
                                              </p:val>
                                            </p:tav>
                                            <p:tav tm="100000">
                                              <p:val>
                                                <p:strVal val="#ppt_y"/>
                                              </p:val>
                                            </p:tav>
                                          </p:tavLst>
                                        </p:anim>
                                      </p:childTnLst>
                                    </p:cTn>
                                  </p:par>
                                  <p:par>
                                    <p:cTn id="27" presetID="2" presetClass="entr" presetSubtype="8" fill="hold" grpId="0" nodeType="withEffect" p14:presetBounceEnd="56000">
                                      <p:stCondLst>
                                        <p:cond delay="250"/>
                                      </p:stCondLst>
                                      <p:childTnLst>
                                        <p:set>
                                          <p:cBhvr>
                                            <p:cTn id="28" dur="1" fill="hold">
                                              <p:stCondLst>
                                                <p:cond delay="0"/>
                                              </p:stCondLst>
                                            </p:cTn>
                                            <p:tgtEl>
                                              <p:spTgt spid="244"/>
                                            </p:tgtEl>
                                            <p:attrNameLst>
                                              <p:attrName>style.visibility</p:attrName>
                                            </p:attrNameLst>
                                          </p:cBhvr>
                                          <p:to>
                                            <p:strVal val="visible"/>
                                          </p:to>
                                        </p:set>
                                        <p:anim calcmode="lin" valueType="num" p14:bounceEnd="56000">
                                          <p:cBhvr additive="base">
                                            <p:cTn id="29" dur="500" fill="hold"/>
                                            <p:tgtEl>
                                              <p:spTgt spid="244"/>
                                            </p:tgtEl>
                                            <p:attrNameLst>
                                              <p:attrName>ppt_x</p:attrName>
                                            </p:attrNameLst>
                                          </p:cBhvr>
                                          <p:tavLst>
                                            <p:tav tm="0">
                                              <p:val>
                                                <p:strVal val="0-#ppt_w/2"/>
                                              </p:val>
                                            </p:tav>
                                            <p:tav tm="100000">
                                              <p:val>
                                                <p:strVal val="#ppt_x"/>
                                              </p:val>
                                            </p:tav>
                                          </p:tavLst>
                                        </p:anim>
                                        <p:anim calcmode="lin" valueType="num" p14:bounceEnd="56000">
                                          <p:cBhvr additive="base">
                                            <p:cTn id="30" dur="500" fill="hold"/>
                                            <p:tgtEl>
                                              <p:spTgt spid="244"/>
                                            </p:tgtEl>
                                            <p:attrNameLst>
                                              <p:attrName>ppt_y</p:attrName>
                                            </p:attrNameLst>
                                          </p:cBhvr>
                                          <p:tavLst>
                                            <p:tav tm="0">
                                              <p:val>
                                                <p:strVal val="#ppt_y"/>
                                              </p:val>
                                            </p:tav>
                                            <p:tav tm="100000">
                                              <p:val>
                                                <p:strVal val="#ppt_y"/>
                                              </p:val>
                                            </p:tav>
                                          </p:tavLst>
                                        </p:anim>
                                      </p:childTnLst>
                                    </p:cTn>
                                  </p:par>
                                </p:childTnLst>
                              </p:cTn>
                            </p:par>
                            <p:par>
                              <p:cTn id="31" fill="hold">
                                <p:stCondLst>
                                  <p:cond delay="2250"/>
                                </p:stCondLst>
                                <p:childTnLst>
                                  <p:par>
                                    <p:cTn id="32" presetID="2" presetClass="entr" presetSubtype="2" fill="hold" grpId="0" nodeType="afterEffect" p14:presetBounceEnd="56000">
                                      <p:stCondLst>
                                        <p:cond delay="0"/>
                                      </p:stCondLst>
                                      <p:childTnLst>
                                        <p:set>
                                          <p:cBhvr>
                                            <p:cTn id="33" dur="1" fill="hold">
                                              <p:stCondLst>
                                                <p:cond delay="0"/>
                                              </p:stCondLst>
                                            </p:cTn>
                                            <p:tgtEl>
                                              <p:spTgt spid="251"/>
                                            </p:tgtEl>
                                            <p:attrNameLst>
                                              <p:attrName>style.visibility</p:attrName>
                                            </p:attrNameLst>
                                          </p:cBhvr>
                                          <p:to>
                                            <p:strVal val="visible"/>
                                          </p:to>
                                        </p:set>
                                        <p:anim calcmode="lin" valueType="num" p14:bounceEnd="56000">
                                          <p:cBhvr additive="base">
                                            <p:cTn id="34" dur="500" fill="hold"/>
                                            <p:tgtEl>
                                              <p:spTgt spid="251"/>
                                            </p:tgtEl>
                                            <p:attrNameLst>
                                              <p:attrName>ppt_x</p:attrName>
                                            </p:attrNameLst>
                                          </p:cBhvr>
                                          <p:tavLst>
                                            <p:tav tm="0">
                                              <p:val>
                                                <p:strVal val="1+#ppt_w/2"/>
                                              </p:val>
                                            </p:tav>
                                            <p:tav tm="100000">
                                              <p:val>
                                                <p:strVal val="#ppt_x"/>
                                              </p:val>
                                            </p:tav>
                                          </p:tavLst>
                                        </p:anim>
                                        <p:anim calcmode="lin" valueType="num" p14:bounceEnd="56000">
                                          <p:cBhvr additive="base">
                                            <p:cTn id="35" dur="500" fill="hold"/>
                                            <p:tgtEl>
                                              <p:spTgt spid="251"/>
                                            </p:tgtEl>
                                            <p:attrNameLst>
                                              <p:attrName>ppt_y</p:attrName>
                                            </p:attrNameLst>
                                          </p:cBhvr>
                                          <p:tavLst>
                                            <p:tav tm="0">
                                              <p:val>
                                                <p:strVal val="#ppt_y"/>
                                              </p:val>
                                            </p:tav>
                                            <p:tav tm="100000">
                                              <p:val>
                                                <p:strVal val="#ppt_y"/>
                                              </p:val>
                                            </p:tav>
                                          </p:tavLst>
                                        </p:anim>
                                      </p:childTnLst>
                                    </p:cTn>
                                  </p:par>
                                  <p:par>
                                    <p:cTn id="36" presetID="2" presetClass="entr" presetSubtype="2" fill="hold" grpId="0" nodeType="withEffect" p14:presetBounceEnd="56000">
                                      <p:stCondLst>
                                        <p:cond delay="250"/>
                                      </p:stCondLst>
                                      <p:childTnLst>
                                        <p:set>
                                          <p:cBhvr>
                                            <p:cTn id="37" dur="1" fill="hold">
                                              <p:stCondLst>
                                                <p:cond delay="0"/>
                                              </p:stCondLst>
                                            </p:cTn>
                                            <p:tgtEl>
                                              <p:spTgt spid="250"/>
                                            </p:tgtEl>
                                            <p:attrNameLst>
                                              <p:attrName>style.visibility</p:attrName>
                                            </p:attrNameLst>
                                          </p:cBhvr>
                                          <p:to>
                                            <p:strVal val="visible"/>
                                          </p:to>
                                        </p:set>
                                        <p:anim calcmode="lin" valueType="num" p14:bounceEnd="56000">
                                          <p:cBhvr additive="base">
                                            <p:cTn id="38" dur="500" fill="hold"/>
                                            <p:tgtEl>
                                              <p:spTgt spid="250"/>
                                            </p:tgtEl>
                                            <p:attrNameLst>
                                              <p:attrName>ppt_x</p:attrName>
                                            </p:attrNameLst>
                                          </p:cBhvr>
                                          <p:tavLst>
                                            <p:tav tm="0">
                                              <p:val>
                                                <p:strVal val="1+#ppt_w/2"/>
                                              </p:val>
                                            </p:tav>
                                            <p:tav tm="100000">
                                              <p:val>
                                                <p:strVal val="#ppt_x"/>
                                              </p:val>
                                            </p:tav>
                                          </p:tavLst>
                                        </p:anim>
                                        <p:anim calcmode="lin" valueType="num" p14:bounceEnd="56000">
                                          <p:cBhvr additive="base">
                                            <p:cTn id="39" dur="500" fill="hold"/>
                                            <p:tgtEl>
                                              <p:spTgt spid="250"/>
                                            </p:tgtEl>
                                            <p:attrNameLst>
                                              <p:attrName>ppt_y</p:attrName>
                                            </p:attrNameLst>
                                          </p:cBhvr>
                                          <p:tavLst>
                                            <p:tav tm="0">
                                              <p:val>
                                                <p:strVal val="#ppt_y"/>
                                              </p:val>
                                            </p:tav>
                                            <p:tav tm="100000">
                                              <p:val>
                                                <p:strVal val="#ppt_y"/>
                                              </p:val>
                                            </p:tav>
                                          </p:tavLst>
                                        </p:anim>
                                      </p:childTnLst>
                                    </p:cTn>
                                  </p:par>
                                </p:childTnLst>
                              </p:cTn>
                            </p:par>
                            <p:par>
                              <p:cTn id="40" fill="hold">
                                <p:stCondLst>
                                  <p:cond delay="3000"/>
                                </p:stCondLst>
                                <p:childTnLst>
                                  <p:par>
                                    <p:cTn id="41" presetID="2" presetClass="entr" presetSubtype="8" fill="hold" grpId="0" nodeType="afterEffect" p14:presetBounceEnd="56000">
                                      <p:stCondLst>
                                        <p:cond delay="0"/>
                                      </p:stCondLst>
                                      <p:childTnLst>
                                        <p:set>
                                          <p:cBhvr>
                                            <p:cTn id="42" dur="1" fill="hold">
                                              <p:stCondLst>
                                                <p:cond delay="0"/>
                                              </p:stCondLst>
                                            </p:cTn>
                                            <p:tgtEl>
                                              <p:spTgt spid="247"/>
                                            </p:tgtEl>
                                            <p:attrNameLst>
                                              <p:attrName>style.visibility</p:attrName>
                                            </p:attrNameLst>
                                          </p:cBhvr>
                                          <p:to>
                                            <p:strVal val="visible"/>
                                          </p:to>
                                        </p:set>
                                        <p:anim calcmode="lin" valueType="num" p14:bounceEnd="56000">
                                          <p:cBhvr additive="base">
                                            <p:cTn id="43" dur="500" fill="hold"/>
                                            <p:tgtEl>
                                              <p:spTgt spid="247"/>
                                            </p:tgtEl>
                                            <p:attrNameLst>
                                              <p:attrName>ppt_x</p:attrName>
                                            </p:attrNameLst>
                                          </p:cBhvr>
                                          <p:tavLst>
                                            <p:tav tm="0">
                                              <p:val>
                                                <p:strVal val="0-#ppt_w/2"/>
                                              </p:val>
                                            </p:tav>
                                            <p:tav tm="100000">
                                              <p:val>
                                                <p:strVal val="#ppt_x"/>
                                              </p:val>
                                            </p:tav>
                                          </p:tavLst>
                                        </p:anim>
                                        <p:anim calcmode="lin" valueType="num" p14:bounceEnd="56000">
                                          <p:cBhvr additive="base">
                                            <p:cTn id="44" dur="500" fill="hold"/>
                                            <p:tgtEl>
                                              <p:spTgt spid="247"/>
                                            </p:tgtEl>
                                            <p:attrNameLst>
                                              <p:attrName>ppt_y</p:attrName>
                                            </p:attrNameLst>
                                          </p:cBhvr>
                                          <p:tavLst>
                                            <p:tav tm="0">
                                              <p:val>
                                                <p:strVal val="#ppt_y"/>
                                              </p:val>
                                            </p:tav>
                                            <p:tav tm="100000">
                                              <p:val>
                                                <p:strVal val="#ppt_y"/>
                                              </p:val>
                                            </p:tav>
                                          </p:tavLst>
                                        </p:anim>
                                      </p:childTnLst>
                                    </p:cTn>
                                  </p:par>
                                  <p:par>
                                    <p:cTn id="45" presetID="2" presetClass="entr" presetSubtype="8" fill="hold" grpId="0" nodeType="withEffect" p14:presetBounceEnd="56000">
                                      <p:stCondLst>
                                        <p:cond delay="250"/>
                                      </p:stCondLst>
                                      <p:childTnLst>
                                        <p:set>
                                          <p:cBhvr>
                                            <p:cTn id="46" dur="1" fill="hold">
                                              <p:stCondLst>
                                                <p:cond delay="0"/>
                                              </p:stCondLst>
                                            </p:cTn>
                                            <p:tgtEl>
                                              <p:spTgt spid="246"/>
                                            </p:tgtEl>
                                            <p:attrNameLst>
                                              <p:attrName>style.visibility</p:attrName>
                                            </p:attrNameLst>
                                          </p:cBhvr>
                                          <p:to>
                                            <p:strVal val="visible"/>
                                          </p:to>
                                        </p:set>
                                        <p:anim calcmode="lin" valueType="num" p14:bounceEnd="56000">
                                          <p:cBhvr additive="base">
                                            <p:cTn id="47" dur="500" fill="hold"/>
                                            <p:tgtEl>
                                              <p:spTgt spid="246"/>
                                            </p:tgtEl>
                                            <p:attrNameLst>
                                              <p:attrName>ppt_x</p:attrName>
                                            </p:attrNameLst>
                                          </p:cBhvr>
                                          <p:tavLst>
                                            <p:tav tm="0">
                                              <p:val>
                                                <p:strVal val="0-#ppt_w/2"/>
                                              </p:val>
                                            </p:tav>
                                            <p:tav tm="100000">
                                              <p:val>
                                                <p:strVal val="#ppt_x"/>
                                              </p:val>
                                            </p:tav>
                                          </p:tavLst>
                                        </p:anim>
                                        <p:anim calcmode="lin" valueType="num" p14:bounceEnd="56000">
                                          <p:cBhvr additive="base">
                                            <p:cTn id="48" dur="500" fill="hold"/>
                                            <p:tgtEl>
                                              <p:spTgt spid="246"/>
                                            </p:tgtEl>
                                            <p:attrNameLst>
                                              <p:attrName>ppt_y</p:attrName>
                                            </p:attrNameLst>
                                          </p:cBhvr>
                                          <p:tavLst>
                                            <p:tav tm="0">
                                              <p:val>
                                                <p:strVal val="#ppt_y"/>
                                              </p:val>
                                            </p:tav>
                                            <p:tav tm="100000">
                                              <p:val>
                                                <p:strVal val="#ppt_y"/>
                                              </p:val>
                                            </p:tav>
                                          </p:tavLst>
                                        </p:anim>
                                      </p:childTnLst>
                                    </p:cTn>
                                  </p:par>
                                </p:childTnLst>
                              </p:cTn>
                            </p:par>
                            <p:par>
                              <p:cTn id="49" fill="hold">
                                <p:stCondLst>
                                  <p:cond delay="3750"/>
                                </p:stCondLst>
                                <p:childTnLst>
                                  <p:par>
                                    <p:cTn id="50" presetID="2" presetClass="entr" presetSubtype="2" fill="hold" grpId="0" nodeType="afterEffect" p14:presetBounceEnd="56000">
                                      <p:stCondLst>
                                        <p:cond delay="0"/>
                                      </p:stCondLst>
                                      <p:childTnLst>
                                        <p:set>
                                          <p:cBhvr>
                                            <p:cTn id="51" dur="1" fill="hold">
                                              <p:stCondLst>
                                                <p:cond delay="0"/>
                                              </p:stCondLst>
                                            </p:cTn>
                                            <p:tgtEl>
                                              <p:spTgt spid="253"/>
                                            </p:tgtEl>
                                            <p:attrNameLst>
                                              <p:attrName>style.visibility</p:attrName>
                                            </p:attrNameLst>
                                          </p:cBhvr>
                                          <p:to>
                                            <p:strVal val="visible"/>
                                          </p:to>
                                        </p:set>
                                        <p:anim calcmode="lin" valueType="num" p14:bounceEnd="56000">
                                          <p:cBhvr additive="base">
                                            <p:cTn id="52" dur="500" fill="hold"/>
                                            <p:tgtEl>
                                              <p:spTgt spid="253"/>
                                            </p:tgtEl>
                                            <p:attrNameLst>
                                              <p:attrName>ppt_x</p:attrName>
                                            </p:attrNameLst>
                                          </p:cBhvr>
                                          <p:tavLst>
                                            <p:tav tm="0">
                                              <p:val>
                                                <p:strVal val="1+#ppt_w/2"/>
                                              </p:val>
                                            </p:tav>
                                            <p:tav tm="100000">
                                              <p:val>
                                                <p:strVal val="#ppt_x"/>
                                              </p:val>
                                            </p:tav>
                                          </p:tavLst>
                                        </p:anim>
                                        <p:anim calcmode="lin" valueType="num" p14:bounceEnd="56000">
                                          <p:cBhvr additive="base">
                                            <p:cTn id="53" dur="500" fill="hold"/>
                                            <p:tgtEl>
                                              <p:spTgt spid="253"/>
                                            </p:tgtEl>
                                            <p:attrNameLst>
                                              <p:attrName>ppt_y</p:attrName>
                                            </p:attrNameLst>
                                          </p:cBhvr>
                                          <p:tavLst>
                                            <p:tav tm="0">
                                              <p:val>
                                                <p:strVal val="#ppt_y"/>
                                              </p:val>
                                            </p:tav>
                                            <p:tav tm="100000">
                                              <p:val>
                                                <p:strVal val="#ppt_y"/>
                                              </p:val>
                                            </p:tav>
                                          </p:tavLst>
                                        </p:anim>
                                      </p:childTnLst>
                                    </p:cTn>
                                  </p:par>
                                  <p:par>
                                    <p:cTn id="54" presetID="2" presetClass="entr" presetSubtype="2" fill="hold" grpId="0" nodeType="withEffect" p14:presetBounceEnd="56000">
                                      <p:stCondLst>
                                        <p:cond delay="250"/>
                                      </p:stCondLst>
                                      <p:childTnLst>
                                        <p:set>
                                          <p:cBhvr>
                                            <p:cTn id="55" dur="1" fill="hold">
                                              <p:stCondLst>
                                                <p:cond delay="0"/>
                                              </p:stCondLst>
                                            </p:cTn>
                                            <p:tgtEl>
                                              <p:spTgt spid="252"/>
                                            </p:tgtEl>
                                            <p:attrNameLst>
                                              <p:attrName>style.visibility</p:attrName>
                                            </p:attrNameLst>
                                          </p:cBhvr>
                                          <p:to>
                                            <p:strVal val="visible"/>
                                          </p:to>
                                        </p:set>
                                        <p:anim calcmode="lin" valueType="num" p14:bounceEnd="56000">
                                          <p:cBhvr additive="base">
                                            <p:cTn id="56" dur="500" fill="hold"/>
                                            <p:tgtEl>
                                              <p:spTgt spid="252"/>
                                            </p:tgtEl>
                                            <p:attrNameLst>
                                              <p:attrName>ppt_x</p:attrName>
                                            </p:attrNameLst>
                                          </p:cBhvr>
                                          <p:tavLst>
                                            <p:tav tm="0">
                                              <p:val>
                                                <p:strVal val="1+#ppt_w/2"/>
                                              </p:val>
                                            </p:tav>
                                            <p:tav tm="100000">
                                              <p:val>
                                                <p:strVal val="#ppt_x"/>
                                              </p:val>
                                            </p:tav>
                                          </p:tavLst>
                                        </p:anim>
                                        <p:anim calcmode="lin" valueType="num" p14:bounceEnd="56000">
                                          <p:cBhvr additive="base">
                                            <p:cTn id="57" dur="500" fill="hold"/>
                                            <p:tgtEl>
                                              <p:spTgt spid="25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2" grpId="0"/>
          <p:bldP spid="243" grpId="0"/>
          <p:bldP spid="244" grpId="0"/>
          <p:bldP spid="245" grpId="0"/>
          <p:bldP spid="246" grpId="0"/>
          <p:bldP spid="247" grpId="0"/>
          <p:bldP spid="248" grpId="0"/>
          <p:bldP spid="249" grpId="0"/>
          <p:bldP spid="250" grpId="0"/>
          <p:bldP spid="251" grpId="0"/>
          <p:bldP spid="252" grpId="0"/>
          <p:bldP spid="253"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43"/>
                                            </p:tgtEl>
                                            <p:attrNameLst>
                                              <p:attrName>style.visibility</p:attrName>
                                            </p:attrNameLst>
                                          </p:cBhvr>
                                          <p:to>
                                            <p:strVal val="visible"/>
                                          </p:to>
                                        </p:set>
                                        <p:anim calcmode="lin" valueType="num">
                                          <p:cBhvr additive="base">
                                            <p:cTn id="7" dur="500" fill="hold"/>
                                            <p:tgtEl>
                                              <p:spTgt spid="243"/>
                                            </p:tgtEl>
                                            <p:attrNameLst>
                                              <p:attrName>ppt_x</p:attrName>
                                            </p:attrNameLst>
                                          </p:cBhvr>
                                          <p:tavLst>
                                            <p:tav tm="0">
                                              <p:val>
                                                <p:strVal val="0-#ppt_w/2"/>
                                              </p:val>
                                            </p:tav>
                                            <p:tav tm="100000">
                                              <p:val>
                                                <p:strVal val="#ppt_x"/>
                                              </p:val>
                                            </p:tav>
                                          </p:tavLst>
                                        </p:anim>
                                        <p:anim calcmode="lin" valueType="num">
                                          <p:cBhvr additive="base">
                                            <p:cTn id="8" dur="500" fill="hold"/>
                                            <p:tgtEl>
                                              <p:spTgt spid="243"/>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250"/>
                                      </p:stCondLst>
                                      <p:childTnLst>
                                        <p:set>
                                          <p:cBhvr>
                                            <p:cTn id="10" dur="1" fill="hold">
                                              <p:stCondLst>
                                                <p:cond delay="0"/>
                                              </p:stCondLst>
                                            </p:cTn>
                                            <p:tgtEl>
                                              <p:spTgt spid="242"/>
                                            </p:tgtEl>
                                            <p:attrNameLst>
                                              <p:attrName>style.visibility</p:attrName>
                                            </p:attrNameLst>
                                          </p:cBhvr>
                                          <p:to>
                                            <p:strVal val="visible"/>
                                          </p:to>
                                        </p:set>
                                        <p:anim calcmode="lin" valueType="num">
                                          <p:cBhvr additive="base">
                                            <p:cTn id="11" dur="500" fill="hold"/>
                                            <p:tgtEl>
                                              <p:spTgt spid="242"/>
                                            </p:tgtEl>
                                            <p:attrNameLst>
                                              <p:attrName>ppt_x</p:attrName>
                                            </p:attrNameLst>
                                          </p:cBhvr>
                                          <p:tavLst>
                                            <p:tav tm="0">
                                              <p:val>
                                                <p:strVal val="0-#ppt_w/2"/>
                                              </p:val>
                                            </p:tav>
                                            <p:tav tm="100000">
                                              <p:val>
                                                <p:strVal val="#ppt_x"/>
                                              </p:val>
                                            </p:tav>
                                          </p:tavLst>
                                        </p:anim>
                                        <p:anim calcmode="lin" valueType="num">
                                          <p:cBhvr additive="base">
                                            <p:cTn id="12" dur="500" fill="hold"/>
                                            <p:tgtEl>
                                              <p:spTgt spid="242"/>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2" presetClass="entr" presetSubtype="2" fill="hold" grpId="0" nodeType="afterEffect">
                                      <p:stCondLst>
                                        <p:cond delay="0"/>
                                      </p:stCondLst>
                                      <p:childTnLst>
                                        <p:set>
                                          <p:cBhvr>
                                            <p:cTn id="15" dur="1" fill="hold">
                                              <p:stCondLst>
                                                <p:cond delay="0"/>
                                              </p:stCondLst>
                                            </p:cTn>
                                            <p:tgtEl>
                                              <p:spTgt spid="249"/>
                                            </p:tgtEl>
                                            <p:attrNameLst>
                                              <p:attrName>style.visibility</p:attrName>
                                            </p:attrNameLst>
                                          </p:cBhvr>
                                          <p:to>
                                            <p:strVal val="visible"/>
                                          </p:to>
                                        </p:set>
                                        <p:anim calcmode="lin" valueType="num">
                                          <p:cBhvr additive="base">
                                            <p:cTn id="16" dur="500" fill="hold"/>
                                            <p:tgtEl>
                                              <p:spTgt spid="249"/>
                                            </p:tgtEl>
                                            <p:attrNameLst>
                                              <p:attrName>ppt_x</p:attrName>
                                            </p:attrNameLst>
                                          </p:cBhvr>
                                          <p:tavLst>
                                            <p:tav tm="0">
                                              <p:val>
                                                <p:strVal val="1+#ppt_w/2"/>
                                              </p:val>
                                            </p:tav>
                                            <p:tav tm="100000">
                                              <p:val>
                                                <p:strVal val="#ppt_x"/>
                                              </p:val>
                                            </p:tav>
                                          </p:tavLst>
                                        </p:anim>
                                        <p:anim calcmode="lin" valueType="num">
                                          <p:cBhvr additive="base">
                                            <p:cTn id="17" dur="500" fill="hold"/>
                                            <p:tgtEl>
                                              <p:spTgt spid="249"/>
                                            </p:tgtEl>
                                            <p:attrNameLst>
                                              <p:attrName>ppt_y</p:attrName>
                                            </p:attrNameLst>
                                          </p:cBhvr>
                                          <p:tavLst>
                                            <p:tav tm="0">
                                              <p:val>
                                                <p:strVal val="#ppt_y"/>
                                              </p:val>
                                            </p:tav>
                                            <p:tav tm="100000">
                                              <p:val>
                                                <p:strVal val="#ppt_y"/>
                                              </p:val>
                                            </p:tav>
                                          </p:tavLst>
                                        </p:anim>
                                      </p:childTnLst>
                                    </p:cTn>
                                  </p:par>
                                  <p:par>
                                    <p:cTn id="18" presetID="2" presetClass="entr" presetSubtype="2" fill="hold" grpId="0" nodeType="withEffect">
                                      <p:stCondLst>
                                        <p:cond delay="250"/>
                                      </p:stCondLst>
                                      <p:childTnLst>
                                        <p:set>
                                          <p:cBhvr>
                                            <p:cTn id="19" dur="1" fill="hold">
                                              <p:stCondLst>
                                                <p:cond delay="0"/>
                                              </p:stCondLst>
                                            </p:cTn>
                                            <p:tgtEl>
                                              <p:spTgt spid="248"/>
                                            </p:tgtEl>
                                            <p:attrNameLst>
                                              <p:attrName>style.visibility</p:attrName>
                                            </p:attrNameLst>
                                          </p:cBhvr>
                                          <p:to>
                                            <p:strVal val="visible"/>
                                          </p:to>
                                        </p:set>
                                        <p:anim calcmode="lin" valueType="num">
                                          <p:cBhvr additive="base">
                                            <p:cTn id="20" dur="500" fill="hold"/>
                                            <p:tgtEl>
                                              <p:spTgt spid="248"/>
                                            </p:tgtEl>
                                            <p:attrNameLst>
                                              <p:attrName>ppt_x</p:attrName>
                                            </p:attrNameLst>
                                          </p:cBhvr>
                                          <p:tavLst>
                                            <p:tav tm="0">
                                              <p:val>
                                                <p:strVal val="1+#ppt_w/2"/>
                                              </p:val>
                                            </p:tav>
                                            <p:tav tm="100000">
                                              <p:val>
                                                <p:strVal val="#ppt_x"/>
                                              </p:val>
                                            </p:tav>
                                          </p:tavLst>
                                        </p:anim>
                                        <p:anim calcmode="lin" valueType="num">
                                          <p:cBhvr additive="base">
                                            <p:cTn id="21" dur="500" fill="hold"/>
                                            <p:tgtEl>
                                              <p:spTgt spid="248"/>
                                            </p:tgtEl>
                                            <p:attrNameLst>
                                              <p:attrName>ppt_y</p:attrName>
                                            </p:attrNameLst>
                                          </p:cBhvr>
                                          <p:tavLst>
                                            <p:tav tm="0">
                                              <p:val>
                                                <p:strVal val="#ppt_y"/>
                                              </p:val>
                                            </p:tav>
                                            <p:tav tm="100000">
                                              <p:val>
                                                <p:strVal val="#ppt_y"/>
                                              </p:val>
                                            </p:tav>
                                          </p:tavLst>
                                        </p:anim>
                                      </p:childTnLst>
                                    </p:cTn>
                                  </p:par>
                                </p:childTnLst>
                              </p:cTn>
                            </p:par>
                            <p:par>
                              <p:cTn id="22" fill="hold">
                                <p:stCondLst>
                                  <p:cond delay="1500"/>
                                </p:stCondLst>
                                <p:childTnLst>
                                  <p:par>
                                    <p:cTn id="23" presetID="2" presetClass="entr" presetSubtype="8" fill="hold" grpId="0" nodeType="afterEffect">
                                      <p:stCondLst>
                                        <p:cond delay="0"/>
                                      </p:stCondLst>
                                      <p:childTnLst>
                                        <p:set>
                                          <p:cBhvr>
                                            <p:cTn id="24" dur="1" fill="hold">
                                              <p:stCondLst>
                                                <p:cond delay="0"/>
                                              </p:stCondLst>
                                            </p:cTn>
                                            <p:tgtEl>
                                              <p:spTgt spid="245"/>
                                            </p:tgtEl>
                                            <p:attrNameLst>
                                              <p:attrName>style.visibility</p:attrName>
                                            </p:attrNameLst>
                                          </p:cBhvr>
                                          <p:to>
                                            <p:strVal val="visible"/>
                                          </p:to>
                                        </p:set>
                                        <p:anim calcmode="lin" valueType="num">
                                          <p:cBhvr additive="base">
                                            <p:cTn id="25" dur="500" fill="hold"/>
                                            <p:tgtEl>
                                              <p:spTgt spid="245"/>
                                            </p:tgtEl>
                                            <p:attrNameLst>
                                              <p:attrName>ppt_x</p:attrName>
                                            </p:attrNameLst>
                                          </p:cBhvr>
                                          <p:tavLst>
                                            <p:tav tm="0">
                                              <p:val>
                                                <p:strVal val="0-#ppt_w/2"/>
                                              </p:val>
                                            </p:tav>
                                            <p:tav tm="100000">
                                              <p:val>
                                                <p:strVal val="#ppt_x"/>
                                              </p:val>
                                            </p:tav>
                                          </p:tavLst>
                                        </p:anim>
                                        <p:anim calcmode="lin" valueType="num">
                                          <p:cBhvr additive="base">
                                            <p:cTn id="26" dur="500" fill="hold"/>
                                            <p:tgtEl>
                                              <p:spTgt spid="245"/>
                                            </p:tgtEl>
                                            <p:attrNameLst>
                                              <p:attrName>ppt_y</p:attrName>
                                            </p:attrNameLst>
                                          </p:cBhvr>
                                          <p:tavLst>
                                            <p:tav tm="0">
                                              <p:val>
                                                <p:strVal val="#ppt_y"/>
                                              </p:val>
                                            </p:tav>
                                            <p:tav tm="100000">
                                              <p:val>
                                                <p:strVal val="#ppt_y"/>
                                              </p:val>
                                            </p:tav>
                                          </p:tavLst>
                                        </p:anim>
                                      </p:childTnLst>
                                    </p:cTn>
                                  </p:par>
                                  <p:par>
                                    <p:cTn id="27" presetID="2" presetClass="entr" presetSubtype="8" fill="hold" grpId="0" nodeType="withEffect">
                                      <p:stCondLst>
                                        <p:cond delay="250"/>
                                      </p:stCondLst>
                                      <p:childTnLst>
                                        <p:set>
                                          <p:cBhvr>
                                            <p:cTn id="28" dur="1" fill="hold">
                                              <p:stCondLst>
                                                <p:cond delay="0"/>
                                              </p:stCondLst>
                                            </p:cTn>
                                            <p:tgtEl>
                                              <p:spTgt spid="244"/>
                                            </p:tgtEl>
                                            <p:attrNameLst>
                                              <p:attrName>style.visibility</p:attrName>
                                            </p:attrNameLst>
                                          </p:cBhvr>
                                          <p:to>
                                            <p:strVal val="visible"/>
                                          </p:to>
                                        </p:set>
                                        <p:anim calcmode="lin" valueType="num">
                                          <p:cBhvr additive="base">
                                            <p:cTn id="29" dur="500" fill="hold"/>
                                            <p:tgtEl>
                                              <p:spTgt spid="244"/>
                                            </p:tgtEl>
                                            <p:attrNameLst>
                                              <p:attrName>ppt_x</p:attrName>
                                            </p:attrNameLst>
                                          </p:cBhvr>
                                          <p:tavLst>
                                            <p:tav tm="0">
                                              <p:val>
                                                <p:strVal val="0-#ppt_w/2"/>
                                              </p:val>
                                            </p:tav>
                                            <p:tav tm="100000">
                                              <p:val>
                                                <p:strVal val="#ppt_x"/>
                                              </p:val>
                                            </p:tav>
                                          </p:tavLst>
                                        </p:anim>
                                        <p:anim calcmode="lin" valueType="num">
                                          <p:cBhvr additive="base">
                                            <p:cTn id="30" dur="500" fill="hold"/>
                                            <p:tgtEl>
                                              <p:spTgt spid="244"/>
                                            </p:tgtEl>
                                            <p:attrNameLst>
                                              <p:attrName>ppt_y</p:attrName>
                                            </p:attrNameLst>
                                          </p:cBhvr>
                                          <p:tavLst>
                                            <p:tav tm="0">
                                              <p:val>
                                                <p:strVal val="#ppt_y"/>
                                              </p:val>
                                            </p:tav>
                                            <p:tav tm="100000">
                                              <p:val>
                                                <p:strVal val="#ppt_y"/>
                                              </p:val>
                                            </p:tav>
                                          </p:tavLst>
                                        </p:anim>
                                      </p:childTnLst>
                                    </p:cTn>
                                  </p:par>
                                </p:childTnLst>
                              </p:cTn>
                            </p:par>
                            <p:par>
                              <p:cTn id="31" fill="hold">
                                <p:stCondLst>
                                  <p:cond delay="2250"/>
                                </p:stCondLst>
                                <p:childTnLst>
                                  <p:par>
                                    <p:cTn id="32" presetID="2" presetClass="entr" presetSubtype="2" fill="hold" grpId="0" nodeType="afterEffect">
                                      <p:stCondLst>
                                        <p:cond delay="0"/>
                                      </p:stCondLst>
                                      <p:childTnLst>
                                        <p:set>
                                          <p:cBhvr>
                                            <p:cTn id="33" dur="1" fill="hold">
                                              <p:stCondLst>
                                                <p:cond delay="0"/>
                                              </p:stCondLst>
                                            </p:cTn>
                                            <p:tgtEl>
                                              <p:spTgt spid="251"/>
                                            </p:tgtEl>
                                            <p:attrNameLst>
                                              <p:attrName>style.visibility</p:attrName>
                                            </p:attrNameLst>
                                          </p:cBhvr>
                                          <p:to>
                                            <p:strVal val="visible"/>
                                          </p:to>
                                        </p:set>
                                        <p:anim calcmode="lin" valueType="num">
                                          <p:cBhvr additive="base">
                                            <p:cTn id="34" dur="500" fill="hold"/>
                                            <p:tgtEl>
                                              <p:spTgt spid="251"/>
                                            </p:tgtEl>
                                            <p:attrNameLst>
                                              <p:attrName>ppt_x</p:attrName>
                                            </p:attrNameLst>
                                          </p:cBhvr>
                                          <p:tavLst>
                                            <p:tav tm="0">
                                              <p:val>
                                                <p:strVal val="1+#ppt_w/2"/>
                                              </p:val>
                                            </p:tav>
                                            <p:tav tm="100000">
                                              <p:val>
                                                <p:strVal val="#ppt_x"/>
                                              </p:val>
                                            </p:tav>
                                          </p:tavLst>
                                        </p:anim>
                                        <p:anim calcmode="lin" valueType="num">
                                          <p:cBhvr additive="base">
                                            <p:cTn id="35" dur="500" fill="hold"/>
                                            <p:tgtEl>
                                              <p:spTgt spid="251"/>
                                            </p:tgtEl>
                                            <p:attrNameLst>
                                              <p:attrName>ppt_y</p:attrName>
                                            </p:attrNameLst>
                                          </p:cBhvr>
                                          <p:tavLst>
                                            <p:tav tm="0">
                                              <p:val>
                                                <p:strVal val="#ppt_y"/>
                                              </p:val>
                                            </p:tav>
                                            <p:tav tm="100000">
                                              <p:val>
                                                <p:strVal val="#ppt_y"/>
                                              </p:val>
                                            </p:tav>
                                          </p:tavLst>
                                        </p:anim>
                                      </p:childTnLst>
                                    </p:cTn>
                                  </p:par>
                                  <p:par>
                                    <p:cTn id="36" presetID="2" presetClass="entr" presetSubtype="2" fill="hold" grpId="0" nodeType="withEffect">
                                      <p:stCondLst>
                                        <p:cond delay="250"/>
                                      </p:stCondLst>
                                      <p:childTnLst>
                                        <p:set>
                                          <p:cBhvr>
                                            <p:cTn id="37" dur="1" fill="hold">
                                              <p:stCondLst>
                                                <p:cond delay="0"/>
                                              </p:stCondLst>
                                            </p:cTn>
                                            <p:tgtEl>
                                              <p:spTgt spid="250"/>
                                            </p:tgtEl>
                                            <p:attrNameLst>
                                              <p:attrName>style.visibility</p:attrName>
                                            </p:attrNameLst>
                                          </p:cBhvr>
                                          <p:to>
                                            <p:strVal val="visible"/>
                                          </p:to>
                                        </p:set>
                                        <p:anim calcmode="lin" valueType="num">
                                          <p:cBhvr additive="base">
                                            <p:cTn id="38" dur="500" fill="hold"/>
                                            <p:tgtEl>
                                              <p:spTgt spid="250"/>
                                            </p:tgtEl>
                                            <p:attrNameLst>
                                              <p:attrName>ppt_x</p:attrName>
                                            </p:attrNameLst>
                                          </p:cBhvr>
                                          <p:tavLst>
                                            <p:tav tm="0">
                                              <p:val>
                                                <p:strVal val="1+#ppt_w/2"/>
                                              </p:val>
                                            </p:tav>
                                            <p:tav tm="100000">
                                              <p:val>
                                                <p:strVal val="#ppt_x"/>
                                              </p:val>
                                            </p:tav>
                                          </p:tavLst>
                                        </p:anim>
                                        <p:anim calcmode="lin" valueType="num">
                                          <p:cBhvr additive="base">
                                            <p:cTn id="39" dur="500" fill="hold"/>
                                            <p:tgtEl>
                                              <p:spTgt spid="250"/>
                                            </p:tgtEl>
                                            <p:attrNameLst>
                                              <p:attrName>ppt_y</p:attrName>
                                            </p:attrNameLst>
                                          </p:cBhvr>
                                          <p:tavLst>
                                            <p:tav tm="0">
                                              <p:val>
                                                <p:strVal val="#ppt_y"/>
                                              </p:val>
                                            </p:tav>
                                            <p:tav tm="100000">
                                              <p:val>
                                                <p:strVal val="#ppt_y"/>
                                              </p:val>
                                            </p:tav>
                                          </p:tavLst>
                                        </p:anim>
                                      </p:childTnLst>
                                    </p:cTn>
                                  </p:par>
                                </p:childTnLst>
                              </p:cTn>
                            </p:par>
                            <p:par>
                              <p:cTn id="40" fill="hold">
                                <p:stCondLst>
                                  <p:cond delay="3000"/>
                                </p:stCondLst>
                                <p:childTnLst>
                                  <p:par>
                                    <p:cTn id="41" presetID="2" presetClass="entr" presetSubtype="8" fill="hold" grpId="0" nodeType="afterEffect">
                                      <p:stCondLst>
                                        <p:cond delay="0"/>
                                      </p:stCondLst>
                                      <p:childTnLst>
                                        <p:set>
                                          <p:cBhvr>
                                            <p:cTn id="42" dur="1" fill="hold">
                                              <p:stCondLst>
                                                <p:cond delay="0"/>
                                              </p:stCondLst>
                                            </p:cTn>
                                            <p:tgtEl>
                                              <p:spTgt spid="247"/>
                                            </p:tgtEl>
                                            <p:attrNameLst>
                                              <p:attrName>style.visibility</p:attrName>
                                            </p:attrNameLst>
                                          </p:cBhvr>
                                          <p:to>
                                            <p:strVal val="visible"/>
                                          </p:to>
                                        </p:set>
                                        <p:anim calcmode="lin" valueType="num">
                                          <p:cBhvr additive="base">
                                            <p:cTn id="43" dur="500" fill="hold"/>
                                            <p:tgtEl>
                                              <p:spTgt spid="247"/>
                                            </p:tgtEl>
                                            <p:attrNameLst>
                                              <p:attrName>ppt_x</p:attrName>
                                            </p:attrNameLst>
                                          </p:cBhvr>
                                          <p:tavLst>
                                            <p:tav tm="0">
                                              <p:val>
                                                <p:strVal val="0-#ppt_w/2"/>
                                              </p:val>
                                            </p:tav>
                                            <p:tav tm="100000">
                                              <p:val>
                                                <p:strVal val="#ppt_x"/>
                                              </p:val>
                                            </p:tav>
                                          </p:tavLst>
                                        </p:anim>
                                        <p:anim calcmode="lin" valueType="num">
                                          <p:cBhvr additive="base">
                                            <p:cTn id="44" dur="500" fill="hold"/>
                                            <p:tgtEl>
                                              <p:spTgt spid="247"/>
                                            </p:tgtEl>
                                            <p:attrNameLst>
                                              <p:attrName>ppt_y</p:attrName>
                                            </p:attrNameLst>
                                          </p:cBhvr>
                                          <p:tavLst>
                                            <p:tav tm="0">
                                              <p:val>
                                                <p:strVal val="#ppt_y"/>
                                              </p:val>
                                            </p:tav>
                                            <p:tav tm="100000">
                                              <p:val>
                                                <p:strVal val="#ppt_y"/>
                                              </p:val>
                                            </p:tav>
                                          </p:tavLst>
                                        </p:anim>
                                      </p:childTnLst>
                                    </p:cTn>
                                  </p:par>
                                  <p:par>
                                    <p:cTn id="45" presetID="2" presetClass="entr" presetSubtype="8" fill="hold" grpId="0" nodeType="withEffect">
                                      <p:stCondLst>
                                        <p:cond delay="250"/>
                                      </p:stCondLst>
                                      <p:childTnLst>
                                        <p:set>
                                          <p:cBhvr>
                                            <p:cTn id="46" dur="1" fill="hold">
                                              <p:stCondLst>
                                                <p:cond delay="0"/>
                                              </p:stCondLst>
                                            </p:cTn>
                                            <p:tgtEl>
                                              <p:spTgt spid="246"/>
                                            </p:tgtEl>
                                            <p:attrNameLst>
                                              <p:attrName>style.visibility</p:attrName>
                                            </p:attrNameLst>
                                          </p:cBhvr>
                                          <p:to>
                                            <p:strVal val="visible"/>
                                          </p:to>
                                        </p:set>
                                        <p:anim calcmode="lin" valueType="num">
                                          <p:cBhvr additive="base">
                                            <p:cTn id="47" dur="500" fill="hold"/>
                                            <p:tgtEl>
                                              <p:spTgt spid="246"/>
                                            </p:tgtEl>
                                            <p:attrNameLst>
                                              <p:attrName>ppt_x</p:attrName>
                                            </p:attrNameLst>
                                          </p:cBhvr>
                                          <p:tavLst>
                                            <p:tav tm="0">
                                              <p:val>
                                                <p:strVal val="0-#ppt_w/2"/>
                                              </p:val>
                                            </p:tav>
                                            <p:tav tm="100000">
                                              <p:val>
                                                <p:strVal val="#ppt_x"/>
                                              </p:val>
                                            </p:tav>
                                          </p:tavLst>
                                        </p:anim>
                                        <p:anim calcmode="lin" valueType="num">
                                          <p:cBhvr additive="base">
                                            <p:cTn id="48" dur="500" fill="hold"/>
                                            <p:tgtEl>
                                              <p:spTgt spid="246"/>
                                            </p:tgtEl>
                                            <p:attrNameLst>
                                              <p:attrName>ppt_y</p:attrName>
                                            </p:attrNameLst>
                                          </p:cBhvr>
                                          <p:tavLst>
                                            <p:tav tm="0">
                                              <p:val>
                                                <p:strVal val="#ppt_y"/>
                                              </p:val>
                                            </p:tav>
                                            <p:tav tm="100000">
                                              <p:val>
                                                <p:strVal val="#ppt_y"/>
                                              </p:val>
                                            </p:tav>
                                          </p:tavLst>
                                        </p:anim>
                                      </p:childTnLst>
                                    </p:cTn>
                                  </p:par>
                                </p:childTnLst>
                              </p:cTn>
                            </p:par>
                            <p:par>
                              <p:cTn id="49" fill="hold">
                                <p:stCondLst>
                                  <p:cond delay="3750"/>
                                </p:stCondLst>
                                <p:childTnLst>
                                  <p:par>
                                    <p:cTn id="50" presetID="2" presetClass="entr" presetSubtype="2" fill="hold" grpId="0" nodeType="afterEffect">
                                      <p:stCondLst>
                                        <p:cond delay="0"/>
                                      </p:stCondLst>
                                      <p:childTnLst>
                                        <p:set>
                                          <p:cBhvr>
                                            <p:cTn id="51" dur="1" fill="hold">
                                              <p:stCondLst>
                                                <p:cond delay="0"/>
                                              </p:stCondLst>
                                            </p:cTn>
                                            <p:tgtEl>
                                              <p:spTgt spid="253"/>
                                            </p:tgtEl>
                                            <p:attrNameLst>
                                              <p:attrName>style.visibility</p:attrName>
                                            </p:attrNameLst>
                                          </p:cBhvr>
                                          <p:to>
                                            <p:strVal val="visible"/>
                                          </p:to>
                                        </p:set>
                                        <p:anim calcmode="lin" valueType="num">
                                          <p:cBhvr additive="base">
                                            <p:cTn id="52" dur="500" fill="hold"/>
                                            <p:tgtEl>
                                              <p:spTgt spid="253"/>
                                            </p:tgtEl>
                                            <p:attrNameLst>
                                              <p:attrName>ppt_x</p:attrName>
                                            </p:attrNameLst>
                                          </p:cBhvr>
                                          <p:tavLst>
                                            <p:tav tm="0">
                                              <p:val>
                                                <p:strVal val="1+#ppt_w/2"/>
                                              </p:val>
                                            </p:tav>
                                            <p:tav tm="100000">
                                              <p:val>
                                                <p:strVal val="#ppt_x"/>
                                              </p:val>
                                            </p:tav>
                                          </p:tavLst>
                                        </p:anim>
                                        <p:anim calcmode="lin" valueType="num">
                                          <p:cBhvr additive="base">
                                            <p:cTn id="53" dur="500" fill="hold"/>
                                            <p:tgtEl>
                                              <p:spTgt spid="253"/>
                                            </p:tgtEl>
                                            <p:attrNameLst>
                                              <p:attrName>ppt_y</p:attrName>
                                            </p:attrNameLst>
                                          </p:cBhvr>
                                          <p:tavLst>
                                            <p:tav tm="0">
                                              <p:val>
                                                <p:strVal val="#ppt_y"/>
                                              </p:val>
                                            </p:tav>
                                            <p:tav tm="100000">
                                              <p:val>
                                                <p:strVal val="#ppt_y"/>
                                              </p:val>
                                            </p:tav>
                                          </p:tavLst>
                                        </p:anim>
                                      </p:childTnLst>
                                    </p:cTn>
                                  </p:par>
                                  <p:par>
                                    <p:cTn id="54" presetID="2" presetClass="entr" presetSubtype="2" fill="hold" grpId="0" nodeType="withEffect">
                                      <p:stCondLst>
                                        <p:cond delay="250"/>
                                      </p:stCondLst>
                                      <p:childTnLst>
                                        <p:set>
                                          <p:cBhvr>
                                            <p:cTn id="55" dur="1" fill="hold">
                                              <p:stCondLst>
                                                <p:cond delay="0"/>
                                              </p:stCondLst>
                                            </p:cTn>
                                            <p:tgtEl>
                                              <p:spTgt spid="252"/>
                                            </p:tgtEl>
                                            <p:attrNameLst>
                                              <p:attrName>style.visibility</p:attrName>
                                            </p:attrNameLst>
                                          </p:cBhvr>
                                          <p:to>
                                            <p:strVal val="visible"/>
                                          </p:to>
                                        </p:set>
                                        <p:anim calcmode="lin" valueType="num">
                                          <p:cBhvr additive="base">
                                            <p:cTn id="56" dur="500" fill="hold"/>
                                            <p:tgtEl>
                                              <p:spTgt spid="252"/>
                                            </p:tgtEl>
                                            <p:attrNameLst>
                                              <p:attrName>ppt_x</p:attrName>
                                            </p:attrNameLst>
                                          </p:cBhvr>
                                          <p:tavLst>
                                            <p:tav tm="0">
                                              <p:val>
                                                <p:strVal val="1+#ppt_w/2"/>
                                              </p:val>
                                            </p:tav>
                                            <p:tav tm="100000">
                                              <p:val>
                                                <p:strVal val="#ppt_x"/>
                                              </p:val>
                                            </p:tav>
                                          </p:tavLst>
                                        </p:anim>
                                        <p:anim calcmode="lin" valueType="num">
                                          <p:cBhvr additive="base">
                                            <p:cTn id="57" dur="500" fill="hold"/>
                                            <p:tgtEl>
                                              <p:spTgt spid="25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2" grpId="0"/>
          <p:bldP spid="243" grpId="0"/>
          <p:bldP spid="244" grpId="0"/>
          <p:bldP spid="245" grpId="0"/>
          <p:bldP spid="246" grpId="0"/>
          <p:bldP spid="247" grpId="0"/>
          <p:bldP spid="248" grpId="0"/>
          <p:bldP spid="249" grpId="0"/>
          <p:bldP spid="250" grpId="0"/>
          <p:bldP spid="251" grpId="0"/>
          <p:bldP spid="252" grpId="0"/>
          <p:bldP spid="253" grpId="0"/>
        </p:bldLst>
      </p:timing>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0DFCC2-F166-85A3-5205-17149C2FE765}"/>
            </a:ext>
          </a:extLst>
        </p:cNvPr>
        <p:cNvGrpSpPr/>
        <p:nvPr/>
      </p:nvGrpSpPr>
      <p:grpSpPr>
        <a:xfrm>
          <a:off x="0" y="0"/>
          <a:ext cx="0" cy="0"/>
          <a:chOff x="0" y="0"/>
          <a:chExt cx="0" cy="0"/>
        </a:xfrm>
      </p:grpSpPr>
      <p:pic>
        <p:nvPicPr>
          <p:cNvPr id="21" name="Picture 20" descr="666f330221c73f083051a8a5.jpg"/>
          <p:cNvPicPr>
            <a:picLocks noChangeAspect="1"/>
          </p:cNvPicPr>
          <p:nvPr/>
        </p:nvPicPr>
        <p:blipFill>
          <a:blip r:embed="rId5"/>
          <a:stretch>
            <a:fillRect/>
          </a:stretch>
        </p:blipFill>
        <p:spPr>
          <a:xfrm>
            <a:off x="3695536" y="-12877"/>
            <a:ext cx="10993403" cy="6870876"/>
          </a:xfrm>
          <a:prstGeom prst="rect">
            <a:avLst/>
          </a:prstGeom>
        </p:spPr>
      </p:pic>
      <p:sp>
        <p:nvSpPr>
          <p:cNvPr id="11" name="淘宝-想搞设计PPT(倒卖必究)-11">
            <a:extLst>
              <a:ext uri="{FF2B5EF4-FFF2-40B4-BE49-F238E27FC236}">
                <a16:creationId xmlns:a16="http://schemas.microsoft.com/office/drawing/2014/main" id="{A95B8DAA-984F-5821-0F47-6F2F959C77FD}"/>
              </a:ext>
            </a:extLst>
          </p:cNvPr>
          <p:cNvSpPr/>
          <p:nvPr/>
        </p:nvSpPr>
        <p:spPr>
          <a:xfrm>
            <a:off x="0" y="0"/>
            <a:ext cx="8186080" cy="6858000"/>
          </a:xfrm>
          <a:custGeom>
            <a:avLst/>
            <a:gdLst>
              <a:gd name="connsiteX0" fmla="*/ 0 w 8186080"/>
              <a:gd name="connsiteY0" fmla="*/ 0 h 6858000"/>
              <a:gd name="connsiteX1" fmla="*/ 8186080 w 8186080"/>
              <a:gd name="connsiteY1" fmla="*/ 0 h 6858000"/>
              <a:gd name="connsiteX2" fmla="*/ 8167328 w 8186080"/>
              <a:gd name="connsiteY2" fmla="*/ 130526 h 6858000"/>
              <a:gd name="connsiteX3" fmla="*/ 6267937 w 8186080"/>
              <a:gd name="connsiteY3" fmla="*/ 1926156 h 6858000"/>
              <a:gd name="connsiteX4" fmla="*/ 6791566 w 8186080"/>
              <a:gd name="connsiteY4" fmla="*/ 4322570 h 6858000"/>
              <a:gd name="connsiteX5" fmla="*/ 4768410 w 8186080"/>
              <a:gd name="connsiteY5" fmla="*/ 6848508 h 6858000"/>
              <a:gd name="connsiteX6" fmla="*/ 4772321 w 8186080"/>
              <a:gd name="connsiteY6" fmla="*/ 6858000 h 6858000"/>
              <a:gd name="connsiteX7" fmla="*/ 0 w 818608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86080" h="6858000">
                <a:moveTo>
                  <a:pt x="0" y="0"/>
                </a:moveTo>
                <a:lnTo>
                  <a:pt x="8186080" y="0"/>
                </a:lnTo>
                <a:lnTo>
                  <a:pt x="8167328" y="130526"/>
                </a:lnTo>
                <a:cubicBezTo>
                  <a:pt x="7899244" y="1733300"/>
                  <a:pt x="6766372" y="1339326"/>
                  <a:pt x="6267937" y="1926156"/>
                </a:cubicBezTo>
                <a:cubicBezTo>
                  <a:pt x="5753424" y="2531916"/>
                  <a:pt x="5753423" y="2928656"/>
                  <a:pt x="6791566" y="4322570"/>
                </a:cubicBezTo>
                <a:cubicBezTo>
                  <a:pt x="7732383" y="5585805"/>
                  <a:pt x="4691474" y="6382698"/>
                  <a:pt x="4768410" y="6848508"/>
                </a:cubicBezTo>
                <a:lnTo>
                  <a:pt x="4772321" y="6858000"/>
                </a:lnTo>
                <a:lnTo>
                  <a:pt x="0" y="6858000"/>
                </a:lnTo>
                <a:close/>
              </a:path>
            </a:pathLst>
          </a:cu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 name="淘宝-想搞设计PPT(倒卖必究)-2">
            <a:extLst>
              <a:ext uri="{FF2B5EF4-FFF2-40B4-BE49-F238E27FC236}">
                <a16:creationId xmlns:a16="http://schemas.microsoft.com/office/drawing/2014/main" id="{B859C41D-7503-FCB0-DC03-521A20D30FD3}"/>
              </a:ext>
            </a:extLst>
          </p:cNvPr>
          <p:cNvSpPr txBox="1"/>
          <p:nvPr/>
        </p:nvSpPr>
        <p:spPr>
          <a:xfrm>
            <a:off x="773311" y="3045754"/>
            <a:ext cx="2823209" cy="707886"/>
          </a:xfrm>
          <a:prstGeom prst="rect">
            <a:avLst/>
          </a:prstGeom>
          <a:noFill/>
        </p:spPr>
        <p:txBody>
          <a:bodyPr wrap="square" rtlCol="0">
            <a:spAutoFit/>
            <a:scene3d>
              <a:camera prst="orthographicFront"/>
              <a:lightRig rig="threePt" dir="t"/>
            </a:scene3d>
            <a:sp3d contourW="12700"/>
          </a:bodyPr>
          <a:lstStyle/>
          <a:p>
            <a:pPr lvl="0" algn="dist">
              <a:defRPr/>
            </a:pPr>
            <a:r>
              <a:rPr lang="zh-CN" altLang="en-US" sz="4000" b="1" dirty="0">
                <a:solidFill>
                  <a:schemeClr val="tx1">
                    <a:lumMod val="75000"/>
                    <a:lumOff val="25000"/>
                  </a:schemeClr>
                </a:solidFill>
                <a:ea typeface="字魂59号-创粗黑" panose="00000500000000000000" pitchFamily="2" charset="-122"/>
              </a:rPr>
              <a:t>感谢观看</a:t>
            </a:r>
          </a:p>
        </p:txBody>
      </p:sp>
      <p:cxnSp>
        <p:nvCxnSpPr>
          <p:cNvPr id="4" name="淘宝-想搞设计PPT(倒卖必究)-4">
            <a:extLst>
              <a:ext uri="{FF2B5EF4-FFF2-40B4-BE49-F238E27FC236}">
                <a16:creationId xmlns:a16="http://schemas.microsoft.com/office/drawing/2014/main" id="{D874DFD6-9889-7A3A-5C92-D2F6C4D6BA5B}"/>
              </a:ext>
            </a:extLst>
          </p:cNvPr>
          <p:cNvCxnSpPr/>
          <p:nvPr/>
        </p:nvCxnSpPr>
        <p:spPr>
          <a:xfrm>
            <a:off x="895840" y="4720456"/>
            <a:ext cx="914400" cy="0"/>
          </a:xfrm>
          <a:prstGeom prst="line">
            <a:avLst/>
          </a:prstGeom>
          <a:ln w="381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 name="淘宝-想搞设计PPT(倒卖必究)-6">
            <a:extLst>
              <a:ext uri="{FF2B5EF4-FFF2-40B4-BE49-F238E27FC236}">
                <a16:creationId xmlns:a16="http://schemas.microsoft.com/office/drawing/2014/main" id="{CCB69213-F16E-4DED-9CA1-6325723FCB3E}"/>
              </a:ext>
            </a:extLst>
          </p:cNvPr>
          <p:cNvSpPr txBox="1"/>
          <p:nvPr/>
        </p:nvSpPr>
        <p:spPr>
          <a:xfrm>
            <a:off x="773312" y="3911437"/>
            <a:ext cx="5955734" cy="513346"/>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14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chemeClr val="bg1">
                    <a:lumMod val="50000"/>
                  </a:schemeClr>
                </a:solidFill>
                <a:effectLst/>
                <a:uLnTx/>
                <a:uFillTx/>
                <a:latin typeface="字魂59号-创粗黑" panose="00000500000000000000" pitchFamily="2" charset="-122"/>
                <a:ea typeface="字魂59号-创粗黑" panose="00000500000000000000" pitchFamily="2" charset="-122"/>
                <a:cs typeface="+mn-cs"/>
              </a:rPr>
              <a:t>The user can demonstrate on a projector or computer, or print the presentation and make it into a film to be used in a wider field</a:t>
            </a:r>
          </a:p>
        </p:txBody>
      </p:sp>
      <p:sp>
        <p:nvSpPr>
          <p:cNvPr id="10" name="淘宝-想搞设计PPT(倒卖必究)-10">
            <a:extLst>
              <a:ext uri="{FF2B5EF4-FFF2-40B4-BE49-F238E27FC236}">
                <a16:creationId xmlns:a16="http://schemas.microsoft.com/office/drawing/2014/main" id="{ED6F520F-FB00-1368-7DB4-D2D50BFD426A}"/>
              </a:ext>
            </a:extLst>
          </p:cNvPr>
          <p:cNvSpPr txBox="1"/>
          <p:nvPr/>
        </p:nvSpPr>
        <p:spPr>
          <a:xfrm>
            <a:off x="773312" y="4938230"/>
            <a:ext cx="1569660" cy="369332"/>
          </a:xfrm>
          <a:prstGeom prst="rect">
            <a:avLst/>
          </a:prstGeom>
          <a:noFill/>
        </p:spPr>
        <p:txBody>
          <a:bodyPr wrap="none" rtlCol="0">
            <a:spAutoFit/>
            <a:scene3d>
              <a:camera prst="orthographicFront"/>
              <a:lightRig rig="threePt" dir="t"/>
            </a:scene3d>
            <a:sp3d contourW="12700"/>
          </a:bodyPr>
          <a:lstStyle/>
          <a:p>
            <a:pPr lvl="0">
              <a:defRPr/>
            </a:pPr>
            <a:r>
              <a:rPr lang="zh-CN" altLang="en-US" dirty="0">
                <a:solidFill>
                  <a:srgbClr val="15548D"/>
                </a:solidFill>
                <a:ea typeface="字魂59号-创粗黑" panose="00000500000000000000" pitchFamily="2" charset="-122"/>
              </a:rPr>
              <a:t>汇报人：XXX</a:t>
            </a:r>
            <a:r>
              <a:rPr lang="en-US" altLang="zh-CN" dirty="0">
                <a:solidFill>
                  <a:srgbClr val="15548D"/>
                </a:solidFill>
                <a:ea typeface="字魂59号-创粗黑" panose="00000500000000000000" pitchFamily="2" charset="-122"/>
              </a:rPr>
              <a:t/>
            </a:r>
            <a:endParaRPr lang="zh-CN" altLang="en-US" dirty="0">
              <a:solidFill>
                <a:srgbClr val="B71502"/>
              </a:solidFill>
              <a:ea typeface="字魂59号-创粗黑" panose="00000500000000000000" pitchFamily="2" charset="-122"/>
            </a:endParaRPr>
          </a:p>
        </p:txBody>
      </p:sp>
      <p:sp>
        <p:nvSpPr>
          <p:cNvPr id="18" name="淘宝-想搞设计PPT(倒卖必究)-18">
            <a:extLst>
              <a:ext uri="{FF2B5EF4-FFF2-40B4-BE49-F238E27FC236}">
                <a16:creationId xmlns:a16="http://schemas.microsoft.com/office/drawing/2014/main" id="{B6F9CB30-FA12-D432-7AFF-B83D74997881}"/>
              </a:ext>
            </a:extLst>
          </p:cNvPr>
          <p:cNvSpPr/>
          <p:nvPr/>
        </p:nvSpPr>
        <p:spPr>
          <a:xfrm>
            <a:off x="4766972" y="-46890"/>
            <a:ext cx="7307795" cy="7221414"/>
          </a:xfrm>
          <a:custGeom>
            <a:avLst/>
            <a:gdLst>
              <a:gd name="connsiteX0" fmla="*/ 7307795 w 7307795"/>
              <a:gd name="connsiteY0" fmla="*/ 0 h 7221414"/>
              <a:gd name="connsiteX1" fmla="*/ 7307795 w 7307795"/>
              <a:gd name="connsiteY1" fmla="*/ 1543 h 7221414"/>
              <a:gd name="connsiteX2" fmla="*/ 3798687 w 7307795"/>
              <a:gd name="connsiteY2" fmla="*/ 15975 h 7221414"/>
              <a:gd name="connsiteX3" fmla="*/ 1876103 w 7307795"/>
              <a:gd name="connsiteY3" fmla="*/ 1973046 h 7221414"/>
              <a:gd name="connsiteX4" fmla="*/ 2399732 w 7307795"/>
              <a:gd name="connsiteY4" fmla="*/ 4369460 h 7221414"/>
              <a:gd name="connsiteX5" fmla="*/ 508409 w 7307795"/>
              <a:gd name="connsiteY5" fmla="*/ 7029480 h 7221414"/>
              <a:gd name="connsiteX6" fmla="*/ 1867637 w 7307795"/>
              <a:gd name="connsiteY6" fmla="*/ 7218557 h 7221414"/>
              <a:gd name="connsiteX7" fmla="*/ 1999012 w 7307795"/>
              <a:gd name="connsiteY7" fmla="*/ 7220162 h 7221414"/>
              <a:gd name="connsiteX8" fmla="*/ 1928457 w 7307795"/>
              <a:gd name="connsiteY8" fmla="*/ 7220989 h 7221414"/>
              <a:gd name="connsiteX9" fmla="*/ 133271 w 7307795"/>
              <a:gd name="connsiteY9" fmla="*/ 7029480 h 7221414"/>
              <a:gd name="connsiteX10" fmla="*/ 2024594 w 7307795"/>
              <a:gd name="connsiteY10" fmla="*/ 4369460 h 7221414"/>
              <a:gd name="connsiteX11" fmla="*/ 1500965 w 7307795"/>
              <a:gd name="connsiteY11" fmla="*/ 1973046 h 7221414"/>
              <a:gd name="connsiteX12" fmla="*/ 3423549 w 7307795"/>
              <a:gd name="connsiteY12" fmla="*/ 15975 h 7221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307795" h="7221414">
                <a:moveTo>
                  <a:pt x="7307795" y="0"/>
                </a:moveTo>
                <a:lnTo>
                  <a:pt x="7307795" y="1543"/>
                </a:lnTo>
                <a:lnTo>
                  <a:pt x="3798687" y="15975"/>
                </a:lnTo>
                <a:cubicBezTo>
                  <a:pt x="3581158" y="1806628"/>
                  <a:pt x="2390616" y="1367286"/>
                  <a:pt x="1876103" y="1973046"/>
                </a:cubicBezTo>
                <a:cubicBezTo>
                  <a:pt x="1361590" y="2578806"/>
                  <a:pt x="1361589" y="2975546"/>
                  <a:pt x="2399732" y="4369460"/>
                </a:cubicBezTo>
                <a:cubicBezTo>
                  <a:pt x="3437875" y="5763374"/>
                  <a:pt x="-372125" y="6589472"/>
                  <a:pt x="508409" y="7029480"/>
                </a:cubicBezTo>
                <a:cubicBezTo>
                  <a:pt x="756060" y="7153232"/>
                  <a:pt x="1242751" y="7206321"/>
                  <a:pt x="1867637" y="7218557"/>
                </a:cubicBezTo>
                <a:lnTo>
                  <a:pt x="1999012" y="7220162"/>
                </a:lnTo>
                <a:lnTo>
                  <a:pt x="1928457" y="7220989"/>
                </a:lnTo>
                <a:cubicBezTo>
                  <a:pt x="1095724" y="7226426"/>
                  <a:pt x="435955" y="7180733"/>
                  <a:pt x="133271" y="7029480"/>
                </a:cubicBezTo>
                <a:cubicBezTo>
                  <a:pt x="-747263" y="6589472"/>
                  <a:pt x="3062737" y="5763374"/>
                  <a:pt x="2024594" y="4369460"/>
                </a:cubicBezTo>
                <a:cubicBezTo>
                  <a:pt x="986451" y="2975546"/>
                  <a:pt x="986452" y="2578806"/>
                  <a:pt x="1500965" y="1973046"/>
                </a:cubicBezTo>
                <a:cubicBezTo>
                  <a:pt x="2015478" y="1367286"/>
                  <a:pt x="3206020" y="1806628"/>
                  <a:pt x="3423549" y="15975"/>
                </a:cubicBezTo>
                <a:close/>
              </a:path>
            </a:pathLst>
          </a:custGeom>
          <a:gradFill>
            <a:gsLst>
              <a:gs pos="0">
                <a:srgbClr val="125286"/>
              </a:gs>
              <a:gs pos="100000">
                <a:srgbClr val="2195F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ea typeface="字魂59号-创粗黑" panose="00000500000000000000" pitchFamily="2" charset="-122"/>
            </a:endParaRPr>
          </a:p>
        </p:txBody>
      </p:sp>
      <p:pic>
        <p:nvPicPr>
          <p:cNvPr id="22" name="Picture 21" descr="华中科技大学.png"/>
          <p:cNvPicPr>
            <a:picLocks noChangeAspect="1"/>
          </p:cNvPicPr>
          <p:nvPr/>
        </p:nvPicPr>
        <p:blipFill>
          <a:blip r:embed="rId6"/>
          <a:stretch>
            <a:fillRect/>
          </a:stretch>
        </p:blipFill>
        <p:spPr>
          <a:xfrm>
            <a:off x="701089" y="1425616"/>
            <a:ext cx="4636331" cy="1018334"/>
          </a:xfrm>
          <a:prstGeom prst="rect">
            <a:avLst/>
          </a:prstGeom>
        </p:spPr>
      </p:pic>
    </p:spTree>
    <p:extLst>
      <p:ext uri="{BB962C8B-B14F-4D97-AF65-F5344CB8AC3E}">
        <p14:creationId xmlns:p14="http://schemas.microsoft.com/office/powerpoint/2010/main" val="1273506263"/>
      </p:ext>
    </p:extLst>
  </p:cSld>
  <p:clrMapOvr>
    <a:masterClrMapping/>
  </p:clrMapOvr>
  <mc:AlternateContent xmlns:mc="http://schemas.openxmlformats.org/markup-compatibility/2006" xmlns:p14="http://schemas.microsoft.com/office/powerpoint/2010/main">
    <mc:Choice Requires="p14">
      <p:transition spd="slow" p14:dur="1750" advClick="0" advTm="3000">
        <p:random/>
      </p:transition>
    </mc:Choice>
    <mc:Fallback xmlns="">
      <p:transition spd="slow"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1000"/>
                                        <p:tgtEl>
                                          <p:spTgt spid="2"/>
                                        </p:tgtEl>
                                      </p:cBhvr>
                                    </p:animEffect>
                                  </p:childTnLst>
                                </p:cTn>
                              </p:par>
                            </p:childTnLst>
                          </p:cTn>
                        </p:par>
                        <p:par>
                          <p:cTn id="8" fill="hold">
                            <p:stCondLst>
                              <p:cond delay="1000"/>
                            </p:stCondLst>
                            <p:childTnLst>
                              <p:par>
                                <p:cTn id="9" presetID="14" presetClass="entr" presetSubtype="1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randombar(horizontal)">
                                      <p:cBhvr>
                                        <p:cTn id="11" dur="500"/>
                                        <p:tgtEl>
                                          <p:spTgt spid="6"/>
                                        </p:tgtEl>
                                      </p:cBhvr>
                                    </p:animEffect>
                                  </p:childTnLst>
                                </p:cTn>
                              </p:par>
                            </p:childTnLst>
                          </p:cTn>
                        </p:par>
                        <p:par>
                          <p:cTn id="12" fill="hold">
                            <p:stCondLst>
                              <p:cond delay="1500"/>
                            </p:stCondLst>
                            <p:childTnLst>
                              <p:par>
                                <p:cTn id="13" presetID="22" presetClass="entr" presetSubtype="8"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left)">
                                      <p:cBhvr>
                                        <p:cTn id="15" dur="500"/>
                                        <p:tgtEl>
                                          <p:spTgt spid="4"/>
                                        </p:tgtEl>
                                      </p:cBhvr>
                                    </p:animEffect>
                                  </p:childTnLst>
                                </p:cTn>
                              </p:par>
                            </p:childTnLst>
                          </p:cTn>
                        </p:par>
                        <p:par>
                          <p:cTn id="16" fill="hold">
                            <p:stCondLst>
                              <p:cond delay="2000"/>
                            </p:stCondLst>
                            <p:childTnLst>
                              <p:par>
                                <p:cTn id="17" presetID="22" presetClass="entr" presetSubtype="8" fill="hold" grpId="0"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wipe(left)">
                                      <p:cBhvr>
                                        <p:cTn id="19"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P spid="1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060B11-CDD0-7C8B-D6B5-489D64F39E33}"/>
            </a:ext>
          </a:extLst>
        </p:cNvPr>
        <p:cNvGrpSpPr/>
        <p:nvPr/>
      </p:nvGrpSpPr>
      <p:grpSpPr>
        <a:xfrm>
          <a:off x="0" y="0"/>
          <a:ext cx="0" cy="0"/>
          <a:chOff x="0" y="0"/>
          <a:chExt cx="0" cy="0"/>
        </a:xfrm>
      </p:grpSpPr>
      <p:pic>
        <p:nvPicPr>
          <p:cNvPr id="21" name="Picture 20" descr="66745245a81f4d16e80bf408.jpg"/>
          <p:cNvPicPr>
            <a:picLocks noChangeAspect="1"/>
          </p:cNvPicPr>
          <p:nvPr/>
        </p:nvPicPr>
        <p:blipFill>
          <a:blip r:embed="rId5"/>
          <a:stretch>
            <a:fillRect/>
          </a:stretch>
        </p:blipFill>
        <p:spPr>
          <a:xfrm>
            <a:off x="-2999845" y="-12877"/>
            <a:ext cx="10993403" cy="6870876"/>
          </a:xfrm>
          <a:prstGeom prst="rect">
            <a:avLst/>
          </a:prstGeom>
        </p:spPr>
      </p:pic>
      <p:grpSp>
        <p:nvGrpSpPr>
          <p:cNvPr id="2" name="组合 1">
            <a:extLst>
              <a:ext uri="{FF2B5EF4-FFF2-40B4-BE49-F238E27FC236}">
                <a16:creationId xmlns:a16="http://schemas.microsoft.com/office/drawing/2014/main" id="{61D571F1-DA74-9597-20DA-0BBDEF9F4126}"/>
              </a:ext>
            </a:extLst>
          </p:cNvPr>
          <p:cNvGrpSpPr>
            <a:grpSpLocks/>
          </p:cNvGrpSpPr>
          <p:nvPr/>
        </p:nvGrpSpPr>
        <p:grpSpPr>
          <a:xfrm flipH="1">
            <a:off x="0" y="-46890"/>
            <a:ext cx="12074400" cy="7221414"/>
            <a:chOff x="0" y="-46890"/>
            <a:chExt cx="12074767" cy="7221414"/>
          </a:xfrm>
        </p:grpSpPr>
        <p:sp>
          <p:nvSpPr>
            <p:cNvPr id="11" name="淘宝-想搞设计PPT(倒卖必究)-11">
              <a:extLst>
                <a:ext uri="{FF2B5EF4-FFF2-40B4-BE49-F238E27FC236}">
                  <a16:creationId xmlns:a16="http://schemas.microsoft.com/office/drawing/2014/main" id="{3473E166-58D1-3415-6B64-F67BBAD562F9}"/>
                </a:ext>
              </a:extLst>
            </p:cNvPr>
            <p:cNvSpPr/>
            <p:nvPr/>
          </p:nvSpPr>
          <p:spPr>
            <a:xfrm>
              <a:off x="0" y="0"/>
              <a:ext cx="8186080" cy="6858000"/>
            </a:xfrm>
            <a:custGeom>
              <a:avLst/>
              <a:gdLst>
                <a:gd name="connsiteX0" fmla="*/ 0 w 8186080"/>
                <a:gd name="connsiteY0" fmla="*/ 0 h 6858000"/>
                <a:gd name="connsiteX1" fmla="*/ 8186080 w 8186080"/>
                <a:gd name="connsiteY1" fmla="*/ 0 h 6858000"/>
                <a:gd name="connsiteX2" fmla="*/ 8167328 w 8186080"/>
                <a:gd name="connsiteY2" fmla="*/ 130526 h 6858000"/>
                <a:gd name="connsiteX3" fmla="*/ 6267937 w 8186080"/>
                <a:gd name="connsiteY3" fmla="*/ 1926156 h 6858000"/>
                <a:gd name="connsiteX4" fmla="*/ 6791566 w 8186080"/>
                <a:gd name="connsiteY4" fmla="*/ 4322570 h 6858000"/>
                <a:gd name="connsiteX5" fmla="*/ 4768410 w 8186080"/>
                <a:gd name="connsiteY5" fmla="*/ 6848508 h 6858000"/>
                <a:gd name="connsiteX6" fmla="*/ 4772321 w 8186080"/>
                <a:gd name="connsiteY6" fmla="*/ 6858000 h 6858000"/>
                <a:gd name="connsiteX7" fmla="*/ 0 w 818608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86080" h="6858000">
                  <a:moveTo>
                    <a:pt x="0" y="0"/>
                  </a:moveTo>
                  <a:lnTo>
                    <a:pt x="8186080" y="0"/>
                  </a:lnTo>
                  <a:lnTo>
                    <a:pt x="8167328" y="130526"/>
                  </a:lnTo>
                  <a:cubicBezTo>
                    <a:pt x="7899244" y="1733300"/>
                    <a:pt x="6766372" y="1339326"/>
                    <a:pt x="6267937" y="1926156"/>
                  </a:cubicBezTo>
                  <a:cubicBezTo>
                    <a:pt x="5753424" y="2531916"/>
                    <a:pt x="5753423" y="2928656"/>
                    <a:pt x="6791566" y="4322570"/>
                  </a:cubicBezTo>
                  <a:cubicBezTo>
                    <a:pt x="7732383" y="5585805"/>
                    <a:pt x="4691474" y="6382698"/>
                    <a:pt x="4768410" y="6848508"/>
                  </a:cubicBezTo>
                  <a:lnTo>
                    <a:pt x="4772321" y="6858000"/>
                  </a:lnTo>
                  <a:lnTo>
                    <a:pt x="0" y="6858000"/>
                  </a:lnTo>
                  <a:close/>
                </a:path>
              </a:pathLst>
            </a:cu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14" name="淘宝-想搞设计PPT(倒卖必究)-14">
              <a:extLst>
                <a:ext uri="{FF2B5EF4-FFF2-40B4-BE49-F238E27FC236}">
                  <a16:creationId xmlns:a16="http://schemas.microsoft.com/office/drawing/2014/main" id="{A2A8CE6F-BAD1-FBAA-37CA-96C57D3822CC}"/>
                </a:ext>
              </a:extLst>
            </p:cNvPr>
            <p:cNvSpPr/>
            <p:nvPr/>
          </p:nvSpPr>
          <p:spPr>
            <a:xfrm>
              <a:off x="4766972" y="-46890"/>
              <a:ext cx="7307795" cy="7221414"/>
            </a:xfrm>
            <a:custGeom>
              <a:avLst/>
              <a:gdLst>
                <a:gd name="connsiteX0" fmla="*/ 7307795 w 7307795"/>
                <a:gd name="connsiteY0" fmla="*/ 0 h 7221414"/>
                <a:gd name="connsiteX1" fmla="*/ 7307795 w 7307795"/>
                <a:gd name="connsiteY1" fmla="*/ 1543 h 7221414"/>
                <a:gd name="connsiteX2" fmla="*/ 3798687 w 7307795"/>
                <a:gd name="connsiteY2" fmla="*/ 15975 h 7221414"/>
                <a:gd name="connsiteX3" fmla="*/ 1876103 w 7307795"/>
                <a:gd name="connsiteY3" fmla="*/ 1973046 h 7221414"/>
                <a:gd name="connsiteX4" fmla="*/ 2399732 w 7307795"/>
                <a:gd name="connsiteY4" fmla="*/ 4369460 h 7221414"/>
                <a:gd name="connsiteX5" fmla="*/ 508409 w 7307795"/>
                <a:gd name="connsiteY5" fmla="*/ 7029480 h 7221414"/>
                <a:gd name="connsiteX6" fmla="*/ 1867637 w 7307795"/>
                <a:gd name="connsiteY6" fmla="*/ 7218557 h 7221414"/>
                <a:gd name="connsiteX7" fmla="*/ 1999012 w 7307795"/>
                <a:gd name="connsiteY7" fmla="*/ 7220162 h 7221414"/>
                <a:gd name="connsiteX8" fmla="*/ 1928457 w 7307795"/>
                <a:gd name="connsiteY8" fmla="*/ 7220989 h 7221414"/>
                <a:gd name="connsiteX9" fmla="*/ 133271 w 7307795"/>
                <a:gd name="connsiteY9" fmla="*/ 7029480 h 7221414"/>
                <a:gd name="connsiteX10" fmla="*/ 2024594 w 7307795"/>
                <a:gd name="connsiteY10" fmla="*/ 4369460 h 7221414"/>
                <a:gd name="connsiteX11" fmla="*/ 1500965 w 7307795"/>
                <a:gd name="connsiteY11" fmla="*/ 1973046 h 7221414"/>
                <a:gd name="connsiteX12" fmla="*/ 3423549 w 7307795"/>
                <a:gd name="connsiteY12" fmla="*/ 15975 h 7221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307795" h="7221414">
                  <a:moveTo>
                    <a:pt x="7307795" y="0"/>
                  </a:moveTo>
                  <a:lnTo>
                    <a:pt x="7307795" y="1543"/>
                  </a:lnTo>
                  <a:lnTo>
                    <a:pt x="3798687" y="15975"/>
                  </a:lnTo>
                  <a:cubicBezTo>
                    <a:pt x="3581158" y="1806628"/>
                    <a:pt x="2390616" y="1367286"/>
                    <a:pt x="1876103" y="1973046"/>
                  </a:cubicBezTo>
                  <a:cubicBezTo>
                    <a:pt x="1361590" y="2578806"/>
                    <a:pt x="1361589" y="2975546"/>
                    <a:pt x="2399732" y="4369460"/>
                  </a:cubicBezTo>
                  <a:cubicBezTo>
                    <a:pt x="3437875" y="5763374"/>
                    <a:pt x="-372125" y="6589472"/>
                    <a:pt x="508409" y="7029480"/>
                  </a:cubicBezTo>
                  <a:cubicBezTo>
                    <a:pt x="756060" y="7153232"/>
                    <a:pt x="1242751" y="7206321"/>
                    <a:pt x="1867637" y="7218557"/>
                  </a:cubicBezTo>
                  <a:lnTo>
                    <a:pt x="1999012" y="7220162"/>
                  </a:lnTo>
                  <a:lnTo>
                    <a:pt x="1928457" y="7220989"/>
                  </a:lnTo>
                  <a:cubicBezTo>
                    <a:pt x="1095724" y="7226426"/>
                    <a:pt x="435955" y="7180733"/>
                    <a:pt x="133271" y="7029480"/>
                  </a:cubicBezTo>
                  <a:cubicBezTo>
                    <a:pt x="-747263" y="6589472"/>
                    <a:pt x="3062737" y="5763374"/>
                    <a:pt x="2024594" y="4369460"/>
                  </a:cubicBezTo>
                  <a:cubicBezTo>
                    <a:pt x="986451" y="2975546"/>
                    <a:pt x="986452" y="2578806"/>
                    <a:pt x="1500965" y="1973046"/>
                  </a:cubicBezTo>
                  <a:cubicBezTo>
                    <a:pt x="2015478" y="1367286"/>
                    <a:pt x="3206020" y="1806628"/>
                    <a:pt x="3423549" y="15975"/>
                  </a:cubicBezTo>
                  <a:close/>
                </a:path>
              </a:pathLst>
            </a:custGeom>
            <a:gradFill>
              <a:gsLst>
                <a:gs pos="0">
                  <a:srgbClr val="125286"/>
                </a:gs>
                <a:gs pos="100000">
                  <a:srgbClr val="2195F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ea typeface="字魂59号-创粗黑" panose="00000500000000000000" pitchFamily="2" charset="-122"/>
              </a:endParaRPr>
            </a:p>
          </p:txBody>
        </p:sp>
      </p:grpSp>
      <p:sp>
        <p:nvSpPr>
          <p:cNvPr id="3" name="淘宝-想搞设计PPT(倒卖必究)-3">
            <a:extLst>
              <a:ext uri="{FF2B5EF4-FFF2-40B4-BE49-F238E27FC236}">
                <a16:creationId xmlns:a16="http://schemas.microsoft.com/office/drawing/2014/main" id="{9D0F3CF8-E914-BCC3-359C-797FAFD4BDFF}"/>
              </a:ext>
            </a:extLst>
          </p:cNvPr>
          <p:cNvSpPr txBox="1"/>
          <p:nvPr/>
        </p:nvSpPr>
        <p:spPr>
          <a:xfrm>
            <a:off x="7002172" y="2125448"/>
            <a:ext cx="2018373" cy="1862048"/>
          </a:xfrm>
          <a:prstGeom prst="rect">
            <a:avLst/>
          </a:prstGeom>
          <a:noFill/>
        </p:spPr>
        <p:txBody>
          <a:bodyPr wrap="square" rtlCol="0">
            <a:spAutoFit/>
            <a:scene3d>
              <a:camera prst="orthographicFront"/>
              <a:lightRig rig="threePt" dir="t"/>
            </a:scene3d>
            <a:sp3d contourW="12700"/>
          </a:bodyPr>
          <a:lstStyle/>
          <a:p>
            <a:pPr lvl="0" algn="dist">
              <a:defRPr/>
            </a:pPr>
            <a:r>
              <a:rPr lang="en-US" altLang="zh-CN" sz="11500" b="1" dirty="0">
                <a:solidFill>
                  <a:schemeClr val="tx1">
                    <a:lumMod val="75000"/>
                    <a:lumOff val="25000"/>
                  </a:schemeClr>
                </a:solidFill>
                <a:ea typeface="字魂59号-创粗黑" panose="00000500000000000000" pitchFamily="2" charset="-122"/>
              </a:rPr>
              <a:t>01</a:t>
            </a:r>
            <a:endParaRPr lang="zh-CN" altLang="en-US" sz="11500" b="1" dirty="0">
              <a:solidFill>
                <a:schemeClr val="tx1">
                  <a:lumMod val="75000"/>
                  <a:lumOff val="25000"/>
                </a:schemeClr>
              </a:solidFill>
              <a:ea typeface="字魂59号-创粗黑" panose="00000500000000000000" pitchFamily="2" charset="-122"/>
            </a:endParaRPr>
          </a:p>
        </p:txBody>
      </p:sp>
      <p:sp>
        <p:nvSpPr>
          <p:cNvPr id="4" name="淘宝-想搞设计PPT(倒卖必究)-4">
            <a:extLst>
              <a:ext uri="{FF2B5EF4-FFF2-40B4-BE49-F238E27FC236}">
                <a16:creationId xmlns:a16="http://schemas.microsoft.com/office/drawing/2014/main" id="{4FB0C4D2-B4A0-9BD0-73CD-21BDFC404B9F}"/>
              </a:ext>
            </a:extLst>
          </p:cNvPr>
          <p:cNvSpPr txBox="1"/>
          <p:nvPr/>
        </p:nvSpPr>
        <p:spPr>
          <a:xfrm>
            <a:off x="7002173" y="1307728"/>
            <a:ext cx="1814086" cy="830997"/>
          </a:xfrm>
          <a:prstGeom prst="rect">
            <a:avLst/>
          </a:prstGeom>
          <a:noFill/>
        </p:spPr>
        <p:txBody>
          <a:bodyPr wrap="non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800" b="1" i="0" u="none" strike="noStrike" kern="1200" cap="none" spc="0" normalizeH="0" baseline="0" noProof="0" dirty="0">
                <a:ln>
                  <a:noFill/>
                </a:ln>
                <a:solidFill>
                  <a:srgbClr val="15548D"/>
                </a:solidFill>
                <a:effectLst/>
                <a:uLnTx/>
                <a:uFillTx/>
                <a:latin typeface="Arial"/>
                <a:ea typeface="字魂59号-创粗黑" panose="00000500000000000000" pitchFamily="2" charset="-122"/>
                <a:cs typeface="+mn-cs"/>
              </a:rPr>
              <a:t>PART</a:t>
            </a:r>
            <a:endParaRPr kumimoji="0" lang="zh-CN" altLang="en-US" sz="4800" b="1" i="0" u="none" strike="noStrike" kern="1200" cap="none" spc="0" normalizeH="0" baseline="0" noProof="0" dirty="0">
              <a:ln>
                <a:noFill/>
              </a:ln>
              <a:solidFill>
                <a:srgbClr val="B71502"/>
              </a:solidFill>
              <a:effectLst/>
              <a:uLnTx/>
              <a:uFillTx/>
              <a:latin typeface="Arial"/>
              <a:ea typeface="字魂59号-创粗黑" panose="00000500000000000000" pitchFamily="2" charset="-122"/>
              <a:cs typeface="+mn-cs"/>
            </a:endParaRPr>
          </a:p>
        </p:txBody>
      </p:sp>
      <p:cxnSp>
        <p:nvCxnSpPr>
          <p:cNvPr id="6" name="淘宝-想搞设计PPT(倒卖必究)-6">
            <a:extLst>
              <a:ext uri="{FF2B5EF4-FFF2-40B4-BE49-F238E27FC236}">
                <a16:creationId xmlns:a16="http://schemas.microsoft.com/office/drawing/2014/main" id="{7BD8D91F-B03B-C8CA-3BC3-C870E935C382}"/>
              </a:ext>
            </a:extLst>
          </p:cNvPr>
          <p:cNvCxnSpPr>
            <a:cxnSpLocks/>
          </p:cNvCxnSpPr>
          <p:nvPr/>
        </p:nvCxnSpPr>
        <p:spPr>
          <a:xfrm>
            <a:off x="7124701" y="5189378"/>
            <a:ext cx="1511299" cy="0"/>
          </a:xfrm>
          <a:prstGeom prst="line">
            <a:avLst/>
          </a:prstGeom>
          <a:ln w="38100">
            <a:solidFill>
              <a:srgbClr val="15548D"/>
            </a:solidFill>
          </a:ln>
        </p:spPr>
        <p:style>
          <a:lnRef idx="1">
            <a:schemeClr val="accent1"/>
          </a:lnRef>
          <a:fillRef idx="0">
            <a:schemeClr val="accent1"/>
          </a:fillRef>
          <a:effectRef idx="0">
            <a:schemeClr val="accent1"/>
          </a:effectRef>
          <a:fontRef idx="minor">
            <a:schemeClr val="tx1"/>
          </a:fontRef>
        </p:style>
      </p:cxnSp>
      <p:sp>
        <p:nvSpPr>
          <p:cNvPr id="10" name="淘宝-想搞设计PPT(倒卖必究)-10">
            <a:extLst>
              <a:ext uri="{FF2B5EF4-FFF2-40B4-BE49-F238E27FC236}">
                <a16:creationId xmlns:a16="http://schemas.microsoft.com/office/drawing/2014/main" id="{2E4DA659-88F9-CBAA-A773-319CD05E4B79}"/>
              </a:ext>
            </a:extLst>
          </p:cNvPr>
          <p:cNvSpPr txBox="1"/>
          <p:nvPr/>
        </p:nvSpPr>
        <p:spPr>
          <a:xfrm>
            <a:off x="7065518" y="4048867"/>
            <a:ext cx="4587220" cy="749949"/>
          </a:xfrm>
          <a:prstGeom prst="rect">
            <a:avLst/>
          </a:prstGeom>
          <a:noFill/>
        </p:spPr>
        <p:txBody>
          <a:bodyPr wrap="square" rtlCol="0">
            <a:spAutoFit/>
            <a:scene3d>
              <a:camera prst="orthographicFront"/>
              <a:lightRig rig="threePt" dir="t"/>
            </a:scene3d>
            <a:sp3d contourW="12700"/>
          </a:bodyPr>
          <a:lstStyle/>
          <a:p>
            <a:pPr marL="0" marR="0" lvl="0" indent="0" algn="dist" defTabSz="914400" rtl="0" eaLnBrk="1" fontAlgn="auto" latinLnBrk="0" hangingPunct="1">
              <a:lnSpc>
                <a:spcPct val="114000"/>
              </a:lnSpc>
              <a:spcBef>
                <a:spcPts val="0"/>
              </a:spcBef>
              <a:spcAft>
                <a:spcPts val="0"/>
              </a:spcAft>
              <a:buClrTx/>
              <a:buSzTx/>
              <a:buFontTx/>
              <a:buNone/>
              <a:tabLst/>
              <a:defRPr/>
            </a:pPr>
            <a:r>
              <a:rPr lang="zh-CN" altLang="en-US" sz="4000" b="1" spc="300" dirty="0">
                <a:solidFill>
                  <a:schemeClr val="bg1">
                    <a:lumMod val="50000"/>
                  </a:schemeClr>
                </a:solidFill>
                <a:latin typeface="字魂59号-创粗黑" panose="00000500000000000000" pitchFamily="2" charset="-122"/>
                <a:ea typeface="字魂59号-创粗黑" panose="00000500000000000000" pitchFamily="2" charset="-122"/>
              </a:rPr>
              <a:t>点击此处添加标题</a:t>
            </a:r>
            <a:endParaRPr kumimoji="0" lang="en-US" altLang="zh-CN" sz="4000" b="1" i="0" u="none" strike="noStrike" kern="1200" cap="none" spc="300" normalizeH="0" baseline="0" noProof="0" dirty="0">
              <a:ln>
                <a:noFill/>
              </a:ln>
              <a:solidFill>
                <a:schemeClr val="bg1">
                  <a:lumMod val="50000"/>
                </a:schemeClr>
              </a:solidFill>
              <a:effectLst/>
              <a:uLnTx/>
              <a:uFillTx/>
              <a:latin typeface="字魂59号-创粗黑" panose="00000500000000000000" pitchFamily="2" charset="-122"/>
              <a:ea typeface="字魂59号-创粗黑" panose="00000500000000000000" pitchFamily="2" charset="-122"/>
            </a:endParaRPr>
          </a:p>
        </p:txBody>
      </p:sp>
      <p:pic>
        <p:nvPicPr>
          <p:cNvPr id="22" name="Picture 21" descr="华中科技大学.png"/>
          <p:cNvPicPr>
            <a:picLocks noChangeAspect="1"/>
          </p:cNvPicPr>
          <p:nvPr/>
        </p:nvPicPr>
        <p:blipFill>
          <a:blip r:embed="rId6"/>
          <a:stretch>
            <a:fillRect/>
          </a:stretch>
        </p:blipFill>
        <p:spPr>
          <a:xfrm>
            <a:off x="10282827" y="172834"/>
            <a:ext cx="1756624" cy="385828"/>
          </a:xfrm>
          <a:prstGeom prst="rect">
            <a:avLst/>
          </a:prstGeom>
        </p:spPr>
      </p:pic>
    </p:spTree>
    <p:extLst>
      <p:ext uri="{BB962C8B-B14F-4D97-AF65-F5344CB8AC3E}">
        <p14:creationId xmlns:p14="http://schemas.microsoft.com/office/powerpoint/2010/main" val="544451699"/>
      </p:ext>
    </p:extLst>
  </p:cSld>
  <p:clrMapOvr>
    <a:masterClrMapping/>
  </p:clrMapOvr>
  <mc:AlternateContent xmlns:mc="http://schemas.openxmlformats.org/markup-compatibility/2006" xmlns:p14="http://schemas.microsoft.com/office/powerpoint/2010/main">
    <mc:Choice Requires="p14">
      <p:transition spd="slow" p14:dur="1750" advClick="0" advTm="3000">
        <p:random/>
      </p:transition>
    </mc:Choice>
    <mc:Fallback xmlns="">
      <p:transition spd="slow"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p:tgtEl>
                                          <p:spTgt spid="4"/>
                                        </p:tgtEl>
                                        <p:attrNameLst>
                                          <p:attrName>ppt_y</p:attrName>
                                        </p:attrNameLst>
                                      </p:cBhvr>
                                      <p:tavLst>
                                        <p:tav tm="0">
                                          <p:val>
                                            <p:strVal val="#ppt_y+#ppt_h*1.125000"/>
                                          </p:val>
                                        </p:tav>
                                        <p:tav tm="100000">
                                          <p:val>
                                            <p:strVal val="#ppt_y"/>
                                          </p:val>
                                        </p:tav>
                                      </p:tavLst>
                                    </p:anim>
                                    <p:animEffect transition="in" filter="wipe(up)">
                                      <p:cBhvr>
                                        <p:cTn id="8" dur="500"/>
                                        <p:tgtEl>
                                          <p:spTgt spid="4"/>
                                        </p:tgtEl>
                                      </p:cBhvr>
                                    </p:animEffect>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1000"/>
                                        <p:tgtEl>
                                          <p:spTgt spid="3"/>
                                        </p:tgtEl>
                                      </p:cBhvr>
                                    </p:animEffect>
                                  </p:childTnLst>
                                </p:cTn>
                              </p:par>
                            </p:childTnLst>
                          </p:cTn>
                        </p:par>
                        <p:par>
                          <p:cTn id="13" fill="hold">
                            <p:stCondLst>
                              <p:cond delay="1500"/>
                            </p:stCondLst>
                            <p:childTnLst>
                              <p:par>
                                <p:cTn id="14" presetID="14" presetClass="entr" presetSubtype="10" fill="hold" grpId="0" nodeType="after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randombar(horizontal)">
                                      <p:cBhvr>
                                        <p:cTn id="16" dur="500"/>
                                        <p:tgtEl>
                                          <p:spTgt spid="10"/>
                                        </p:tgtEl>
                                      </p:cBhvr>
                                    </p:animEffect>
                                  </p:childTnLst>
                                </p:cTn>
                              </p:par>
                            </p:childTnLst>
                          </p:cTn>
                        </p:par>
                        <p:par>
                          <p:cTn id="17" fill="hold">
                            <p:stCondLst>
                              <p:cond delay="2000"/>
                            </p:stCondLst>
                            <p:childTnLst>
                              <p:par>
                                <p:cTn id="18" presetID="22" presetClass="entr" presetSubtype="8" fill="hold" nodeType="after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wipe(left)">
                                      <p:cBhvr>
                                        <p:cTn id="2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1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 name="Picture 40" descr="66745249d1a910965bb48eea.jpg"/>
          <p:cNvPicPr>
            <a:picLocks noChangeAspect="1"/>
          </p:cNvPicPr>
          <p:nvPr/>
        </p:nvPicPr>
        <p:blipFill>
          <a:blip r:embed="rId7"/>
          <a:stretch>
            <a:fillRect/>
          </a:stretch>
        </p:blipFill>
        <p:spPr>
          <a:xfrm>
            <a:off x="954219" y="1527599"/>
            <a:ext cx="3567281" cy="4756375"/>
          </a:xfrm>
          <a:prstGeom prst="rect">
            <a:avLst/>
          </a:prstGeom>
        </p:spPr>
      </p:pic>
      <p:sp>
        <p:nvSpPr>
          <p:cNvPr id="32" name="淘宝-想搞设计PPT(倒卖必究)-32">
            <a:extLst>
              <a:ext uri="{FF2B5EF4-FFF2-40B4-BE49-F238E27FC236}">
                <a16:creationId xmlns:a16="http://schemas.microsoft.com/office/drawing/2014/main" id="{5B937445-A3C8-D951-4E94-6A83A3B48608}"/>
              </a:ext>
            </a:extLst>
          </p:cNvPr>
          <p:cNvSpPr/>
          <p:nvPr/>
        </p:nvSpPr>
        <p:spPr>
          <a:xfrm>
            <a:off x="4467451" y="847351"/>
            <a:ext cx="6911749" cy="6010649"/>
          </a:xfrm>
          <a:prstGeom prst="flowChartProcess">
            <a:avLst/>
          </a:prstGeom>
          <a:solidFill>
            <a:srgbClr val="FFFFFF"/>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4" name="组合 13">
            <a:extLst>
              <a:ext uri="{FF2B5EF4-FFF2-40B4-BE49-F238E27FC236}">
                <a16:creationId xmlns:a16="http://schemas.microsoft.com/office/drawing/2014/main" id="{C90E5B82-8D69-8786-AD96-2C18611C44C0}"/>
              </a:ext>
            </a:extLst>
          </p:cNvPr>
          <p:cNvGrpSpPr/>
          <p:nvPr/>
        </p:nvGrpSpPr>
        <p:grpSpPr>
          <a:xfrm>
            <a:off x="5488589" y="2139980"/>
            <a:ext cx="5382611" cy="863731"/>
            <a:chOff x="5488589" y="2139980"/>
            <a:chExt cx="5382611" cy="863731"/>
          </a:xfrm>
        </p:grpSpPr>
        <p:grpSp>
          <p:nvGrpSpPr>
            <p:cNvPr id="4" name="组合 3"/>
            <p:cNvGrpSpPr/>
            <p:nvPr/>
          </p:nvGrpSpPr>
          <p:grpSpPr>
            <a:xfrm>
              <a:off x="6113147" y="2139980"/>
              <a:ext cx="4758053" cy="863731"/>
              <a:chOff x="5394700" y="1317507"/>
              <a:chExt cx="4758053" cy="863731"/>
            </a:xfrm>
          </p:grpSpPr>
          <p:sp>
            <p:nvSpPr>
              <p:cNvPr id="5" name="淘宝-想搞设计PPT(倒卖必究)-5"/>
              <p:cNvSpPr txBox="1"/>
              <p:nvPr/>
            </p:nvSpPr>
            <p:spPr>
              <a:xfrm>
                <a:off x="5394700" y="1317507"/>
                <a:ext cx="2444433" cy="400110"/>
              </a:xfrm>
              <a:prstGeom prst="rect">
                <a:avLst/>
              </a:prstGeom>
              <a:noFill/>
            </p:spPr>
            <p:txBody>
              <a:bodyPr wrap="square" rtlCol="0">
                <a:spAutoFit/>
                <a:scene3d>
                  <a:camera prst="orthographicFront"/>
                  <a:lightRig rig="threePt" dir="t"/>
                </a:scene3d>
                <a:sp3d contourW="12700"/>
              </a:bodyPr>
              <a:lstStyle>
                <a:defPPr>
                  <a:defRPr lang="zh-CN"/>
                </a:defPPr>
                <a:lvl1pPr>
                  <a:defRPr sz="1200">
                    <a:solidFill>
                      <a:schemeClr val="tx1">
                        <a:lumMod val="75000"/>
                        <a:lumOff val="25000"/>
                      </a:schemeClr>
                    </a:solidFill>
                    <a:latin typeface="EngraversGothic BT" panose="020B0507020203020204" pitchFamily="34" charset="0"/>
                  </a:defRPr>
                </a:lvl1pPr>
              </a:lstStyle>
              <a:p>
                <a:r>
                  <a:rPr lang="zh-CN" altLang="en-US" sz="2000" dirty="0">
                    <a:solidFill/>
                    <a:latin typeface="字魂59号-创粗黑" panose="00000500000000000000" pitchFamily="2" charset="-122"/>
                    <a:ea typeface="字魂59号-创粗黑" panose="00000500000000000000" pitchFamily="2" charset="-122"/>
                  </a:rPr>
                  <a:t>标题文字添加</a:t>
                </a:r>
                <a:endParaRPr lang="en-US" sz="2000" dirty="0">
                  <a:latin typeface="字魂59号-创粗黑" panose="00000500000000000000" pitchFamily="2" charset="-122"/>
                  <a:ea typeface="字魂59号-创粗黑" panose="00000500000000000000" pitchFamily="2" charset="-122"/>
                </a:endParaRPr>
              </a:p>
            </p:txBody>
          </p:sp>
          <p:sp>
            <p:nvSpPr>
              <p:cNvPr id="6" name="淘宝-想搞设计PPT(倒卖必究)-6"/>
              <p:cNvSpPr txBox="1"/>
              <p:nvPr/>
            </p:nvSpPr>
            <p:spPr>
              <a:xfrm>
                <a:off x="5394700" y="1662057"/>
                <a:ext cx="4758053" cy="519181"/>
              </a:xfrm>
              <a:prstGeom prst="rect">
                <a:avLst/>
              </a:prstGeom>
              <a:noFill/>
            </p:spPr>
            <p:txBody>
              <a:bodyPr wrap="square" rtlCol="0">
                <a:spAutoFit/>
                <a:scene3d>
                  <a:camera prst="orthographicFront"/>
                  <a:lightRig rig="threePt" dir="t"/>
                </a:scene3d>
                <a:sp3d contourW="12700"/>
              </a:bodyPr>
              <a:lstStyle/>
              <a:p>
                <a:pPr>
                  <a:lnSpc>
                    <a:spcPct val="120000"/>
                  </a:lnSpc>
                </a:pPr>
                <a:r>
                  <a:rPr lang="zh-CN" altLang="en-US" sz="1200" dirty="0">
                    <a:solidFill>
                      <a:schemeClr val="tx1">
                        <a:lumMod val="65000"/>
                        <a:lumOff val="35000"/>
                      </a:schemeClr>
                    </a:solidFill>
                    <a:ea typeface="字魂59号-创粗黑" panose="00000500000000000000" pitchFamily="2" charset="-122"/>
                  </a:rPr>
                  <a:t>用户可以在投影仪或者计算机上进行演示也可以将演示文稿打印出来制作成胶片以便应用到更广泛的领域中</a:t>
                </a:r>
              </a:p>
            </p:txBody>
          </p:sp>
        </p:grpSp>
        <p:sp>
          <p:nvSpPr>
            <p:cNvPr id="7" name="淘宝-想搞设计PPT(倒卖必究)-7"/>
            <p:cNvSpPr/>
            <p:nvPr/>
          </p:nvSpPr>
          <p:spPr>
            <a:xfrm>
              <a:off x="5488589" y="2274350"/>
              <a:ext cx="537474" cy="537474"/>
            </a:xfrm>
            <a:prstGeom prst="ellipse">
              <a:avLst/>
            </a:prstGeom>
            <a:solidFill>
              <a:srgbClr val="155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字魂59号-创粗黑" panose="00000500000000000000" pitchFamily="2" charset="-122"/>
              </a:endParaRPr>
            </a:p>
          </p:txBody>
        </p:sp>
        <p:sp>
          <p:nvSpPr>
            <p:cNvPr id="38" name="淘宝-想搞设计PPT(倒卖必究)-38"/>
            <p:cNvSpPr/>
            <p:nvPr/>
          </p:nvSpPr>
          <p:spPr>
            <a:xfrm>
              <a:off x="5643529" y="2404184"/>
              <a:ext cx="227593" cy="271812"/>
            </a:xfrm>
            <a:custGeom>
              <a:avLst/>
              <a:gdLst>
                <a:gd name="connsiteX0" fmla="*/ 132196 w 277813"/>
                <a:gd name="connsiteY0" fmla="*/ 133350 h 331788"/>
                <a:gd name="connsiteX1" fmla="*/ 132196 w 277813"/>
                <a:gd name="connsiteY1" fmla="*/ 152673 h 331788"/>
                <a:gd name="connsiteX2" fmla="*/ 99724 w 277813"/>
                <a:gd name="connsiteY2" fmla="*/ 186167 h 331788"/>
                <a:gd name="connsiteX3" fmla="*/ 134793 w 277813"/>
                <a:gd name="connsiteY3" fmla="*/ 220949 h 331788"/>
                <a:gd name="connsiteX4" fmla="*/ 154276 w 277813"/>
                <a:gd name="connsiteY4" fmla="*/ 237696 h 331788"/>
                <a:gd name="connsiteX5" fmla="*/ 136092 w 277813"/>
                <a:gd name="connsiteY5" fmla="*/ 249290 h 331788"/>
                <a:gd name="connsiteX6" fmla="*/ 104920 w 277813"/>
                <a:gd name="connsiteY6" fmla="*/ 241561 h 331788"/>
                <a:gd name="connsiteX7" fmla="*/ 98425 w 277813"/>
                <a:gd name="connsiteY7" fmla="*/ 263460 h 331788"/>
                <a:gd name="connsiteX8" fmla="*/ 130897 w 277813"/>
                <a:gd name="connsiteY8" fmla="*/ 272478 h 331788"/>
                <a:gd name="connsiteX9" fmla="*/ 130897 w 277813"/>
                <a:gd name="connsiteY9" fmla="*/ 290513 h 331788"/>
                <a:gd name="connsiteX10" fmla="*/ 150380 w 277813"/>
                <a:gd name="connsiteY10" fmla="*/ 290513 h 331788"/>
                <a:gd name="connsiteX11" fmla="*/ 150380 w 277813"/>
                <a:gd name="connsiteY11" fmla="*/ 271190 h 331788"/>
                <a:gd name="connsiteX12" fmla="*/ 184150 w 277813"/>
                <a:gd name="connsiteY12" fmla="*/ 235120 h 331788"/>
                <a:gd name="connsiteX13" fmla="*/ 152978 w 277813"/>
                <a:gd name="connsiteY13" fmla="*/ 199049 h 331788"/>
                <a:gd name="connsiteX14" fmla="*/ 129598 w 277813"/>
                <a:gd name="connsiteY14" fmla="*/ 182303 h 331788"/>
                <a:gd name="connsiteX15" fmla="*/ 146483 w 277813"/>
                <a:gd name="connsiteY15" fmla="*/ 171997 h 331788"/>
                <a:gd name="connsiteX16" fmla="*/ 173759 w 277813"/>
                <a:gd name="connsiteY16" fmla="*/ 178438 h 331788"/>
                <a:gd name="connsiteX17" fmla="*/ 178955 w 277813"/>
                <a:gd name="connsiteY17" fmla="*/ 156538 h 331788"/>
                <a:gd name="connsiteX18" fmla="*/ 151679 w 277813"/>
                <a:gd name="connsiteY18" fmla="*/ 151385 h 331788"/>
                <a:gd name="connsiteX19" fmla="*/ 151679 w 277813"/>
                <a:gd name="connsiteY19" fmla="*/ 133350 h 331788"/>
                <a:gd name="connsiteX20" fmla="*/ 132196 w 277813"/>
                <a:gd name="connsiteY20" fmla="*/ 133350 h 331788"/>
                <a:gd name="connsiteX21" fmla="*/ 136310 w 277813"/>
                <a:gd name="connsiteY21" fmla="*/ 0 h 331788"/>
                <a:gd name="connsiteX22" fmla="*/ 167467 w 277813"/>
                <a:gd name="connsiteY22" fmla="*/ 3888 h 331788"/>
                <a:gd name="connsiteX23" fmla="*/ 158380 w 277813"/>
                <a:gd name="connsiteY23" fmla="*/ 25921 h 331788"/>
                <a:gd name="connsiteX24" fmla="*/ 184343 w 277813"/>
                <a:gd name="connsiteY24" fmla="*/ 6480 h 331788"/>
                <a:gd name="connsiteX25" fmla="*/ 214202 w 277813"/>
                <a:gd name="connsiteY25" fmla="*/ 9072 h 331788"/>
                <a:gd name="connsiteX26" fmla="*/ 188238 w 277813"/>
                <a:gd name="connsiteY26" fmla="*/ 62210 h 331788"/>
                <a:gd name="connsiteX27" fmla="*/ 215500 w 277813"/>
                <a:gd name="connsiteY27" fmla="*/ 62210 h 331788"/>
                <a:gd name="connsiteX28" fmla="*/ 215500 w 277813"/>
                <a:gd name="connsiteY28" fmla="*/ 81651 h 331788"/>
                <a:gd name="connsiteX29" fmla="*/ 183045 w 277813"/>
                <a:gd name="connsiteY29" fmla="*/ 81651 h 331788"/>
                <a:gd name="connsiteX30" fmla="*/ 277813 w 277813"/>
                <a:gd name="connsiteY30" fmla="*/ 243657 h 331788"/>
                <a:gd name="connsiteX31" fmla="*/ 138907 w 277813"/>
                <a:gd name="connsiteY31" fmla="*/ 331788 h 331788"/>
                <a:gd name="connsiteX32" fmla="*/ 0 w 277813"/>
                <a:gd name="connsiteY32" fmla="*/ 243657 h 331788"/>
                <a:gd name="connsiteX33" fmla="*/ 94768 w 277813"/>
                <a:gd name="connsiteY33" fmla="*/ 81651 h 331788"/>
                <a:gd name="connsiteX34" fmla="*/ 68804 w 277813"/>
                <a:gd name="connsiteY34" fmla="*/ 81651 h 331788"/>
                <a:gd name="connsiteX35" fmla="*/ 68804 w 277813"/>
                <a:gd name="connsiteY35" fmla="*/ 60914 h 331788"/>
                <a:gd name="connsiteX36" fmla="*/ 96066 w 277813"/>
                <a:gd name="connsiteY36" fmla="*/ 62210 h 331788"/>
                <a:gd name="connsiteX37" fmla="*/ 66208 w 277813"/>
                <a:gd name="connsiteY37" fmla="*/ 5184 h 331788"/>
                <a:gd name="connsiteX38" fmla="*/ 110347 w 277813"/>
                <a:gd name="connsiteY38" fmla="*/ 6480 h 331788"/>
                <a:gd name="connsiteX39" fmla="*/ 127223 w 277813"/>
                <a:gd name="connsiteY39" fmla="*/ 28513 h 331788"/>
                <a:gd name="connsiteX40" fmla="*/ 136310 w 277813"/>
                <a:gd name="connsiteY40" fmla="*/ 0 h 33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277813" h="331788">
                  <a:moveTo>
                    <a:pt x="132196" y="133350"/>
                  </a:moveTo>
                  <a:cubicBezTo>
                    <a:pt x="132196" y="133350"/>
                    <a:pt x="132196" y="133350"/>
                    <a:pt x="132196" y="152673"/>
                  </a:cubicBezTo>
                  <a:cubicBezTo>
                    <a:pt x="111414" y="156538"/>
                    <a:pt x="99724" y="169420"/>
                    <a:pt x="99724" y="186167"/>
                  </a:cubicBezTo>
                  <a:cubicBezTo>
                    <a:pt x="99724" y="204202"/>
                    <a:pt x="114012" y="214508"/>
                    <a:pt x="134793" y="220949"/>
                  </a:cubicBezTo>
                  <a:cubicBezTo>
                    <a:pt x="149081" y="226102"/>
                    <a:pt x="154276" y="231255"/>
                    <a:pt x="154276" y="237696"/>
                  </a:cubicBezTo>
                  <a:cubicBezTo>
                    <a:pt x="154276" y="245425"/>
                    <a:pt x="147782" y="249290"/>
                    <a:pt x="136092" y="249290"/>
                  </a:cubicBezTo>
                  <a:cubicBezTo>
                    <a:pt x="124403" y="249290"/>
                    <a:pt x="112713" y="245425"/>
                    <a:pt x="104920" y="241561"/>
                  </a:cubicBezTo>
                  <a:cubicBezTo>
                    <a:pt x="104920" y="241561"/>
                    <a:pt x="104920" y="241561"/>
                    <a:pt x="98425" y="263460"/>
                  </a:cubicBezTo>
                  <a:cubicBezTo>
                    <a:pt x="106218" y="267325"/>
                    <a:pt x="117908" y="271190"/>
                    <a:pt x="130897" y="272478"/>
                  </a:cubicBezTo>
                  <a:cubicBezTo>
                    <a:pt x="130897" y="272478"/>
                    <a:pt x="130897" y="272478"/>
                    <a:pt x="130897" y="290513"/>
                  </a:cubicBezTo>
                  <a:cubicBezTo>
                    <a:pt x="130897" y="290513"/>
                    <a:pt x="130897" y="290513"/>
                    <a:pt x="150380" y="290513"/>
                  </a:cubicBezTo>
                  <a:cubicBezTo>
                    <a:pt x="150380" y="290513"/>
                    <a:pt x="150380" y="290513"/>
                    <a:pt x="150380" y="271190"/>
                  </a:cubicBezTo>
                  <a:cubicBezTo>
                    <a:pt x="172460" y="267325"/>
                    <a:pt x="184150" y="251866"/>
                    <a:pt x="184150" y="235120"/>
                  </a:cubicBezTo>
                  <a:cubicBezTo>
                    <a:pt x="184150" y="218373"/>
                    <a:pt x="175058" y="208067"/>
                    <a:pt x="152978" y="199049"/>
                  </a:cubicBezTo>
                  <a:cubicBezTo>
                    <a:pt x="136092" y="193897"/>
                    <a:pt x="129598" y="188744"/>
                    <a:pt x="129598" y="182303"/>
                  </a:cubicBezTo>
                  <a:cubicBezTo>
                    <a:pt x="129598" y="177150"/>
                    <a:pt x="133495" y="171997"/>
                    <a:pt x="146483" y="171997"/>
                  </a:cubicBezTo>
                  <a:cubicBezTo>
                    <a:pt x="159472" y="171997"/>
                    <a:pt x="168564" y="177150"/>
                    <a:pt x="173759" y="178438"/>
                  </a:cubicBezTo>
                  <a:cubicBezTo>
                    <a:pt x="173759" y="178438"/>
                    <a:pt x="173759" y="178438"/>
                    <a:pt x="178955" y="156538"/>
                  </a:cubicBezTo>
                  <a:cubicBezTo>
                    <a:pt x="172460" y="153962"/>
                    <a:pt x="164667" y="151385"/>
                    <a:pt x="151679" y="151385"/>
                  </a:cubicBezTo>
                  <a:cubicBezTo>
                    <a:pt x="151679" y="151385"/>
                    <a:pt x="151679" y="151385"/>
                    <a:pt x="151679" y="133350"/>
                  </a:cubicBezTo>
                  <a:cubicBezTo>
                    <a:pt x="151679" y="133350"/>
                    <a:pt x="151679" y="133350"/>
                    <a:pt x="132196" y="133350"/>
                  </a:cubicBezTo>
                  <a:close/>
                  <a:moveTo>
                    <a:pt x="136310" y="0"/>
                  </a:moveTo>
                  <a:cubicBezTo>
                    <a:pt x="136310" y="0"/>
                    <a:pt x="136310" y="0"/>
                    <a:pt x="167467" y="3888"/>
                  </a:cubicBezTo>
                  <a:cubicBezTo>
                    <a:pt x="167467" y="3888"/>
                    <a:pt x="167467" y="3888"/>
                    <a:pt x="158380" y="25921"/>
                  </a:cubicBezTo>
                  <a:cubicBezTo>
                    <a:pt x="158380" y="25921"/>
                    <a:pt x="158380" y="25921"/>
                    <a:pt x="184343" y="6480"/>
                  </a:cubicBezTo>
                  <a:cubicBezTo>
                    <a:pt x="184343" y="6480"/>
                    <a:pt x="184343" y="6480"/>
                    <a:pt x="214202" y="9072"/>
                  </a:cubicBezTo>
                  <a:cubicBezTo>
                    <a:pt x="214202" y="9072"/>
                    <a:pt x="214202" y="9072"/>
                    <a:pt x="188238" y="62210"/>
                  </a:cubicBezTo>
                  <a:cubicBezTo>
                    <a:pt x="188238" y="62210"/>
                    <a:pt x="188238" y="62210"/>
                    <a:pt x="215500" y="62210"/>
                  </a:cubicBezTo>
                  <a:cubicBezTo>
                    <a:pt x="215500" y="62210"/>
                    <a:pt x="215500" y="62210"/>
                    <a:pt x="215500" y="81651"/>
                  </a:cubicBezTo>
                  <a:cubicBezTo>
                    <a:pt x="215500" y="81651"/>
                    <a:pt x="215500" y="81651"/>
                    <a:pt x="183045" y="81651"/>
                  </a:cubicBezTo>
                  <a:cubicBezTo>
                    <a:pt x="237569" y="114052"/>
                    <a:pt x="277813" y="198295"/>
                    <a:pt x="277813" y="243657"/>
                  </a:cubicBezTo>
                  <a:cubicBezTo>
                    <a:pt x="277813" y="299387"/>
                    <a:pt x="215500" y="331788"/>
                    <a:pt x="138907" y="331788"/>
                  </a:cubicBezTo>
                  <a:cubicBezTo>
                    <a:pt x="62313" y="331788"/>
                    <a:pt x="0" y="299387"/>
                    <a:pt x="0" y="243657"/>
                  </a:cubicBezTo>
                  <a:cubicBezTo>
                    <a:pt x="0" y="198295"/>
                    <a:pt x="40244" y="114052"/>
                    <a:pt x="94768" y="81651"/>
                  </a:cubicBezTo>
                  <a:cubicBezTo>
                    <a:pt x="94768" y="81651"/>
                    <a:pt x="94768" y="81651"/>
                    <a:pt x="68804" y="81651"/>
                  </a:cubicBezTo>
                  <a:cubicBezTo>
                    <a:pt x="68804" y="81651"/>
                    <a:pt x="68804" y="81651"/>
                    <a:pt x="68804" y="60914"/>
                  </a:cubicBezTo>
                  <a:cubicBezTo>
                    <a:pt x="68804" y="60914"/>
                    <a:pt x="68804" y="60914"/>
                    <a:pt x="96066" y="62210"/>
                  </a:cubicBezTo>
                  <a:cubicBezTo>
                    <a:pt x="96066" y="62210"/>
                    <a:pt x="96066" y="62210"/>
                    <a:pt x="66208" y="5184"/>
                  </a:cubicBezTo>
                  <a:cubicBezTo>
                    <a:pt x="66208" y="5184"/>
                    <a:pt x="66208" y="5184"/>
                    <a:pt x="110347" y="6480"/>
                  </a:cubicBezTo>
                  <a:cubicBezTo>
                    <a:pt x="110347" y="6480"/>
                    <a:pt x="110347" y="6480"/>
                    <a:pt x="127223" y="28513"/>
                  </a:cubicBezTo>
                  <a:cubicBezTo>
                    <a:pt x="127223" y="28513"/>
                    <a:pt x="127223" y="28513"/>
                    <a:pt x="136310" y="0"/>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ea typeface="字魂59号-创粗黑" panose="00000500000000000000" pitchFamily="2" charset="-122"/>
              </a:endParaRPr>
            </a:p>
          </p:txBody>
        </p:sp>
      </p:grpSp>
      <p:grpSp>
        <p:nvGrpSpPr>
          <p:cNvPr id="9" name="组合 8">
            <a:extLst>
              <a:ext uri="{FF2B5EF4-FFF2-40B4-BE49-F238E27FC236}">
                <a16:creationId xmlns:a16="http://schemas.microsoft.com/office/drawing/2014/main" id="{8F3C6901-78E6-7633-6BAB-90E180F18F49}"/>
              </a:ext>
            </a:extLst>
          </p:cNvPr>
          <p:cNvGrpSpPr/>
          <p:nvPr/>
        </p:nvGrpSpPr>
        <p:grpSpPr>
          <a:xfrm>
            <a:off x="5488589" y="3371071"/>
            <a:ext cx="5571297" cy="863731"/>
            <a:chOff x="5488589" y="3371071"/>
            <a:chExt cx="5571297" cy="863731"/>
          </a:xfrm>
        </p:grpSpPr>
        <p:grpSp>
          <p:nvGrpSpPr>
            <p:cNvPr id="10" name="组合 9"/>
            <p:cNvGrpSpPr/>
            <p:nvPr/>
          </p:nvGrpSpPr>
          <p:grpSpPr>
            <a:xfrm>
              <a:off x="6113147" y="3371071"/>
              <a:ext cx="4946739" cy="863731"/>
              <a:chOff x="5394700" y="1317507"/>
              <a:chExt cx="4946739" cy="863731"/>
            </a:xfrm>
          </p:grpSpPr>
          <p:sp>
            <p:nvSpPr>
              <p:cNvPr id="12" name="淘宝-想搞设计PPT(倒卖必究)-12"/>
              <p:cNvSpPr txBox="1"/>
              <p:nvPr/>
            </p:nvSpPr>
            <p:spPr>
              <a:xfrm>
                <a:off x="5394700" y="1317507"/>
                <a:ext cx="2444433" cy="400110"/>
              </a:xfrm>
              <a:prstGeom prst="rect">
                <a:avLst/>
              </a:prstGeom>
              <a:noFill/>
            </p:spPr>
            <p:txBody>
              <a:bodyPr wrap="square" rtlCol="0">
                <a:spAutoFit/>
                <a:scene3d>
                  <a:camera prst="orthographicFront"/>
                  <a:lightRig rig="threePt" dir="t"/>
                </a:scene3d>
                <a:sp3d contourW="12700"/>
              </a:bodyPr>
              <a:lstStyle>
                <a:defPPr>
                  <a:defRPr lang="zh-CN"/>
                </a:defPPr>
                <a:lvl1pPr>
                  <a:defRPr sz="1200">
                    <a:solidFill>
                      <a:schemeClr val="tx1">
                        <a:lumMod val="75000"/>
                        <a:lumOff val="25000"/>
                      </a:schemeClr>
                    </a:solidFill>
                    <a:latin typeface="EngraversGothic BT" panose="020B0507020203020204" pitchFamily="34" charset="0"/>
                  </a:defRPr>
                </a:lvl1pPr>
              </a:lstStyle>
              <a:p>
                <a:r>
                  <a:rPr lang="zh-CN" altLang="en-US" sz="2000" dirty="0">
                    <a:solidFill/>
                    <a:latin typeface="字魂59号-创粗黑" panose="00000500000000000000" pitchFamily="2" charset="-122"/>
                    <a:ea typeface="字魂59号-创粗黑" panose="00000500000000000000" pitchFamily="2" charset="-122"/>
                  </a:rPr>
                  <a:t>标题文字添加</a:t>
                </a:r>
                <a:endParaRPr lang="en-US" sz="2000" dirty="0">
                  <a:latin typeface="字魂59号-创粗黑" panose="00000500000000000000" pitchFamily="2" charset="-122"/>
                  <a:ea typeface="字魂59号-创粗黑" panose="00000500000000000000" pitchFamily="2" charset="-122"/>
                </a:endParaRPr>
              </a:p>
            </p:txBody>
          </p:sp>
          <p:sp>
            <p:nvSpPr>
              <p:cNvPr id="13" name="淘宝-想搞设计PPT(倒卖必究)-13"/>
              <p:cNvSpPr txBox="1"/>
              <p:nvPr/>
            </p:nvSpPr>
            <p:spPr>
              <a:xfrm>
                <a:off x="5394700" y="1662057"/>
                <a:ext cx="4946739" cy="519181"/>
              </a:xfrm>
              <a:prstGeom prst="rect">
                <a:avLst/>
              </a:prstGeom>
              <a:noFill/>
            </p:spPr>
            <p:txBody>
              <a:bodyPr wrap="square" rtlCol="0">
                <a:spAutoFit/>
                <a:scene3d>
                  <a:camera prst="orthographicFront"/>
                  <a:lightRig rig="threePt" dir="t"/>
                </a:scene3d>
                <a:sp3d contourW="12700"/>
              </a:bodyPr>
              <a:lstStyle/>
              <a:p>
                <a:pPr>
                  <a:lnSpc>
                    <a:spcPct val="120000"/>
                  </a:lnSpc>
                </a:pPr>
                <a:r>
                  <a:rPr lang="zh-CN" altLang="en-US" sz="1200" dirty="0">
                    <a:solidFill>
                      <a:schemeClr val="tx1">
                        <a:lumMod val="65000"/>
                        <a:lumOff val="35000"/>
                      </a:schemeClr>
                    </a:solidFill>
                    <a:ea typeface="字魂59号-创粗黑" panose="00000500000000000000" pitchFamily="2" charset="-122"/>
                  </a:rPr>
                  <a:t>用户可以在投影仪或者计算机上进行演示也可以将演示文稿打印出来制作成胶片以便应用到更广泛的领域中</a:t>
                </a:r>
              </a:p>
            </p:txBody>
          </p:sp>
        </p:grpSp>
        <p:sp>
          <p:nvSpPr>
            <p:cNvPr id="11" name="淘宝-想搞设计PPT(倒卖必究)-11"/>
            <p:cNvSpPr/>
            <p:nvPr/>
          </p:nvSpPr>
          <p:spPr>
            <a:xfrm>
              <a:off x="5488589" y="3505441"/>
              <a:ext cx="537474" cy="537474"/>
            </a:xfrm>
            <a:prstGeom prst="ellipse">
              <a:avLst/>
            </a:prstGeom>
            <a:solidFill>
              <a:srgbClr val="155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字魂59号-创粗黑" panose="00000500000000000000" pitchFamily="2" charset="-122"/>
              </a:endParaRPr>
            </a:p>
          </p:txBody>
        </p:sp>
        <p:sp>
          <p:nvSpPr>
            <p:cNvPr id="39" name="淘宝-想搞设计PPT(倒卖必究)-39"/>
            <p:cNvSpPr/>
            <p:nvPr/>
          </p:nvSpPr>
          <p:spPr>
            <a:xfrm>
              <a:off x="5621420" y="3636576"/>
              <a:ext cx="271812" cy="269211"/>
            </a:xfrm>
            <a:custGeom>
              <a:avLst/>
              <a:gdLst>
                <a:gd name="connsiteX0" fmla="*/ 292147 w 331788"/>
                <a:gd name="connsiteY0" fmla="*/ 109538 h 328613"/>
                <a:gd name="connsiteX1" fmla="*/ 327025 w 331788"/>
                <a:gd name="connsiteY1" fmla="*/ 145621 h 328613"/>
                <a:gd name="connsiteX2" fmla="*/ 327025 w 331788"/>
                <a:gd name="connsiteY2" fmla="*/ 229385 h 328613"/>
                <a:gd name="connsiteX3" fmla="*/ 293438 w 331788"/>
                <a:gd name="connsiteY3" fmla="*/ 264179 h 328613"/>
                <a:gd name="connsiteX4" fmla="*/ 252101 w 331788"/>
                <a:gd name="connsiteY4" fmla="*/ 264179 h 328613"/>
                <a:gd name="connsiteX5" fmla="*/ 252101 w 331788"/>
                <a:gd name="connsiteY5" fmla="*/ 319593 h 328613"/>
                <a:gd name="connsiteX6" fmla="*/ 243059 w 331788"/>
                <a:gd name="connsiteY6" fmla="*/ 328613 h 328613"/>
                <a:gd name="connsiteX7" fmla="*/ 205596 w 331788"/>
                <a:gd name="connsiteY7" fmla="*/ 328613 h 328613"/>
                <a:gd name="connsiteX8" fmla="*/ 195262 w 331788"/>
                <a:gd name="connsiteY8" fmla="*/ 319593 h 328613"/>
                <a:gd name="connsiteX9" fmla="*/ 195262 w 331788"/>
                <a:gd name="connsiteY9" fmla="*/ 235829 h 328613"/>
                <a:gd name="connsiteX10" fmla="*/ 224973 w 331788"/>
                <a:gd name="connsiteY10" fmla="*/ 207478 h 328613"/>
                <a:gd name="connsiteX11" fmla="*/ 255976 w 331788"/>
                <a:gd name="connsiteY11" fmla="*/ 207478 h 328613"/>
                <a:gd name="connsiteX12" fmla="*/ 255976 w 331788"/>
                <a:gd name="connsiteY12" fmla="*/ 145621 h 328613"/>
                <a:gd name="connsiteX13" fmla="*/ 292147 w 331788"/>
                <a:gd name="connsiteY13" fmla="*/ 109538 h 328613"/>
                <a:gd name="connsiteX14" fmla="*/ 38473 w 331788"/>
                <a:gd name="connsiteY14" fmla="*/ 109538 h 328613"/>
                <a:gd name="connsiteX15" fmla="*/ 75079 w 331788"/>
                <a:gd name="connsiteY15" fmla="*/ 145621 h 328613"/>
                <a:gd name="connsiteX16" fmla="*/ 75079 w 331788"/>
                <a:gd name="connsiteY16" fmla="*/ 207478 h 328613"/>
                <a:gd name="connsiteX17" fmla="*/ 106456 w 331788"/>
                <a:gd name="connsiteY17" fmla="*/ 207478 h 328613"/>
                <a:gd name="connsiteX18" fmla="*/ 136525 w 331788"/>
                <a:gd name="connsiteY18" fmla="*/ 235829 h 328613"/>
                <a:gd name="connsiteX19" fmla="*/ 136525 w 331788"/>
                <a:gd name="connsiteY19" fmla="*/ 319593 h 328613"/>
                <a:gd name="connsiteX20" fmla="*/ 126066 w 331788"/>
                <a:gd name="connsiteY20" fmla="*/ 328613 h 328613"/>
                <a:gd name="connsiteX21" fmla="*/ 88153 w 331788"/>
                <a:gd name="connsiteY21" fmla="*/ 328613 h 328613"/>
                <a:gd name="connsiteX22" fmla="*/ 79001 w 331788"/>
                <a:gd name="connsiteY22" fmla="*/ 319593 h 328613"/>
                <a:gd name="connsiteX23" fmla="*/ 79001 w 331788"/>
                <a:gd name="connsiteY23" fmla="*/ 264179 h 328613"/>
                <a:gd name="connsiteX24" fmla="*/ 37166 w 331788"/>
                <a:gd name="connsiteY24" fmla="*/ 264179 h 328613"/>
                <a:gd name="connsiteX25" fmla="*/ 3175 w 331788"/>
                <a:gd name="connsiteY25" fmla="*/ 229385 h 328613"/>
                <a:gd name="connsiteX26" fmla="*/ 3175 w 331788"/>
                <a:gd name="connsiteY26" fmla="*/ 145621 h 328613"/>
                <a:gd name="connsiteX27" fmla="*/ 38473 w 331788"/>
                <a:gd name="connsiteY27" fmla="*/ 109538 h 328613"/>
                <a:gd name="connsiteX28" fmla="*/ 160734 w 331788"/>
                <a:gd name="connsiteY28" fmla="*/ 88900 h 328613"/>
                <a:gd name="connsiteX29" fmla="*/ 171053 w 331788"/>
                <a:gd name="connsiteY29" fmla="*/ 88900 h 328613"/>
                <a:gd name="connsiteX30" fmla="*/ 173633 w 331788"/>
                <a:gd name="connsiteY30" fmla="*/ 90195 h 328613"/>
                <a:gd name="connsiteX31" fmla="*/ 174923 w 331788"/>
                <a:gd name="connsiteY31" fmla="*/ 95375 h 328613"/>
                <a:gd name="connsiteX32" fmla="*/ 169763 w 331788"/>
                <a:gd name="connsiteY32" fmla="*/ 103146 h 328613"/>
                <a:gd name="connsiteX33" fmla="*/ 172343 w 331788"/>
                <a:gd name="connsiteY33" fmla="*/ 123867 h 328613"/>
                <a:gd name="connsiteX34" fmla="*/ 167184 w 331788"/>
                <a:gd name="connsiteY34" fmla="*/ 136818 h 328613"/>
                <a:gd name="connsiteX35" fmla="*/ 164604 w 331788"/>
                <a:gd name="connsiteY35" fmla="*/ 136818 h 328613"/>
                <a:gd name="connsiteX36" fmla="*/ 159444 w 331788"/>
                <a:gd name="connsiteY36" fmla="*/ 123867 h 328613"/>
                <a:gd name="connsiteX37" fmla="*/ 162024 w 331788"/>
                <a:gd name="connsiteY37" fmla="*/ 103146 h 328613"/>
                <a:gd name="connsiteX38" fmla="*/ 156865 w 331788"/>
                <a:gd name="connsiteY38" fmla="*/ 95375 h 328613"/>
                <a:gd name="connsiteX39" fmla="*/ 158155 w 331788"/>
                <a:gd name="connsiteY39" fmla="*/ 90195 h 328613"/>
                <a:gd name="connsiteX40" fmla="*/ 160734 w 331788"/>
                <a:gd name="connsiteY40" fmla="*/ 88900 h 328613"/>
                <a:gd name="connsiteX41" fmla="*/ 136182 w 331788"/>
                <a:gd name="connsiteY41" fmla="*/ 88900 h 328613"/>
                <a:gd name="connsiteX42" fmla="*/ 138766 w 331788"/>
                <a:gd name="connsiteY42" fmla="*/ 91502 h 328613"/>
                <a:gd name="connsiteX43" fmla="*/ 165893 w 331788"/>
                <a:gd name="connsiteY43" fmla="*/ 165652 h 328613"/>
                <a:gd name="connsiteX44" fmla="*/ 193021 w 331788"/>
                <a:gd name="connsiteY44" fmla="*/ 91502 h 328613"/>
                <a:gd name="connsiteX45" fmla="*/ 196897 w 331788"/>
                <a:gd name="connsiteY45" fmla="*/ 90201 h 328613"/>
                <a:gd name="connsiteX46" fmla="*/ 208523 w 331788"/>
                <a:gd name="connsiteY46" fmla="*/ 92802 h 328613"/>
                <a:gd name="connsiteX47" fmla="*/ 231775 w 331788"/>
                <a:gd name="connsiteY47" fmla="*/ 125325 h 328613"/>
                <a:gd name="connsiteX48" fmla="*/ 231775 w 331788"/>
                <a:gd name="connsiteY48" fmla="*/ 176059 h 328613"/>
                <a:gd name="connsiteX49" fmla="*/ 226608 w 331788"/>
                <a:gd name="connsiteY49" fmla="*/ 182563 h 328613"/>
                <a:gd name="connsiteX50" fmla="*/ 105179 w 331788"/>
                <a:gd name="connsiteY50" fmla="*/ 182563 h 328613"/>
                <a:gd name="connsiteX51" fmla="*/ 100012 w 331788"/>
                <a:gd name="connsiteY51" fmla="*/ 176059 h 328613"/>
                <a:gd name="connsiteX52" fmla="*/ 100012 w 331788"/>
                <a:gd name="connsiteY52" fmla="*/ 125325 h 328613"/>
                <a:gd name="connsiteX53" fmla="*/ 123264 w 331788"/>
                <a:gd name="connsiteY53" fmla="*/ 92802 h 328613"/>
                <a:gd name="connsiteX54" fmla="*/ 134890 w 331788"/>
                <a:gd name="connsiteY54" fmla="*/ 90201 h 328613"/>
                <a:gd name="connsiteX55" fmla="*/ 136182 w 331788"/>
                <a:gd name="connsiteY55" fmla="*/ 88900 h 328613"/>
                <a:gd name="connsiteX56" fmla="*/ 292100 w 331788"/>
                <a:gd name="connsiteY56" fmla="*/ 19050 h 328613"/>
                <a:gd name="connsiteX57" fmla="*/ 331788 w 331788"/>
                <a:gd name="connsiteY57" fmla="*/ 58738 h 328613"/>
                <a:gd name="connsiteX58" fmla="*/ 292100 w 331788"/>
                <a:gd name="connsiteY58" fmla="*/ 98426 h 328613"/>
                <a:gd name="connsiteX59" fmla="*/ 252412 w 331788"/>
                <a:gd name="connsiteY59" fmla="*/ 58738 h 328613"/>
                <a:gd name="connsiteX60" fmla="*/ 292100 w 331788"/>
                <a:gd name="connsiteY60" fmla="*/ 19050 h 328613"/>
                <a:gd name="connsiteX61" fmla="*/ 39688 w 331788"/>
                <a:gd name="connsiteY61" fmla="*/ 19050 h 328613"/>
                <a:gd name="connsiteX62" fmla="*/ 79376 w 331788"/>
                <a:gd name="connsiteY62" fmla="*/ 58738 h 328613"/>
                <a:gd name="connsiteX63" fmla="*/ 39688 w 331788"/>
                <a:gd name="connsiteY63" fmla="*/ 98426 h 328613"/>
                <a:gd name="connsiteX64" fmla="*/ 0 w 331788"/>
                <a:gd name="connsiteY64" fmla="*/ 58738 h 328613"/>
                <a:gd name="connsiteX65" fmla="*/ 39688 w 331788"/>
                <a:gd name="connsiteY65" fmla="*/ 19050 h 328613"/>
                <a:gd name="connsiteX66" fmla="*/ 165894 w 331788"/>
                <a:gd name="connsiteY66" fmla="*/ 0 h 328613"/>
                <a:gd name="connsiteX67" fmla="*/ 204788 w 331788"/>
                <a:gd name="connsiteY67" fmla="*/ 39688 h 328613"/>
                <a:gd name="connsiteX68" fmla="*/ 165894 w 331788"/>
                <a:gd name="connsiteY68" fmla="*/ 79376 h 328613"/>
                <a:gd name="connsiteX69" fmla="*/ 127000 w 331788"/>
                <a:gd name="connsiteY69" fmla="*/ 39688 h 328613"/>
                <a:gd name="connsiteX70" fmla="*/ 165894 w 331788"/>
                <a:gd name="connsiteY70" fmla="*/ 0 h 328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331788" h="328613">
                  <a:moveTo>
                    <a:pt x="292147" y="109538"/>
                  </a:moveTo>
                  <a:cubicBezTo>
                    <a:pt x="311524" y="109538"/>
                    <a:pt x="327025" y="126291"/>
                    <a:pt x="327025" y="145621"/>
                  </a:cubicBezTo>
                  <a:cubicBezTo>
                    <a:pt x="327025" y="145621"/>
                    <a:pt x="327025" y="145621"/>
                    <a:pt x="327025" y="229385"/>
                  </a:cubicBezTo>
                  <a:cubicBezTo>
                    <a:pt x="327025" y="248715"/>
                    <a:pt x="311524" y="264179"/>
                    <a:pt x="293438" y="264179"/>
                  </a:cubicBezTo>
                  <a:cubicBezTo>
                    <a:pt x="293438" y="264179"/>
                    <a:pt x="293438" y="264179"/>
                    <a:pt x="252101" y="264179"/>
                  </a:cubicBezTo>
                  <a:cubicBezTo>
                    <a:pt x="252101" y="264179"/>
                    <a:pt x="252101" y="264179"/>
                    <a:pt x="252101" y="319593"/>
                  </a:cubicBezTo>
                  <a:cubicBezTo>
                    <a:pt x="252101" y="324747"/>
                    <a:pt x="248226" y="328613"/>
                    <a:pt x="243059" y="328613"/>
                  </a:cubicBezTo>
                  <a:cubicBezTo>
                    <a:pt x="243059" y="328613"/>
                    <a:pt x="243059" y="328613"/>
                    <a:pt x="205596" y="328613"/>
                  </a:cubicBezTo>
                  <a:cubicBezTo>
                    <a:pt x="199138" y="328613"/>
                    <a:pt x="195262" y="324747"/>
                    <a:pt x="195262" y="319593"/>
                  </a:cubicBezTo>
                  <a:cubicBezTo>
                    <a:pt x="195262" y="319593"/>
                    <a:pt x="195262" y="319593"/>
                    <a:pt x="195262" y="235829"/>
                  </a:cubicBezTo>
                  <a:cubicBezTo>
                    <a:pt x="195262" y="220364"/>
                    <a:pt x="208180" y="207478"/>
                    <a:pt x="224973" y="207478"/>
                  </a:cubicBezTo>
                  <a:cubicBezTo>
                    <a:pt x="224973" y="207478"/>
                    <a:pt x="224973" y="207478"/>
                    <a:pt x="255976" y="207478"/>
                  </a:cubicBezTo>
                  <a:cubicBezTo>
                    <a:pt x="255976" y="207478"/>
                    <a:pt x="255976" y="207478"/>
                    <a:pt x="255976" y="145621"/>
                  </a:cubicBezTo>
                  <a:cubicBezTo>
                    <a:pt x="255976" y="126291"/>
                    <a:pt x="271478" y="109538"/>
                    <a:pt x="292147" y="109538"/>
                  </a:cubicBezTo>
                  <a:close/>
                  <a:moveTo>
                    <a:pt x="38473" y="109538"/>
                  </a:moveTo>
                  <a:cubicBezTo>
                    <a:pt x="59391" y="109538"/>
                    <a:pt x="75079" y="126291"/>
                    <a:pt x="75079" y="145621"/>
                  </a:cubicBezTo>
                  <a:cubicBezTo>
                    <a:pt x="75079" y="145621"/>
                    <a:pt x="75079" y="145621"/>
                    <a:pt x="75079" y="207478"/>
                  </a:cubicBezTo>
                  <a:cubicBezTo>
                    <a:pt x="75079" y="207478"/>
                    <a:pt x="75079" y="207478"/>
                    <a:pt x="106456" y="207478"/>
                  </a:cubicBezTo>
                  <a:cubicBezTo>
                    <a:pt x="123451" y="207478"/>
                    <a:pt x="136525" y="220364"/>
                    <a:pt x="136525" y="235829"/>
                  </a:cubicBezTo>
                  <a:cubicBezTo>
                    <a:pt x="136525" y="235829"/>
                    <a:pt x="136525" y="235829"/>
                    <a:pt x="136525" y="319593"/>
                  </a:cubicBezTo>
                  <a:cubicBezTo>
                    <a:pt x="136525" y="324747"/>
                    <a:pt x="132603" y="328613"/>
                    <a:pt x="126066" y="328613"/>
                  </a:cubicBezTo>
                  <a:cubicBezTo>
                    <a:pt x="126066" y="328613"/>
                    <a:pt x="126066" y="328613"/>
                    <a:pt x="88153" y="328613"/>
                  </a:cubicBezTo>
                  <a:cubicBezTo>
                    <a:pt x="82923" y="328613"/>
                    <a:pt x="79001" y="324747"/>
                    <a:pt x="79001" y="319593"/>
                  </a:cubicBezTo>
                  <a:cubicBezTo>
                    <a:pt x="79001" y="319593"/>
                    <a:pt x="79001" y="319593"/>
                    <a:pt x="79001" y="264179"/>
                  </a:cubicBezTo>
                  <a:cubicBezTo>
                    <a:pt x="79001" y="264179"/>
                    <a:pt x="79001" y="264179"/>
                    <a:pt x="37166" y="264179"/>
                  </a:cubicBezTo>
                  <a:cubicBezTo>
                    <a:pt x="18863" y="264179"/>
                    <a:pt x="3175" y="248715"/>
                    <a:pt x="3175" y="229385"/>
                  </a:cubicBezTo>
                  <a:cubicBezTo>
                    <a:pt x="3175" y="229385"/>
                    <a:pt x="3175" y="229385"/>
                    <a:pt x="3175" y="145621"/>
                  </a:cubicBezTo>
                  <a:cubicBezTo>
                    <a:pt x="3175" y="126291"/>
                    <a:pt x="18863" y="109538"/>
                    <a:pt x="38473" y="109538"/>
                  </a:cubicBezTo>
                  <a:close/>
                  <a:moveTo>
                    <a:pt x="160734" y="88900"/>
                  </a:moveTo>
                  <a:cubicBezTo>
                    <a:pt x="160734" y="88900"/>
                    <a:pt x="160734" y="88900"/>
                    <a:pt x="171053" y="88900"/>
                  </a:cubicBezTo>
                  <a:cubicBezTo>
                    <a:pt x="172343" y="88900"/>
                    <a:pt x="173633" y="90195"/>
                    <a:pt x="173633" y="90195"/>
                  </a:cubicBezTo>
                  <a:cubicBezTo>
                    <a:pt x="174923" y="92785"/>
                    <a:pt x="176213" y="94080"/>
                    <a:pt x="174923" y="95375"/>
                  </a:cubicBezTo>
                  <a:cubicBezTo>
                    <a:pt x="174923" y="95375"/>
                    <a:pt x="174923" y="95375"/>
                    <a:pt x="169763" y="103146"/>
                  </a:cubicBezTo>
                  <a:cubicBezTo>
                    <a:pt x="169763" y="103146"/>
                    <a:pt x="169763" y="103146"/>
                    <a:pt x="172343" y="123867"/>
                  </a:cubicBezTo>
                  <a:cubicBezTo>
                    <a:pt x="172343" y="123867"/>
                    <a:pt x="172343" y="123867"/>
                    <a:pt x="167184" y="136818"/>
                  </a:cubicBezTo>
                  <a:cubicBezTo>
                    <a:pt x="167184" y="138113"/>
                    <a:pt x="164604" y="138113"/>
                    <a:pt x="164604" y="136818"/>
                  </a:cubicBezTo>
                  <a:cubicBezTo>
                    <a:pt x="164604" y="136818"/>
                    <a:pt x="164604" y="136818"/>
                    <a:pt x="159444" y="123867"/>
                  </a:cubicBezTo>
                  <a:cubicBezTo>
                    <a:pt x="159444" y="123867"/>
                    <a:pt x="159444" y="123867"/>
                    <a:pt x="162024" y="103146"/>
                  </a:cubicBezTo>
                  <a:cubicBezTo>
                    <a:pt x="162024" y="103146"/>
                    <a:pt x="162024" y="103146"/>
                    <a:pt x="156865" y="95375"/>
                  </a:cubicBezTo>
                  <a:cubicBezTo>
                    <a:pt x="155575" y="94080"/>
                    <a:pt x="156865" y="92785"/>
                    <a:pt x="158155" y="90195"/>
                  </a:cubicBezTo>
                  <a:cubicBezTo>
                    <a:pt x="158155" y="90195"/>
                    <a:pt x="159444" y="88900"/>
                    <a:pt x="160734" y="88900"/>
                  </a:cubicBezTo>
                  <a:close/>
                  <a:moveTo>
                    <a:pt x="136182" y="88900"/>
                  </a:moveTo>
                  <a:cubicBezTo>
                    <a:pt x="137474" y="88900"/>
                    <a:pt x="138766" y="90201"/>
                    <a:pt x="138766" y="91502"/>
                  </a:cubicBezTo>
                  <a:cubicBezTo>
                    <a:pt x="138766" y="91502"/>
                    <a:pt x="138766" y="91502"/>
                    <a:pt x="165893" y="165652"/>
                  </a:cubicBezTo>
                  <a:cubicBezTo>
                    <a:pt x="165893" y="165652"/>
                    <a:pt x="165893" y="165652"/>
                    <a:pt x="193021" y="91502"/>
                  </a:cubicBezTo>
                  <a:cubicBezTo>
                    <a:pt x="193021" y="90201"/>
                    <a:pt x="195605" y="88900"/>
                    <a:pt x="196897" y="90201"/>
                  </a:cubicBezTo>
                  <a:cubicBezTo>
                    <a:pt x="196897" y="90201"/>
                    <a:pt x="196897" y="90201"/>
                    <a:pt x="208523" y="92802"/>
                  </a:cubicBezTo>
                  <a:cubicBezTo>
                    <a:pt x="222733" y="98006"/>
                    <a:pt x="231775" y="111015"/>
                    <a:pt x="231775" y="125325"/>
                  </a:cubicBezTo>
                  <a:cubicBezTo>
                    <a:pt x="231775" y="125325"/>
                    <a:pt x="231775" y="125325"/>
                    <a:pt x="231775" y="176059"/>
                  </a:cubicBezTo>
                  <a:cubicBezTo>
                    <a:pt x="231775" y="179961"/>
                    <a:pt x="229192" y="182563"/>
                    <a:pt x="226608" y="182563"/>
                  </a:cubicBezTo>
                  <a:cubicBezTo>
                    <a:pt x="226608" y="182563"/>
                    <a:pt x="226608" y="182563"/>
                    <a:pt x="105179" y="182563"/>
                  </a:cubicBezTo>
                  <a:cubicBezTo>
                    <a:pt x="102595" y="182563"/>
                    <a:pt x="100012" y="179961"/>
                    <a:pt x="100012" y="176059"/>
                  </a:cubicBezTo>
                  <a:cubicBezTo>
                    <a:pt x="100012" y="176059"/>
                    <a:pt x="100012" y="176059"/>
                    <a:pt x="100012" y="125325"/>
                  </a:cubicBezTo>
                  <a:cubicBezTo>
                    <a:pt x="100012" y="111015"/>
                    <a:pt x="109054" y="98006"/>
                    <a:pt x="123264" y="92802"/>
                  </a:cubicBezTo>
                  <a:cubicBezTo>
                    <a:pt x="123264" y="92802"/>
                    <a:pt x="123264" y="92802"/>
                    <a:pt x="134890" y="90201"/>
                  </a:cubicBezTo>
                  <a:cubicBezTo>
                    <a:pt x="134890" y="88900"/>
                    <a:pt x="134890" y="88900"/>
                    <a:pt x="136182" y="88900"/>
                  </a:cubicBezTo>
                  <a:close/>
                  <a:moveTo>
                    <a:pt x="292100" y="19050"/>
                  </a:moveTo>
                  <a:cubicBezTo>
                    <a:pt x="314019" y="19050"/>
                    <a:pt x="331788" y="36819"/>
                    <a:pt x="331788" y="58738"/>
                  </a:cubicBezTo>
                  <a:cubicBezTo>
                    <a:pt x="331788" y="80657"/>
                    <a:pt x="314019" y="98426"/>
                    <a:pt x="292100" y="98426"/>
                  </a:cubicBezTo>
                  <a:cubicBezTo>
                    <a:pt x="270181" y="98426"/>
                    <a:pt x="252412" y="80657"/>
                    <a:pt x="252412" y="58738"/>
                  </a:cubicBezTo>
                  <a:cubicBezTo>
                    <a:pt x="252412" y="36819"/>
                    <a:pt x="270181" y="19050"/>
                    <a:pt x="292100" y="19050"/>
                  </a:cubicBezTo>
                  <a:close/>
                  <a:moveTo>
                    <a:pt x="39688" y="19050"/>
                  </a:moveTo>
                  <a:cubicBezTo>
                    <a:pt x="61607" y="19050"/>
                    <a:pt x="79376" y="36819"/>
                    <a:pt x="79376" y="58738"/>
                  </a:cubicBezTo>
                  <a:cubicBezTo>
                    <a:pt x="79376" y="80657"/>
                    <a:pt x="61607" y="98426"/>
                    <a:pt x="39688" y="98426"/>
                  </a:cubicBezTo>
                  <a:cubicBezTo>
                    <a:pt x="17769" y="98426"/>
                    <a:pt x="0" y="80657"/>
                    <a:pt x="0" y="58738"/>
                  </a:cubicBezTo>
                  <a:cubicBezTo>
                    <a:pt x="0" y="36819"/>
                    <a:pt x="17769" y="19050"/>
                    <a:pt x="39688" y="19050"/>
                  </a:cubicBezTo>
                  <a:close/>
                  <a:moveTo>
                    <a:pt x="165894" y="0"/>
                  </a:moveTo>
                  <a:cubicBezTo>
                    <a:pt x="187375" y="0"/>
                    <a:pt x="204788" y="17769"/>
                    <a:pt x="204788" y="39688"/>
                  </a:cubicBezTo>
                  <a:cubicBezTo>
                    <a:pt x="204788" y="61607"/>
                    <a:pt x="187375" y="79376"/>
                    <a:pt x="165894" y="79376"/>
                  </a:cubicBezTo>
                  <a:cubicBezTo>
                    <a:pt x="144413" y="79376"/>
                    <a:pt x="127000" y="61607"/>
                    <a:pt x="127000" y="39688"/>
                  </a:cubicBezTo>
                  <a:cubicBezTo>
                    <a:pt x="127000" y="17769"/>
                    <a:pt x="144413" y="0"/>
                    <a:pt x="165894" y="0"/>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ea typeface="字魂59号-创粗黑" panose="00000500000000000000" pitchFamily="2" charset="-122"/>
              </a:endParaRPr>
            </a:p>
          </p:txBody>
        </p:sp>
      </p:grpSp>
      <p:grpSp>
        <p:nvGrpSpPr>
          <p:cNvPr id="8" name="组合 7">
            <a:extLst>
              <a:ext uri="{FF2B5EF4-FFF2-40B4-BE49-F238E27FC236}">
                <a16:creationId xmlns:a16="http://schemas.microsoft.com/office/drawing/2014/main" id="{58ECE5E2-B81E-F927-A38B-DDB6E6DDB281}"/>
              </a:ext>
            </a:extLst>
          </p:cNvPr>
          <p:cNvGrpSpPr/>
          <p:nvPr/>
        </p:nvGrpSpPr>
        <p:grpSpPr>
          <a:xfrm>
            <a:off x="5488589" y="4602162"/>
            <a:ext cx="5571297" cy="863731"/>
            <a:chOff x="5488589" y="4602162"/>
            <a:chExt cx="5571297" cy="863731"/>
          </a:xfrm>
        </p:grpSpPr>
        <p:grpSp>
          <p:nvGrpSpPr>
            <p:cNvPr id="15" name="组合 14"/>
            <p:cNvGrpSpPr/>
            <p:nvPr/>
          </p:nvGrpSpPr>
          <p:grpSpPr>
            <a:xfrm>
              <a:off x="6113147" y="4602162"/>
              <a:ext cx="4946739" cy="863731"/>
              <a:chOff x="5394700" y="1317507"/>
              <a:chExt cx="4946739" cy="863731"/>
            </a:xfrm>
          </p:grpSpPr>
          <p:sp>
            <p:nvSpPr>
              <p:cNvPr id="17" name="淘宝-想搞设计PPT(倒卖必究)-17"/>
              <p:cNvSpPr txBox="1"/>
              <p:nvPr/>
            </p:nvSpPr>
            <p:spPr>
              <a:xfrm>
                <a:off x="5394700" y="1317507"/>
                <a:ext cx="2444433" cy="400110"/>
              </a:xfrm>
              <a:prstGeom prst="rect">
                <a:avLst/>
              </a:prstGeom>
              <a:noFill/>
            </p:spPr>
            <p:txBody>
              <a:bodyPr wrap="square" rtlCol="0">
                <a:spAutoFit/>
                <a:scene3d>
                  <a:camera prst="orthographicFront"/>
                  <a:lightRig rig="threePt" dir="t"/>
                </a:scene3d>
                <a:sp3d contourW="12700"/>
              </a:bodyPr>
              <a:lstStyle>
                <a:defPPr>
                  <a:defRPr lang="zh-CN"/>
                </a:defPPr>
                <a:lvl1pPr>
                  <a:defRPr sz="1200">
                    <a:solidFill>
                      <a:schemeClr val="tx1">
                        <a:lumMod val="75000"/>
                        <a:lumOff val="25000"/>
                      </a:schemeClr>
                    </a:solidFill>
                    <a:latin typeface="EngraversGothic BT" panose="020B0507020203020204" pitchFamily="34" charset="0"/>
                  </a:defRPr>
                </a:lvl1pPr>
              </a:lstStyle>
              <a:p>
                <a:r>
                  <a:rPr lang="zh-CN" altLang="en-US" sz="2000" dirty="0">
                    <a:solidFill/>
                    <a:latin typeface="字魂59号-创粗黑" panose="00000500000000000000" pitchFamily="2" charset="-122"/>
                    <a:ea typeface="字魂59号-创粗黑" panose="00000500000000000000" pitchFamily="2" charset="-122"/>
                  </a:rPr>
                  <a:t>标题文字添加</a:t>
                </a:r>
                <a:endParaRPr lang="en-US" sz="2000" dirty="0">
                  <a:latin typeface="字魂59号-创粗黑" panose="00000500000000000000" pitchFamily="2" charset="-122"/>
                  <a:ea typeface="字魂59号-创粗黑" panose="00000500000000000000" pitchFamily="2" charset="-122"/>
                </a:endParaRPr>
              </a:p>
            </p:txBody>
          </p:sp>
          <p:sp>
            <p:nvSpPr>
              <p:cNvPr id="18" name="淘宝-想搞设计PPT(倒卖必究)-18"/>
              <p:cNvSpPr txBox="1"/>
              <p:nvPr/>
            </p:nvSpPr>
            <p:spPr>
              <a:xfrm>
                <a:off x="5394700" y="1662057"/>
                <a:ext cx="4946739" cy="519181"/>
              </a:xfrm>
              <a:prstGeom prst="rect">
                <a:avLst/>
              </a:prstGeom>
              <a:noFill/>
            </p:spPr>
            <p:txBody>
              <a:bodyPr wrap="square" rtlCol="0">
                <a:spAutoFit/>
                <a:scene3d>
                  <a:camera prst="orthographicFront"/>
                  <a:lightRig rig="threePt" dir="t"/>
                </a:scene3d>
                <a:sp3d contourW="12700"/>
              </a:bodyPr>
              <a:lstStyle/>
              <a:p>
                <a:pPr>
                  <a:lnSpc>
                    <a:spcPct val="120000"/>
                  </a:lnSpc>
                </a:pPr>
                <a:r>
                  <a:rPr lang="zh-CN" altLang="en-US" sz="1200" dirty="0">
                    <a:solidFill>
                      <a:schemeClr val="tx1">
                        <a:lumMod val="65000"/>
                        <a:lumOff val="35000"/>
                      </a:schemeClr>
                    </a:solidFill>
                    <a:ea typeface="字魂59号-创粗黑" panose="00000500000000000000" pitchFamily="2" charset="-122"/>
                  </a:rPr>
                  <a:t>用户可以在投影仪或者计算机上进行演示也可以将演示文稿打印出来制作成胶片以便应用到更广泛的领域中</a:t>
                </a:r>
              </a:p>
            </p:txBody>
          </p:sp>
        </p:grpSp>
        <p:sp>
          <p:nvSpPr>
            <p:cNvPr id="16" name="淘宝-想搞设计PPT(倒卖必究)-16"/>
            <p:cNvSpPr/>
            <p:nvPr/>
          </p:nvSpPr>
          <p:spPr>
            <a:xfrm>
              <a:off x="5488589" y="4736532"/>
              <a:ext cx="537474" cy="537474"/>
            </a:xfrm>
            <a:prstGeom prst="ellipse">
              <a:avLst/>
            </a:prstGeom>
            <a:solidFill>
              <a:srgbClr val="155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字魂59号-创粗黑" panose="00000500000000000000" pitchFamily="2" charset="-122"/>
              </a:endParaRPr>
            </a:p>
          </p:txBody>
        </p:sp>
        <p:sp>
          <p:nvSpPr>
            <p:cNvPr id="40" name="淘宝-想搞设计PPT(倒卖必究)-40"/>
            <p:cNvSpPr/>
            <p:nvPr/>
          </p:nvSpPr>
          <p:spPr>
            <a:xfrm>
              <a:off x="5621420" y="4870579"/>
              <a:ext cx="271812" cy="263386"/>
            </a:xfrm>
            <a:custGeom>
              <a:avLst/>
              <a:gdLst>
                <a:gd name="connsiteX0" fmla="*/ 58918 w 323554"/>
                <a:gd name="connsiteY0" fmla="*/ 189699 h 313525"/>
                <a:gd name="connsiteX1" fmla="*/ 101421 w 323554"/>
                <a:gd name="connsiteY1" fmla="*/ 189699 h 313525"/>
                <a:gd name="connsiteX2" fmla="*/ 103997 w 323554"/>
                <a:gd name="connsiteY2" fmla="*/ 189699 h 313525"/>
                <a:gd name="connsiteX3" fmla="*/ 114301 w 323554"/>
                <a:gd name="connsiteY3" fmla="*/ 201731 h 313525"/>
                <a:gd name="connsiteX4" fmla="*/ 113013 w 323554"/>
                <a:gd name="connsiteY4" fmla="*/ 205741 h 313525"/>
                <a:gd name="connsiteX5" fmla="*/ 101421 w 323554"/>
                <a:gd name="connsiteY5" fmla="*/ 215099 h 313525"/>
                <a:gd name="connsiteX6" fmla="*/ 58918 w 323554"/>
                <a:gd name="connsiteY6" fmla="*/ 215099 h 313525"/>
                <a:gd name="connsiteX7" fmla="*/ 46038 w 323554"/>
                <a:gd name="connsiteY7" fmla="*/ 201731 h 313525"/>
                <a:gd name="connsiteX8" fmla="*/ 58918 w 323554"/>
                <a:gd name="connsiteY8" fmla="*/ 189699 h 313525"/>
                <a:gd name="connsiteX9" fmla="*/ 149225 w 323554"/>
                <a:gd name="connsiteY9" fmla="*/ 165887 h 313525"/>
                <a:gd name="connsiteX10" fmla="*/ 142875 w 323554"/>
                <a:gd name="connsiteY10" fmla="*/ 186525 h 313525"/>
                <a:gd name="connsiteX11" fmla="*/ 153988 w 323554"/>
                <a:gd name="connsiteY11" fmla="*/ 196050 h 313525"/>
                <a:gd name="connsiteX12" fmla="*/ 173038 w 323554"/>
                <a:gd name="connsiteY12" fmla="*/ 188112 h 313525"/>
                <a:gd name="connsiteX13" fmla="*/ 145188 w 323554"/>
                <a:gd name="connsiteY13" fmla="*/ 151599 h 313525"/>
                <a:gd name="connsiteX14" fmla="*/ 187326 w 323554"/>
                <a:gd name="connsiteY14" fmla="*/ 190104 h 313525"/>
                <a:gd name="connsiteX15" fmla="*/ 138803 w 323554"/>
                <a:gd name="connsiteY15" fmla="*/ 210640 h 313525"/>
                <a:gd name="connsiteX16" fmla="*/ 131142 w 323554"/>
                <a:gd name="connsiteY16" fmla="*/ 210640 h 313525"/>
                <a:gd name="connsiteX17" fmla="*/ 129865 w 323554"/>
                <a:gd name="connsiteY17" fmla="*/ 202939 h 313525"/>
                <a:gd name="connsiteX18" fmla="*/ 145188 w 323554"/>
                <a:gd name="connsiteY18" fmla="*/ 151599 h 313525"/>
                <a:gd name="connsiteX19" fmla="*/ 58982 w 323554"/>
                <a:gd name="connsiteY19" fmla="*/ 146837 h 313525"/>
                <a:gd name="connsiteX20" fmla="*/ 130176 w 323554"/>
                <a:gd name="connsiteY20" fmla="*/ 146837 h 313525"/>
                <a:gd name="connsiteX21" fmla="*/ 130176 w 323554"/>
                <a:gd name="connsiteY21" fmla="*/ 148186 h 313525"/>
                <a:gd name="connsiteX22" fmla="*/ 122409 w 323554"/>
                <a:gd name="connsiteY22" fmla="*/ 173825 h 313525"/>
                <a:gd name="connsiteX23" fmla="*/ 58982 w 323554"/>
                <a:gd name="connsiteY23" fmla="*/ 173825 h 313525"/>
                <a:gd name="connsiteX24" fmla="*/ 46038 w 323554"/>
                <a:gd name="connsiteY24" fmla="*/ 160331 h 313525"/>
                <a:gd name="connsiteX25" fmla="*/ 58982 w 323554"/>
                <a:gd name="connsiteY25" fmla="*/ 146837 h 313525"/>
                <a:gd name="connsiteX26" fmla="*/ 59011 w 323554"/>
                <a:gd name="connsiteY26" fmla="*/ 105562 h 313525"/>
                <a:gd name="connsiteX27" fmla="*/ 166688 w 323554"/>
                <a:gd name="connsiteY27" fmla="*/ 105562 h 313525"/>
                <a:gd name="connsiteX28" fmla="*/ 144634 w 323554"/>
                <a:gd name="connsiteY28" fmla="*/ 130962 h 313525"/>
                <a:gd name="connsiteX29" fmla="*/ 59011 w 323554"/>
                <a:gd name="connsiteY29" fmla="*/ 130962 h 313525"/>
                <a:gd name="connsiteX30" fmla="*/ 46038 w 323554"/>
                <a:gd name="connsiteY30" fmla="*/ 118930 h 313525"/>
                <a:gd name="connsiteX31" fmla="*/ 59011 w 323554"/>
                <a:gd name="connsiteY31" fmla="*/ 105562 h 313525"/>
                <a:gd name="connsiteX32" fmla="*/ 226883 w 323554"/>
                <a:gd name="connsiteY32" fmla="*/ 81749 h 313525"/>
                <a:gd name="connsiteX33" fmla="*/ 224292 w 323554"/>
                <a:gd name="connsiteY33" fmla="*/ 83037 h 313525"/>
                <a:gd name="connsiteX34" fmla="*/ 171159 w 323554"/>
                <a:gd name="connsiteY34" fmla="*/ 140996 h 313525"/>
                <a:gd name="connsiteX35" fmla="*/ 172455 w 323554"/>
                <a:gd name="connsiteY35" fmla="*/ 146148 h 313525"/>
                <a:gd name="connsiteX36" fmla="*/ 175047 w 323554"/>
                <a:gd name="connsiteY36" fmla="*/ 148724 h 313525"/>
                <a:gd name="connsiteX37" fmla="*/ 177639 w 323554"/>
                <a:gd name="connsiteY37" fmla="*/ 150012 h 313525"/>
                <a:gd name="connsiteX38" fmla="*/ 180230 w 323554"/>
                <a:gd name="connsiteY38" fmla="*/ 148724 h 313525"/>
                <a:gd name="connsiteX39" fmla="*/ 232067 w 323554"/>
                <a:gd name="connsiteY39" fmla="*/ 90765 h 313525"/>
                <a:gd name="connsiteX40" fmla="*/ 232067 w 323554"/>
                <a:gd name="connsiteY40" fmla="*/ 85613 h 313525"/>
                <a:gd name="connsiteX41" fmla="*/ 229475 w 323554"/>
                <a:gd name="connsiteY41" fmla="*/ 83037 h 313525"/>
                <a:gd name="connsiteX42" fmla="*/ 226883 w 323554"/>
                <a:gd name="connsiteY42" fmla="*/ 81749 h 313525"/>
                <a:gd name="connsiteX43" fmla="*/ 247254 w 323554"/>
                <a:gd name="connsiteY43" fmla="*/ 62303 h 313525"/>
                <a:gd name="connsiteX44" fmla="*/ 242491 w 323554"/>
                <a:gd name="connsiteY44" fmla="*/ 63493 h 313525"/>
                <a:gd name="connsiteX45" fmla="*/ 237729 w 323554"/>
                <a:gd name="connsiteY45" fmla="*/ 68256 h 313525"/>
                <a:gd name="connsiteX46" fmla="*/ 236538 w 323554"/>
                <a:gd name="connsiteY46" fmla="*/ 70637 h 313525"/>
                <a:gd name="connsiteX47" fmla="*/ 237729 w 323554"/>
                <a:gd name="connsiteY47" fmla="*/ 73019 h 313525"/>
                <a:gd name="connsiteX48" fmla="*/ 240110 w 323554"/>
                <a:gd name="connsiteY48" fmla="*/ 74209 h 313525"/>
                <a:gd name="connsiteX49" fmla="*/ 242491 w 323554"/>
                <a:gd name="connsiteY49" fmla="*/ 75400 h 313525"/>
                <a:gd name="connsiteX50" fmla="*/ 244873 w 323554"/>
                <a:gd name="connsiteY50" fmla="*/ 75400 h 313525"/>
                <a:gd name="connsiteX51" fmla="*/ 244873 w 323554"/>
                <a:gd name="connsiteY51" fmla="*/ 74209 h 313525"/>
                <a:gd name="connsiteX52" fmla="*/ 249635 w 323554"/>
                <a:gd name="connsiteY52" fmla="*/ 69447 h 313525"/>
                <a:gd name="connsiteX53" fmla="*/ 249635 w 323554"/>
                <a:gd name="connsiteY53" fmla="*/ 64684 h 313525"/>
                <a:gd name="connsiteX54" fmla="*/ 247254 w 323554"/>
                <a:gd name="connsiteY54" fmla="*/ 62303 h 313525"/>
                <a:gd name="connsiteX55" fmla="*/ 24647 w 323554"/>
                <a:gd name="connsiteY55" fmla="*/ 48412 h 313525"/>
                <a:gd name="connsiteX56" fmla="*/ 201069 w 323554"/>
                <a:gd name="connsiteY56" fmla="*/ 48412 h 313525"/>
                <a:gd name="connsiteX57" fmla="*/ 214041 w 323554"/>
                <a:gd name="connsiteY57" fmla="*/ 52292 h 313525"/>
                <a:gd name="connsiteX58" fmla="*/ 193285 w 323554"/>
                <a:gd name="connsiteY58" fmla="*/ 76863 h 313525"/>
                <a:gd name="connsiteX59" fmla="*/ 181610 w 323554"/>
                <a:gd name="connsiteY59" fmla="*/ 72983 h 313525"/>
                <a:gd name="connsiteX60" fmla="*/ 45403 w 323554"/>
                <a:gd name="connsiteY60" fmla="*/ 72983 h 313525"/>
                <a:gd name="connsiteX61" fmla="*/ 24647 w 323554"/>
                <a:gd name="connsiteY61" fmla="*/ 93675 h 313525"/>
                <a:gd name="connsiteX62" fmla="*/ 24647 w 323554"/>
                <a:gd name="connsiteY62" fmla="*/ 268262 h 313525"/>
                <a:gd name="connsiteX63" fmla="*/ 45403 w 323554"/>
                <a:gd name="connsiteY63" fmla="*/ 287660 h 313525"/>
                <a:gd name="connsiteX64" fmla="*/ 181610 w 323554"/>
                <a:gd name="connsiteY64" fmla="*/ 287660 h 313525"/>
                <a:gd name="connsiteX65" fmla="*/ 202366 w 323554"/>
                <a:gd name="connsiteY65" fmla="*/ 268262 h 313525"/>
                <a:gd name="connsiteX66" fmla="*/ 202366 w 323554"/>
                <a:gd name="connsiteY66" fmla="*/ 202307 h 313525"/>
                <a:gd name="connsiteX67" fmla="*/ 203663 w 323554"/>
                <a:gd name="connsiteY67" fmla="*/ 201014 h 313525"/>
                <a:gd name="connsiteX68" fmla="*/ 206258 w 323554"/>
                <a:gd name="connsiteY68" fmla="*/ 198427 h 313525"/>
                <a:gd name="connsiteX69" fmla="*/ 227013 w 323554"/>
                <a:gd name="connsiteY69" fmla="*/ 175149 h 313525"/>
                <a:gd name="connsiteX70" fmla="*/ 227013 w 323554"/>
                <a:gd name="connsiteY70" fmla="*/ 287660 h 313525"/>
                <a:gd name="connsiteX71" fmla="*/ 201069 w 323554"/>
                <a:gd name="connsiteY71" fmla="*/ 313525 h 313525"/>
                <a:gd name="connsiteX72" fmla="*/ 25944 w 323554"/>
                <a:gd name="connsiteY72" fmla="*/ 313525 h 313525"/>
                <a:gd name="connsiteX73" fmla="*/ 0 w 323554"/>
                <a:gd name="connsiteY73" fmla="*/ 287660 h 313525"/>
                <a:gd name="connsiteX74" fmla="*/ 0 w 323554"/>
                <a:gd name="connsiteY74" fmla="*/ 72983 h 313525"/>
                <a:gd name="connsiteX75" fmla="*/ 24647 w 323554"/>
                <a:gd name="connsiteY75" fmla="*/ 48412 h 313525"/>
                <a:gd name="connsiteX76" fmla="*/ 242888 w 323554"/>
                <a:gd name="connsiteY76" fmla="*/ 42062 h 313525"/>
                <a:gd name="connsiteX77" fmla="*/ 285751 w 323554"/>
                <a:gd name="connsiteY77" fmla="*/ 81750 h 313525"/>
                <a:gd name="connsiteX78" fmla="*/ 279401 w 323554"/>
                <a:gd name="connsiteY78" fmla="*/ 89687 h 313525"/>
                <a:gd name="connsiteX79" fmla="*/ 200026 w 323554"/>
                <a:gd name="connsiteY79" fmla="*/ 178587 h 313525"/>
                <a:gd name="connsiteX80" fmla="*/ 193676 w 323554"/>
                <a:gd name="connsiteY80" fmla="*/ 184937 h 313525"/>
                <a:gd name="connsiteX81" fmla="*/ 150813 w 323554"/>
                <a:gd name="connsiteY81" fmla="*/ 146837 h 313525"/>
                <a:gd name="connsiteX82" fmla="*/ 155576 w 323554"/>
                <a:gd name="connsiteY82" fmla="*/ 138899 h 313525"/>
                <a:gd name="connsiteX83" fmla="*/ 236538 w 323554"/>
                <a:gd name="connsiteY83" fmla="*/ 48412 h 313525"/>
                <a:gd name="connsiteX84" fmla="*/ 257175 w 323554"/>
                <a:gd name="connsiteY84" fmla="*/ 26187 h 313525"/>
                <a:gd name="connsiteX85" fmla="*/ 301625 w 323554"/>
                <a:gd name="connsiteY85" fmla="*/ 64287 h 313525"/>
                <a:gd name="connsiteX86" fmla="*/ 295275 w 323554"/>
                <a:gd name="connsiteY86" fmla="*/ 72225 h 313525"/>
                <a:gd name="connsiteX87" fmla="*/ 290513 w 323554"/>
                <a:gd name="connsiteY87" fmla="*/ 75400 h 313525"/>
                <a:gd name="connsiteX88" fmla="*/ 247650 w 323554"/>
                <a:gd name="connsiteY88" fmla="*/ 37300 h 313525"/>
                <a:gd name="connsiteX89" fmla="*/ 250825 w 323554"/>
                <a:gd name="connsiteY89" fmla="*/ 34125 h 313525"/>
                <a:gd name="connsiteX90" fmla="*/ 285750 w 323554"/>
                <a:gd name="connsiteY90" fmla="*/ 11899 h 313525"/>
                <a:gd name="connsiteX91" fmla="*/ 279400 w 323554"/>
                <a:gd name="connsiteY91" fmla="*/ 19837 h 313525"/>
                <a:gd name="connsiteX92" fmla="*/ 304800 w 323554"/>
                <a:gd name="connsiteY92" fmla="*/ 43649 h 313525"/>
                <a:gd name="connsiteX93" fmla="*/ 312738 w 323554"/>
                <a:gd name="connsiteY93" fmla="*/ 35712 h 313525"/>
                <a:gd name="connsiteX94" fmla="*/ 285265 w 323554"/>
                <a:gd name="connsiteY94" fmla="*/ 516 h 313525"/>
                <a:gd name="connsiteX95" fmla="*/ 294336 w 323554"/>
                <a:gd name="connsiteY95" fmla="*/ 3151 h 313525"/>
                <a:gd name="connsiteX96" fmla="*/ 318958 w 323554"/>
                <a:gd name="connsiteY96" fmla="*/ 25545 h 313525"/>
                <a:gd name="connsiteX97" fmla="*/ 320254 w 323554"/>
                <a:gd name="connsiteY97" fmla="*/ 43987 h 313525"/>
                <a:gd name="connsiteX98" fmla="*/ 305999 w 323554"/>
                <a:gd name="connsiteY98" fmla="*/ 61112 h 313525"/>
                <a:gd name="connsiteX99" fmla="*/ 261938 w 323554"/>
                <a:gd name="connsiteY99" fmla="*/ 20276 h 313525"/>
                <a:gd name="connsiteX100" fmla="*/ 276193 w 323554"/>
                <a:gd name="connsiteY100" fmla="*/ 4468 h 313525"/>
                <a:gd name="connsiteX101" fmla="*/ 285265 w 323554"/>
                <a:gd name="connsiteY101" fmla="*/ 516 h 313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23554" h="313525">
                  <a:moveTo>
                    <a:pt x="58918" y="189699"/>
                  </a:moveTo>
                  <a:cubicBezTo>
                    <a:pt x="58918" y="189699"/>
                    <a:pt x="58918" y="189699"/>
                    <a:pt x="101421" y="189699"/>
                  </a:cubicBezTo>
                  <a:cubicBezTo>
                    <a:pt x="102709" y="189699"/>
                    <a:pt x="102709" y="189699"/>
                    <a:pt x="103997" y="189699"/>
                  </a:cubicBezTo>
                  <a:cubicBezTo>
                    <a:pt x="109149" y="189699"/>
                    <a:pt x="114301" y="195046"/>
                    <a:pt x="114301" y="201731"/>
                  </a:cubicBezTo>
                  <a:cubicBezTo>
                    <a:pt x="114301" y="203067"/>
                    <a:pt x="114301" y="204404"/>
                    <a:pt x="113013" y="205741"/>
                  </a:cubicBezTo>
                  <a:cubicBezTo>
                    <a:pt x="111725" y="211088"/>
                    <a:pt x="107861" y="215099"/>
                    <a:pt x="101421" y="215099"/>
                  </a:cubicBezTo>
                  <a:cubicBezTo>
                    <a:pt x="101421" y="215099"/>
                    <a:pt x="101421" y="215099"/>
                    <a:pt x="58918" y="215099"/>
                  </a:cubicBezTo>
                  <a:cubicBezTo>
                    <a:pt x="51190" y="215099"/>
                    <a:pt x="46038" y="209752"/>
                    <a:pt x="46038" y="201731"/>
                  </a:cubicBezTo>
                  <a:cubicBezTo>
                    <a:pt x="46038" y="195046"/>
                    <a:pt x="51190" y="189699"/>
                    <a:pt x="58918" y="189699"/>
                  </a:cubicBezTo>
                  <a:close/>
                  <a:moveTo>
                    <a:pt x="149225" y="165887"/>
                  </a:moveTo>
                  <a:lnTo>
                    <a:pt x="142875" y="186525"/>
                  </a:lnTo>
                  <a:lnTo>
                    <a:pt x="153988" y="196050"/>
                  </a:lnTo>
                  <a:lnTo>
                    <a:pt x="173038" y="188112"/>
                  </a:lnTo>
                  <a:close/>
                  <a:moveTo>
                    <a:pt x="145188" y="151599"/>
                  </a:moveTo>
                  <a:cubicBezTo>
                    <a:pt x="145188" y="151599"/>
                    <a:pt x="145188" y="151599"/>
                    <a:pt x="187326" y="190104"/>
                  </a:cubicBezTo>
                  <a:cubicBezTo>
                    <a:pt x="187326" y="190104"/>
                    <a:pt x="187326" y="190104"/>
                    <a:pt x="138803" y="210640"/>
                  </a:cubicBezTo>
                  <a:cubicBezTo>
                    <a:pt x="136249" y="211924"/>
                    <a:pt x="133696" y="211924"/>
                    <a:pt x="131142" y="210640"/>
                  </a:cubicBezTo>
                  <a:cubicBezTo>
                    <a:pt x="129865" y="208073"/>
                    <a:pt x="128588" y="205506"/>
                    <a:pt x="129865" y="202939"/>
                  </a:cubicBezTo>
                  <a:cubicBezTo>
                    <a:pt x="129865" y="202939"/>
                    <a:pt x="129865" y="202939"/>
                    <a:pt x="145188" y="151599"/>
                  </a:cubicBezTo>
                  <a:close/>
                  <a:moveTo>
                    <a:pt x="58982" y="146837"/>
                  </a:moveTo>
                  <a:cubicBezTo>
                    <a:pt x="58982" y="146837"/>
                    <a:pt x="58982" y="146837"/>
                    <a:pt x="130176" y="146837"/>
                  </a:cubicBezTo>
                  <a:cubicBezTo>
                    <a:pt x="130176" y="148186"/>
                    <a:pt x="130176" y="148186"/>
                    <a:pt x="130176" y="148186"/>
                  </a:cubicBezTo>
                  <a:lnTo>
                    <a:pt x="122409" y="173825"/>
                  </a:lnTo>
                  <a:cubicBezTo>
                    <a:pt x="122409" y="173825"/>
                    <a:pt x="122409" y="173825"/>
                    <a:pt x="58982" y="173825"/>
                  </a:cubicBezTo>
                  <a:cubicBezTo>
                    <a:pt x="51216" y="173825"/>
                    <a:pt x="46038" y="167078"/>
                    <a:pt x="46038" y="160331"/>
                  </a:cubicBezTo>
                  <a:cubicBezTo>
                    <a:pt x="46038" y="153584"/>
                    <a:pt x="51216" y="146837"/>
                    <a:pt x="58982" y="146837"/>
                  </a:cubicBezTo>
                  <a:close/>
                  <a:moveTo>
                    <a:pt x="59011" y="105562"/>
                  </a:moveTo>
                  <a:lnTo>
                    <a:pt x="166688" y="105562"/>
                  </a:lnTo>
                  <a:cubicBezTo>
                    <a:pt x="166688" y="105562"/>
                    <a:pt x="166688" y="105562"/>
                    <a:pt x="144634" y="130962"/>
                  </a:cubicBezTo>
                  <a:cubicBezTo>
                    <a:pt x="144634" y="130962"/>
                    <a:pt x="144634" y="130962"/>
                    <a:pt x="59011" y="130962"/>
                  </a:cubicBezTo>
                  <a:cubicBezTo>
                    <a:pt x="51227" y="130962"/>
                    <a:pt x="46038" y="125615"/>
                    <a:pt x="46038" y="118930"/>
                  </a:cubicBezTo>
                  <a:cubicBezTo>
                    <a:pt x="46038" y="110909"/>
                    <a:pt x="51227" y="105562"/>
                    <a:pt x="59011" y="105562"/>
                  </a:cubicBezTo>
                  <a:close/>
                  <a:moveTo>
                    <a:pt x="226883" y="81749"/>
                  </a:moveTo>
                  <a:cubicBezTo>
                    <a:pt x="225587" y="81749"/>
                    <a:pt x="224292" y="83037"/>
                    <a:pt x="224292" y="83037"/>
                  </a:cubicBezTo>
                  <a:cubicBezTo>
                    <a:pt x="224292" y="83037"/>
                    <a:pt x="224292" y="83037"/>
                    <a:pt x="171159" y="140996"/>
                  </a:cubicBezTo>
                  <a:cubicBezTo>
                    <a:pt x="169863" y="142284"/>
                    <a:pt x="169863" y="144860"/>
                    <a:pt x="172455" y="146148"/>
                  </a:cubicBezTo>
                  <a:cubicBezTo>
                    <a:pt x="172455" y="146148"/>
                    <a:pt x="172455" y="146148"/>
                    <a:pt x="175047" y="148724"/>
                  </a:cubicBezTo>
                  <a:cubicBezTo>
                    <a:pt x="175047" y="148724"/>
                    <a:pt x="176343" y="150012"/>
                    <a:pt x="177639" y="150012"/>
                  </a:cubicBezTo>
                  <a:cubicBezTo>
                    <a:pt x="177639" y="150012"/>
                    <a:pt x="178934" y="148724"/>
                    <a:pt x="180230" y="148724"/>
                  </a:cubicBezTo>
                  <a:cubicBezTo>
                    <a:pt x="180230" y="148724"/>
                    <a:pt x="180230" y="148724"/>
                    <a:pt x="232067" y="90765"/>
                  </a:cubicBezTo>
                  <a:cubicBezTo>
                    <a:pt x="233363" y="89477"/>
                    <a:pt x="233363" y="86901"/>
                    <a:pt x="232067" y="85613"/>
                  </a:cubicBezTo>
                  <a:cubicBezTo>
                    <a:pt x="232067" y="85613"/>
                    <a:pt x="232067" y="85613"/>
                    <a:pt x="229475" y="83037"/>
                  </a:cubicBezTo>
                  <a:cubicBezTo>
                    <a:pt x="228179" y="81749"/>
                    <a:pt x="226883" y="81749"/>
                    <a:pt x="226883" y="81749"/>
                  </a:cubicBezTo>
                  <a:close/>
                  <a:moveTo>
                    <a:pt x="247254" y="62303"/>
                  </a:moveTo>
                  <a:cubicBezTo>
                    <a:pt x="244873" y="61112"/>
                    <a:pt x="243682" y="62303"/>
                    <a:pt x="242491" y="63493"/>
                  </a:cubicBezTo>
                  <a:cubicBezTo>
                    <a:pt x="242491" y="63493"/>
                    <a:pt x="242491" y="63493"/>
                    <a:pt x="237729" y="68256"/>
                  </a:cubicBezTo>
                  <a:cubicBezTo>
                    <a:pt x="237729" y="68256"/>
                    <a:pt x="236538" y="69447"/>
                    <a:pt x="236538" y="70637"/>
                  </a:cubicBezTo>
                  <a:cubicBezTo>
                    <a:pt x="236538" y="70637"/>
                    <a:pt x="237729" y="71828"/>
                    <a:pt x="237729" y="73019"/>
                  </a:cubicBezTo>
                  <a:cubicBezTo>
                    <a:pt x="237729" y="73019"/>
                    <a:pt x="237729" y="73019"/>
                    <a:pt x="240110" y="74209"/>
                  </a:cubicBezTo>
                  <a:cubicBezTo>
                    <a:pt x="241301" y="75400"/>
                    <a:pt x="242491" y="75400"/>
                    <a:pt x="242491" y="75400"/>
                  </a:cubicBezTo>
                  <a:cubicBezTo>
                    <a:pt x="243682" y="75400"/>
                    <a:pt x="243682" y="75400"/>
                    <a:pt x="244873" y="75400"/>
                  </a:cubicBezTo>
                  <a:cubicBezTo>
                    <a:pt x="244873" y="74209"/>
                    <a:pt x="244873" y="74209"/>
                    <a:pt x="244873" y="74209"/>
                  </a:cubicBezTo>
                  <a:cubicBezTo>
                    <a:pt x="244873" y="74209"/>
                    <a:pt x="244873" y="74209"/>
                    <a:pt x="249635" y="69447"/>
                  </a:cubicBezTo>
                  <a:cubicBezTo>
                    <a:pt x="250826" y="68256"/>
                    <a:pt x="250826" y="65875"/>
                    <a:pt x="249635" y="64684"/>
                  </a:cubicBezTo>
                  <a:cubicBezTo>
                    <a:pt x="249635" y="64684"/>
                    <a:pt x="249635" y="64684"/>
                    <a:pt x="247254" y="62303"/>
                  </a:cubicBezTo>
                  <a:close/>
                  <a:moveTo>
                    <a:pt x="24647" y="48412"/>
                  </a:moveTo>
                  <a:cubicBezTo>
                    <a:pt x="24647" y="48412"/>
                    <a:pt x="24647" y="48412"/>
                    <a:pt x="201069" y="48412"/>
                  </a:cubicBezTo>
                  <a:cubicBezTo>
                    <a:pt x="206258" y="48412"/>
                    <a:pt x="210149" y="49705"/>
                    <a:pt x="214041" y="52292"/>
                  </a:cubicBezTo>
                  <a:cubicBezTo>
                    <a:pt x="214041" y="52292"/>
                    <a:pt x="214041" y="52292"/>
                    <a:pt x="193285" y="76863"/>
                  </a:cubicBezTo>
                  <a:cubicBezTo>
                    <a:pt x="189394" y="74277"/>
                    <a:pt x="185502" y="72983"/>
                    <a:pt x="181610" y="72983"/>
                  </a:cubicBezTo>
                  <a:cubicBezTo>
                    <a:pt x="181610" y="72983"/>
                    <a:pt x="181610" y="72983"/>
                    <a:pt x="45403" y="72983"/>
                  </a:cubicBezTo>
                  <a:cubicBezTo>
                    <a:pt x="33728" y="72983"/>
                    <a:pt x="24647" y="82036"/>
                    <a:pt x="24647" y="93675"/>
                  </a:cubicBezTo>
                  <a:cubicBezTo>
                    <a:pt x="24647" y="93675"/>
                    <a:pt x="24647" y="93675"/>
                    <a:pt x="24647" y="268262"/>
                  </a:cubicBezTo>
                  <a:cubicBezTo>
                    <a:pt x="24647" y="278608"/>
                    <a:pt x="33728" y="287660"/>
                    <a:pt x="45403" y="287660"/>
                  </a:cubicBezTo>
                  <a:cubicBezTo>
                    <a:pt x="45403" y="287660"/>
                    <a:pt x="45403" y="287660"/>
                    <a:pt x="181610" y="287660"/>
                  </a:cubicBezTo>
                  <a:cubicBezTo>
                    <a:pt x="193285" y="287660"/>
                    <a:pt x="202366" y="278608"/>
                    <a:pt x="202366" y="268262"/>
                  </a:cubicBezTo>
                  <a:cubicBezTo>
                    <a:pt x="202366" y="268262"/>
                    <a:pt x="202366" y="268262"/>
                    <a:pt x="202366" y="202307"/>
                  </a:cubicBezTo>
                  <a:cubicBezTo>
                    <a:pt x="202366" y="202307"/>
                    <a:pt x="202366" y="201014"/>
                    <a:pt x="203663" y="201014"/>
                  </a:cubicBezTo>
                  <a:cubicBezTo>
                    <a:pt x="203663" y="199720"/>
                    <a:pt x="204960" y="199720"/>
                    <a:pt x="206258" y="198427"/>
                  </a:cubicBezTo>
                  <a:cubicBezTo>
                    <a:pt x="206258" y="198427"/>
                    <a:pt x="206258" y="198427"/>
                    <a:pt x="227013" y="175149"/>
                  </a:cubicBezTo>
                  <a:cubicBezTo>
                    <a:pt x="227013" y="175149"/>
                    <a:pt x="227013" y="175149"/>
                    <a:pt x="227013" y="287660"/>
                  </a:cubicBezTo>
                  <a:cubicBezTo>
                    <a:pt x="227013" y="301886"/>
                    <a:pt x="215338" y="313525"/>
                    <a:pt x="201069" y="313525"/>
                  </a:cubicBezTo>
                  <a:cubicBezTo>
                    <a:pt x="201069" y="313525"/>
                    <a:pt x="201069" y="313525"/>
                    <a:pt x="25944" y="313525"/>
                  </a:cubicBezTo>
                  <a:cubicBezTo>
                    <a:pt x="11675" y="313525"/>
                    <a:pt x="0" y="301886"/>
                    <a:pt x="0" y="287660"/>
                  </a:cubicBezTo>
                  <a:cubicBezTo>
                    <a:pt x="0" y="287660"/>
                    <a:pt x="0" y="287660"/>
                    <a:pt x="0" y="72983"/>
                  </a:cubicBezTo>
                  <a:cubicBezTo>
                    <a:pt x="0" y="60051"/>
                    <a:pt x="10378" y="48412"/>
                    <a:pt x="24647" y="48412"/>
                  </a:cubicBezTo>
                  <a:close/>
                  <a:moveTo>
                    <a:pt x="242888" y="42062"/>
                  </a:moveTo>
                  <a:lnTo>
                    <a:pt x="285751" y="81750"/>
                  </a:lnTo>
                  <a:lnTo>
                    <a:pt x="279401" y="89687"/>
                  </a:lnTo>
                  <a:lnTo>
                    <a:pt x="200026" y="178587"/>
                  </a:lnTo>
                  <a:lnTo>
                    <a:pt x="193676" y="184937"/>
                  </a:lnTo>
                  <a:lnTo>
                    <a:pt x="150813" y="146837"/>
                  </a:lnTo>
                  <a:lnTo>
                    <a:pt x="155576" y="138899"/>
                  </a:lnTo>
                  <a:lnTo>
                    <a:pt x="236538" y="48412"/>
                  </a:lnTo>
                  <a:close/>
                  <a:moveTo>
                    <a:pt x="257175" y="26187"/>
                  </a:moveTo>
                  <a:lnTo>
                    <a:pt x="301625" y="64287"/>
                  </a:lnTo>
                  <a:lnTo>
                    <a:pt x="295275" y="72225"/>
                  </a:lnTo>
                  <a:lnTo>
                    <a:pt x="290513" y="75400"/>
                  </a:lnTo>
                  <a:lnTo>
                    <a:pt x="247650" y="37300"/>
                  </a:lnTo>
                  <a:lnTo>
                    <a:pt x="250825" y="34125"/>
                  </a:lnTo>
                  <a:close/>
                  <a:moveTo>
                    <a:pt x="285750" y="11899"/>
                  </a:moveTo>
                  <a:lnTo>
                    <a:pt x="279400" y="19837"/>
                  </a:lnTo>
                  <a:lnTo>
                    <a:pt x="304800" y="43649"/>
                  </a:lnTo>
                  <a:lnTo>
                    <a:pt x="312738" y="35712"/>
                  </a:lnTo>
                  <a:close/>
                  <a:moveTo>
                    <a:pt x="285265" y="516"/>
                  </a:moveTo>
                  <a:cubicBezTo>
                    <a:pt x="289152" y="-801"/>
                    <a:pt x="291744" y="516"/>
                    <a:pt x="294336" y="3151"/>
                  </a:cubicBezTo>
                  <a:cubicBezTo>
                    <a:pt x="294336" y="3151"/>
                    <a:pt x="294336" y="3151"/>
                    <a:pt x="318958" y="25545"/>
                  </a:cubicBezTo>
                  <a:cubicBezTo>
                    <a:pt x="324142" y="30814"/>
                    <a:pt x="325438" y="38718"/>
                    <a:pt x="320254" y="43987"/>
                  </a:cubicBezTo>
                  <a:cubicBezTo>
                    <a:pt x="320254" y="43987"/>
                    <a:pt x="320254" y="43987"/>
                    <a:pt x="305999" y="61112"/>
                  </a:cubicBezTo>
                  <a:cubicBezTo>
                    <a:pt x="305999" y="61112"/>
                    <a:pt x="305999" y="61112"/>
                    <a:pt x="261938" y="20276"/>
                  </a:cubicBezTo>
                  <a:cubicBezTo>
                    <a:pt x="261938" y="20276"/>
                    <a:pt x="261938" y="20276"/>
                    <a:pt x="276193" y="4468"/>
                  </a:cubicBezTo>
                  <a:cubicBezTo>
                    <a:pt x="278785" y="1834"/>
                    <a:pt x="281377" y="516"/>
                    <a:pt x="285265" y="516"/>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ea typeface="字魂59号-创粗黑" panose="00000500000000000000" pitchFamily="2" charset="-122"/>
              </a:endParaRPr>
            </a:p>
          </p:txBody>
        </p:sp>
      </p:grpSp>
      <p:grpSp>
        <p:nvGrpSpPr>
          <p:cNvPr id="3" name="组合 2">
            <a:extLst>
              <a:ext uri="{FF2B5EF4-FFF2-40B4-BE49-F238E27FC236}">
                <a16:creationId xmlns:a16="http://schemas.microsoft.com/office/drawing/2014/main" id="{07D1D120-9430-0066-6B69-3C58CD237279}"/>
              </a:ext>
            </a:extLst>
          </p:cNvPr>
          <p:cNvGrpSpPr/>
          <p:nvPr/>
        </p:nvGrpSpPr>
        <p:grpSpPr>
          <a:xfrm>
            <a:off x="3320458" y="333481"/>
            <a:ext cx="5572519" cy="778879"/>
            <a:chOff x="3320458" y="333481"/>
            <a:chExt cx="5572519" cy="778879"/>
          </a:xfrm>
        </p:grpSpPr>
        <p:sp>
          <p:nvSpPr>
            <p:cNvPr id="23" name="淘宝-想搞设计PPT(倒卖必究)-23"/>
            <p:cNvSpPr txBox="1"/>
            <p:nvPr/>
          </p:nvSpPr>
          <p:spPr>
            <a:xfrm>
              <a:off x="4372909" y="333481"/>
              <a:ext cx="3467616" cy="584775"/>
            </a:xfrm>
            <a:prstGeom prst="rect">
              <a:avLst/>
            </a:prstGeom>
            <a:noFill/>
          </p:spPr>
          <p:txBody>
            <a:bodyPr wrap="non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200" b="1" i="0" u="none" strike="noStrike" kern="1200" cap="none" spc="0" normalizeH="0" baseline="0" noProof="0" dirty="0">
                  <a:ln>
                    <a:noFill/>
                  </a:ln>
                  <a:solidFill>
                    <a:srgbClr val="15548D"/>
                  </a:solidFill>
                  <a:effectLst/>
                  <a:uLnTx/>
                  <a:uFillTx/>
                  <a:latin typeface="Arial"/>
                  <a:ea typeface="字魂59号-创粗黑" panose="00000500000000000000" pitchFamily="2" charset="-122"/>
                  <a:cs typeface="+mn-cs"/>
                </a:rPr>
                <a:t>标题文字添加此处</a:t>
              </a:r>
            </a:p>
          </p:txBody>
        </p:sp>
        <p:sp>
          <p:nvSpPr>
            <p:cNvPr id="24" name="淘宝-想搞设计PPT(倒卖必究)-24"/>
            <p:cNvSpPr txBox="1"/>
            <p:nvPr/>
          </p:nvSpPr>
          <p:spPr>
            <a:xfrm>
              <a:off x="3320458" y="847351"/>
              <a:ext cx="5572519" cy="265009"/>
            </a:xfrm>
            <a:prstGeom prst="rect">
              <a:avLst/>
            </a:prstGeom>
            <a:noFill/>
          </p:spPr>
          <p:txBody>
            <a:bodyPr wrap="square" rtlCol="0">
              <a:spAutoFit/>
              <a:scene3d>
                <a:camera prst="orthographicFront"/>
                <a:lightRig rig="threePt" dir="t"/>
              </a:scene3d>
              <a:sp3d contourW="12700"/>
            </a:bodyPr>
            <a:lstStyle/>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altLang="zh-CN" sz="1050" b="0" i="0" u="none" strike="noStrike" kern="1200" cap="none" spc="0" normalizeH="0" baseline="0" noProof="0" dirty="0">
                  <a:ln>
                    <a:noFill/>
                  </a:ln>
                  <a:solidFill>
                    <a:schemeClr val="bg1">
                      <a:lumMod val="65000"/>
                    </a:schemeClr>
                  </a:solidFill>
                  <a:effectLst/>
                  <a:uLnTx/>
                  <a:uFillTx/>
                  <a:latin typeface="字魂59号-创粗黑" panose="00000500000000000000" pitchFamily="2" charset="-122"/>
                  <a:ea typeface="字魂59号-创粗黑" panose="00000500000000000000" pitchFamily="2" charset="-122"/>
                  <a:cs typeface="+mn-cs"/>
                </a:rPr>
                <a:t>print the presentation and make it into a film to be used in a wider field</a:t>
              </a:r>
            </a:p>
          </p:txBody>
        </p:sp>
      </p:grpSp>
      <p:grpSp>
        <p:nvGrpSpPr>
          <p:cNvPr id="27" name="组合 26">
            <a:extLst>
              <a:ext uri="{FF2B5EF4-FFF2-40B4-BE49-F238E27FC236}">
                <a16:creationId xmlns:a16="http://schemas.microsoft.com/office/drawing/2014/main" id="{7C6DC929-05E5-6F6D-98C5-BFC6C9A8571A}"/>
              </a:ext>
            </a:extLst>
          </p:cNvPr>
          <p:cNvGrpSpPr/>
          <p:nvPr/>
        </p:nvGrpSpPr>
        <p:grpSpPr>
          <a:xfrm>
            <a:off x="-1345274" y="-788979"/>
            <a:ext cx="14733028" cy="8629318"/>
            <a:chOff x="-1345274" y="-788979"/>
            <a:chExt cx="14733028" cy="8629318"/>
          </a:xfrm>
        </p:grpSpPr>
        <p:sp>
          <p:nvSpPr>
            <p:cNvPr id="28" name="淘宝-想搞设计PPT(倒卖必究)-28">
              <a:extLst>
                <a:ext uri="{FF2B5EF4-FFF2-40B4-BE49-F238E27FC236}">
                  <a16:creationId xmlns:a16="http://schemas.microsoft.com/office/drawing/2014/main" id="{4A4A8AF0-2358-1B79-6791-BC02AC325727}"/>
                </a:ext>
              </a:extLst>
            </p:cNvPr>
            <p:cNvSpPr/>
            <p:nvPr/>
          </p:nvSpPr>
          <p:spPr>
            <a:xfrm rot="2329959">
              <a:off x="10691148" y="5333761"/>
              <a:ext cx="2696606" cy="2506578"/>
            </a:xfrm>
            <a:custGeom>
              <a:avLst/>
              <a:gdLst>
                <a:gd name="connsiteX0" fmla="*/ 820615 w 2461845"/>
                <a:gd name="connsiteY0" fmla="*/ 0 h 2396685"/>
                <a:gd name="connsiteX1" fmla="*/ 1400878 w 2461845"/>
                <a:gd name="connsiteY1" fmla="*/ 240353 h 2396685"/>
                <a:gd name="connsiteX2" fmla="*/ 1418212 w 2461845"/>
                <a:gd name="connsiteY2" fmla="*/ 261362 h 2396685"/>
                <a:gd name="connsiteX3" fmla="*/ 1475848 w 2461845"/>
                <a:gd name="connsiteY3" fmla="*/ 246542 h 2396685"/>
                <a:gd name="connsiteX4" fmla="*/ 1641230 w 2461845"/>
                <a:gd name="connsiteY4" fmla="*/ 229870 h 2396685"/>
                <a:gd name="connsiteX5" fmla="*/ 2461845 w 2461845"/>
                <a:gd name="connsiteY5" fmla="*/ 1050485 h 2396685"/>
                <a:gd name="connsiteX6" fmla="*/ 2100044 w 2461845"/>
                <a:gd name="connsiteY6" fmla="*/ 1730952 h 2396685"/>
                <a:gd name="connsiteX7" fmla="*/ 2031973 w 2461845"/>
                <a:gd name="connsiteY7" fmla="*/ 1767900 h 2396685"/>
                <a:gd name="connsiteX8" fmla="*/ 2018552 w 2461845"/>
                <a:gd name="connsiteY8" fmla="*/ 1820096 h 2396685"/>
                <a:gd name="connsiteX9" fmla="*/ 1234830 w 2461845"/>
                <a:gd name="connsiteY9" fmla="*/ 2396685 h 2396685"/>
                <a:gd name="connsiteX10" fmla="*/ 414215 w 2461845"/>
                <a:gd name="connsiteY10" fmla="*/ 1576070 h 2396685"/>
                <a:gd name="connsiteX11" fmla="*/ 416502 w 2461845"/>
                <a:gd name="connsiteY11" fmla="*/ 1530773 h 2396685"/>
                <a:gd name="connsiteX12" fmla="*/ 361802 w 2461845"/>
                <a:gd name="connsiteY12" fmla="*/ 1501082 h 2396685"/>
                <a:gd name="connsiteX13" fmla="*/ 0 w 2461845"/>
                <a:gd name="connsiteY13" fmla="*/ 820615 h 2396685"/>
                <a:gd name="connsiteX14" fmla="*/ 820615 w 2461845"/>
                <a:gd name="connsiteY14" fmla="*/ 0 h 2396685"/>
                <a:gd name="connsiteX0" fmla="*/ 820615 w 2461845"/>
                <a:gd name="connsiteY0" fmla="*/ 0 h 2396685"/>
                <a:gd name="connsiteX1" fmla="*/ 1400878 w 2461845"/>
                <a:gd name="connsiteY1" fmla="*/ 240353 h 2396685"/>
                <a:gd name="connsiteX2" fmla="*/ 1418212 w 2461845"/>
                <a:gd name="connsiteY2" fmla="*/ 261362 h 2396685"/>
                <a:gd name="connsiteX3" fmla="*/ 1475848 w 2461845"/>
                <a:gd name="connsiteY3" fmla="*/ 246542 h 2396685"/>
                <a:gd name="connsiteX4" fmla="*/ 1641230 w 2461845"/>
                <a:gd name="connsiteY4" fmla="*/ 229870 h 2396685"/>
                <a:gd name="connsiteX5" fmla="*/ 2461845 w 2461845"/>
                <a:gd name="connsiteY5" fmla="*/ 1050485 h 2396685"/>
                <a:gd name="connsiteX6" fmla="*/ 2100044 w 2461845"/>
                <a:gd name="connsiteY6" fmla="*/ 1730952 h 2396685"/>
                <a:gd name="connsiteX7" fmla="*/ 2031973 w 2461845"/>
                <a:gd name="connsiteY7" fmla="*/ 1767900 h 2396685"/>
                <a:gd name="connsiteX8" fmla="*/ 2018552 w 2461845"/>
                <a:gd name="connsiteY8" fmla="*/ 1820096 h 2396685"/>
                <a:gd name="connsiteX9" fmla="*/ 1234830 w 2461845"/>
                <a:gd name="connsiteY9" fmla="*/ 2396685 h 2396685"/>
                <a:gd name="connsiteX10" fmla="*/ 414215 w 2461845"/>
                <a:gd name="connsiteY10" fmla="*/ 1576070 h 2396685"/>
                <a:gd name="connsiteX11" fmla="*/ 416502 w 2461845"/>
                <a:gd name="connsiteY11" fmla="*/ 1530773 h 2396685"/>
                <a:gd name="connsiteX12" fmla="*/ 361802 w 2461845"/>
                <a:gd name="connsiteY12" fmla="*/ 1501082 h 2396685"/>
                <a:gd name="connsiteX13" fmla="*/ 0 w 2461845"/>
                <a:gd name="connsiteY13" fmla="*/ 820615 h 2396685"/>
                <a:gd name="connsiteX14" fmla="*/ 820615 w 2461845"/>
                <a:gd name="connsiteY14" fmla="*/ 0 h 2396685"/>
                <a:gd name="connsiteX0" fmla="*/ 911445 w 2552675"/>
                <a:gd name="connsiteY0" fmla="*/ 0 h 2396685"/>
                <a:gd name="connsiteX1" fmla="*/ 1491708 w 2552675"/>
                <a:gd name="connsiteY1" fmla="*/ 240353 h 2396685"/>
                <a:gd name="connsiteX2" fmla="*/ 1509042 w 2552675"/>
                <a:gd name="connsiteY2" fmla="*/ 261362 h 2396685"/>
                <a:gd name="connsiteX3" fmla="*/ 1566678 w 2552675"/>
                <a:gd name="connsiteY3" fmla="*/ 246542 h 2396685"/>
                <a:gd name="connsiteX4" fmla="*/ 1732060 w 2552675"/>
                <a:gd name="connsiteY4" fmla="*/ 229870 h 2396685"/>
                <a:gd name="connsiteX5" fmla="*/ 2552675 w 2552675"/>
                <a:gd name="connsiteY5" fmla="*/ 1050485 h 2396685"/>
                <a:gd name="connsiteX6" fmla="*/ 2190874 w 2552675"/>
                <a:gd name="connsiteY6" fmla="*/ 1730952 h 2396685"/>
                <a:gd name="connsiteX7" fmla="*/ 2122803 w 2552675"/>
                <a:gd name="connsiteY7" fmla="*/ 1767900 h 2396685"/>
                <a:gd name="connsiteX8" fmla="*/ 2109382 w 2552675"/>
                <a:gd name="connsiteY8" fmla="*/ 1820096 h 2396685"/>
                <a:gd name="connsiteX9" fmla="*/ 1325660 w 2552675"/>
                <a:gd name="connsiteY9" fmla="*/ 2396685 h 2396685"/>
                <a:gd name="connsiteX10" fmla="*/ 505045 w 2552675"/>
                <a:gd name="connsiteY10" fmla="*/ 1576070 h 2396685"/>
                <a:gd name="connsiteX11" fmla="*/ 507332 w 2552675"/>
                <a:gd name="connsiteY11" fmla="*/ 1530773 h 2396685"/>
                <a:gd name="connsiteX12" fmla="*/ 452632 w 2552675"/>
                <a:gd name="connsiteY12" fmla="*/ 1501082 h 2396685"/>
                <a:gd name="connsiteX13" fmla="*/ 90830 w 2552675"/>
                <a:gd name="connsiteY13" fmla="*/ 820615 h 2396685"/>
                <a:gd name="connsiteX14" fmla="*/ 911445 w 2552675"/>
                <a:gd name="connsiteY14" fmla="*/ 0 h 2396685"/>
                <a:gd name="connsiteX0" fmla="*/ 911445 w 2552675"/>
                <a:gd name="connsiteY0" fmla="*/ 0 h 2396685"/>
                <a:gd name="connsiteX1" fmla="*/ 1491708 w 2552675"/>
                <a:gd name="connsiteY1" fmla="*/ 240353 h 2396685"/>
                <a:gd name="connsiteX2" fmla="*/ 1509042 w 2552675"/>
                <a:gd name="connsiteY2" fmla="*/ 261362 h 2396685"/>
                <a:gd name="connsiteX3" fmla="*/ 1566678 w 2552675"/>
                <a:gd name="connsiteY3" fmla="*/ 246542 h 2396685"/>
                <a:gd name="connsiteX4" fmla="*/ 1732060 w 2552675"/>
                <a:gd name="connsiteY4" fmla="*/ 229870 h 2396685"/>
                <a:gd name="connsiteX5" fmla="*/ 2552675 w 2552675"/>
                <a:gd name="connsiteY5" fmla="*/ 1050485 h 2396685"/>
                <a:gd name="connsiteX6" fmla="*/ 2190874 w 2552675"/>
                <a:gd name="connsiteY6" fmla="*/ 1730952 h 2396685"/>
                <a:gd name="connsiteX7" fmla="*/ 2122803 w 2552675"/>
                <a:gd name="connsiteY7" fmla="*/ 1767900 h 2396685"/>
                <a:gd name="connsiteX8" fmla="*/ 2109382 w 2552675"/>
                <a:gd name="connsiteY8" fmla="*/ 1820096 h 2396685"/>
                <a:gd name="connsiteX9" fmla="*/ 1325660 w 2552675"/>
                <a:gd name="connsiteY9" fmla="*/ 2396685 h 2396685"/>
                <a:gd name="connsiteX10" fmla="*/ 505045 w 2552675"/>
                <a:gd name="connsiteY10" fmla="*/ 1576070 h 2396685"/>
                <a:gd name="connsiteX11" fmla="*/ 507332 w 2552675"/>
                <a:gd name="connsiteY11" fmla="*/ 1530773 h 2396685"/>
                <a:gd name="connsiteX12" fmla="*/ 452632 w 2552675"/>
                <a:gd name="connsiteY12" fmla="*/ 1501082 h 2396685"/>
                <a:gd name="connsiteX13" fmla="*/ 90830 w 2552675"/>
                <a:gd name="connsiteY13" fmla="*/ 820615 h 2396685"/>
                <a:gd name="connsiteX14" fmla="*/ 911445 w 2552675"/>
                <a:gd name="connsiteY14" fmla="*/ 0 h 2396685"/>
                <a:gd name="connsiteX0" fmla="*/ 1081174 w 2722404"/>
                <a:gd name="connsiteY0" fmla="*/ 0 h 2396685"/>
                <a:gd name="connsiteX1" fmla="*/ 1661437 w 2722404"/>
                <a:gd name="connsiteY1" fmla="*/ 240353 h 2396685"/>
                <a:gd name="connsiteX2" fmla="*/ 1678771 w 2722404"/>
                <a:gd name="connsiteY2" fmla="*/ 261362 h 2396685"/>
                <a:gd name="connsiteX3" fmla="*/ 1736407 w 2722404"/>
                <a:gd name="connsiteY3" fmla="*/ 246542 h 2396685"/>
                <a:gd name="connsiteX4" fmla="*/ 1901789 w 2722404"/>
                <a:gd name="connsiteY4" fmla="*/ 229870 h 2396685"/>
                <a:gd name="connsiteX5" fmla="*/ 2722404 w 2722404"/>
                <a:gd name="connsiteY5" fmla="*/ 1050485 h 2396685"/>
                <a:gd name="connsiteX6" fmla="*/ 2360603 w 2722404"/>
                <a:gd name="connsiteY6" fmla="*/ 1730952 h 2396685"/>
                <a:gd name="connsiteX7" fmla="*/ 2292532 w 2722404"/>
                <a:gd name="connsiteY7" fmla="*/ 1767900 h 2396685"/>
                <a:gd name="connsiteX8" fmla="*/ 2279111 w 2722404"/>
                <a:gd name="connsiteY8" fmla="*/ 1820096 h 2396685"/>
                <a:gd name="connsiteX9" fmla="*/ 1495389 w 2722404"/>
                <a:gd name="connsiteY9" fmla="*/ 2396685 h 2396685"/>
                <a:gd name="connsiteX10" fmla="*/ 674774 w 2722404"/>
                <a:gd name="connsiteY10" fmla="*/ 1576070 h 2396685"/>
                <a:gd name="connsiteX11" fmla="*/ 677061 w 2722404"/>
                <a:gd name="connsiteY11" fmla="*/ 1530773 h 2396685"/>
                <a:gd name="connsiteX12" fmla="*/ 44022 w 2722404"/>
                <a:gd name="connsiteY12" fmla="*/ 1618313 h 2396685"/>
                <a:gd name="connsiteX13" fmla="*/ 260559 w 2722404"/>
                <a:gd name="connsiteY13" fmla="*/ 820615 h 2396685"/>
                <a:gd name="connsiteX14" fmla="*/ 1081174 w 2722404"/>
                <a:gd name="connsiteY14" fmla="*/ 0 h 2396685"/>
                <a:gd name="connsiteX0" fmla="*/ 1081174 w 2722404"/>
                <a:gd name="connsiteY0" fmla="*/ 0 h 2396685"/>
                <a:gd name="connsiteX1" fmla="*/ 1661437 w 2722404"/>
                <a:gd name="connsiteY1" fmla="*/ 240353 h 2396685"/>
                <a:gd name="connsiteX2" fmla="*/ 1678771 w 2722404"/>
                <a:gd name="connsiteY2" fmla="*/ 261362 h 2396685"/>
                <a:gd name="connsiteX3" fmla="*/ 1736407 w 2722404"/>
                <a:gd name="connsiteY3" fmla="*/ 246542 h 2396685"/>
                <a:gd name="connsiteX4" fmla="*/ 1901789 w 2722404"/>
                <a:gd name="connsiteY4" fmla="*/ 229870 h 2396685"/>
                <a:gd name="connsiteX5" fmla="*/ 2722404 w 2722404"/>
                <a:gd name="connsiteY5" fmla="*/ 1050485 h 2396685"/>
                <a:gd name="connsiteX6" fmla="*/ 2360603 w 2722404"/>
                <a:gd name="connsiteY6" fmla="*/ 1730952 h 2396685"/>
                <a:gd name="connsiteX7" fmla="*/ 2292532 w 2722404"/>
                <a:gd name="connsiteY7" fmla="*/ 1767900 h 2396685"/>
                <a:gd name="connsiteX8" fmla="*/ 2279111 w 2722404"/>
                <a:gd name="connsiteY8" fmla="*/ 1820096 h 2396685"/>
                <a:gd name="connsiteX9" fmla="*/ 1495389 w 2722404"/>
                <a:gd name="connsiteY9" fmla="*/ 2396685 h 2396685"/>
                <a:gd name="connsiteX10" fmla="*/ 674774 w 2722404"/>
                <a:gd name="connsiteY10" fmla="*/ 1576070 h 2396685"/>
                <a:gd name="connsiteX11" fmla="*/ 309738 w 2722404"/>
                <a:gd name="connsiteY11" fmla="*/ 2054404 h 2396685"/>
                <a:gd name="connsiteX12" fmla="*/ 44022 w 2722404"/>
                <a:gd name="connsiteY12" fmla="*/ 1618313 h 2396685"/>
                <a:gd name="connsiteX13" fmla="*/ 260559 w 2722404"/>
                <a:gd name="connsiteY13" fmla="*/ 820615 h 2396685"/>
                <a:gd name="connsiteX14" fmla="*/ 1081174 w 2722404"/>
                <a:gd name="connsiteY14" fmla="*/ 0 h 2396685"/>
                <a:gd name="connsiteX0" fmla="*/ 1081174 w 2722404"/>
                <a:gd name="connsiteY0" fmla="*/ 0 h 2535067"/>
                <a:gd name="connsiteX1" fmla="*/ 1661437 w 2722404"/>
                <a:gd name="connsiteY1" fmla="*/ 240353 h 2535067"/>
                <a:gd name="connsiteX2" fmla="*/ 1678771 w 2722404"/>
                <a:gd name="connsiteY2" fmla="*/ 261362 h 2535067"/>
                <a:gd name="connsiteX3" fmla="*/ 1736407 w 2722404"/>
                <a:gd name="connsiteY3" fmla="*/ 246542 h 2535067"/>
                <a:gd name="connsiteX4" fmla="*/ 1901789 w 2722404"/>
                <a:gd name="connsiteY4" fmla="*/ 229870 h 2535067"/>
                <a:gd name="connsiteX5" fmla="*/ 2722404 w 2722404"/>
                <a:gd name="connsiteY5" fmla="*/ 1050485 h 2535067"/>
                <a:gd name="connsiteX6" fmla="*/ 2360603 w 2722404"/>
                <a:gd name="connsiteY6" fmla="*/ 1730952 h 2535067"/>
                <a:gd name="connsiteX7" fmla="*/ 2292532 w 2722404"/>
                <a:gd name="connsiteY7" fmla="*/ 1767900 h 2535067"/>
                <a:gd name="connsiteX8" fmla="*/ 2279111 w 2722404"/>
                <a:gd name="connsiteY8" fmla="*/ 1820096 h 2535067"/>
                <a:gd name="connsiteX9" fmla="*/ 1495389 w 2722404"/>
                <a:gd name="connsiteY9" fmla="*/ 2396685 h 2535067"/>
                <a:gd name="connsiteX10" fmla="*/ 1010836 w 2722404"/>
                <a:gd name="connsiteY10" fmla="*/ 2271639 h 2535067"/>
                <a:gd name="connsiteX11" fmla="*/ 309738 w 2722404"/>
                <a:gd name="connsiteY11" fmla="*/ 2054404 h 2535067"/>
                <a:gd name="connsiteX12" fmla="*/ 44022 w 2722404"/>
                <a:gd name="connsiteY12" fmla="*/ 1618313 h 2535067"/>
                <a:gd name="connsiteX13" fmla="*/ 260559 w 2722404"/>
                <a:gd name="connsiteY13" fmla="*/ 820615 h 2535067"/>
                <a:gd name="connsiteX14" fmla="*/ 1081174 w 2722404"/>
                <a:gd name="connsiteY14" fmla="*/ 0 h 2535067"/>
                <a:gd name="connsiteX0" fmla="*/ 1081174 w 2722404"/>
                <a:gd name="connsiteY0" fmla="*/ 0 h 2548703"/>
                <a:gd name="connsiteX1" fmla="*/ 1661437 w 2722404"/>
                <a:gd name="connsiteY1" fmla="*/ 240353 h 2548703"/>
                <a:gd name="connsiteX2" fmla="*/ 1678771 w 2722404"/>
                <a:gd name="connsiteY2" fmla="*/ 261362 h 2548703"/>
                <a:gd name="connsiteX3" fmla="*/ 1736407 w 2722404"/>
                <a:gd name="connsiteY3" fmla="*/ 246542 h 2548703"/>
                <a:gd name="connsiteX4" fmla="*/ 1901789 w 2722404"/>
                <a:gd name="connsiteY4" fmla="*/ 229870 h 2548703"/>
                <a:gd name="connsiteX5" fmla="*/ 2722404 w 2722404"/>
                <a:gd name="connsiteY5" fmla="*/ 1050485 h 2548703"/>
                <a:gd name="connsiteX6" fmla="*/ 2360603 w 2722404"/>
                <a:gd name="connsiteY6" fmla="*/ 1730952 h 2548703"/>
                <a:gd name="connsiteX7" fmla="*/ 2292532 w 2722404"/>
                <a:gd name="connsiteY7" fmla="*/ 1767900 h 2548703"/>
                <a:gd name="connsiteX8" fmla="*/ 2279111 w 2722404"/>
                <a:gd name="connsiteY8" fmla="*/ 1820096 h 2548703"/>
                <a:gd name="connsiteX9" fmla="*/ 1979943 w 2722404"/>
                <a:gd name="connsiteY9" fmla="*/ 2427946 h 2548703"/>
                <a:gd name="connsiteX10" fmla="*/ 1010836 w 2722404"/>
                <a:gd name="connsiteY10" fmla="*/ 2271639 h 2548703"/>
                <a:gd name="connsiteX11" fmla="*/ 309738 w 2722404"/>
                <a:gd name="connsiteY11" fmla="*/ 2054404 h 2548703"/>
                <a:gd name="connsiteX12" fmla="*/ 44022 w 2722404"/>
                <a:gd name="connsiteY12" fmla="*/ 1618313 h 2548703"/>
                <a:gd name="connsiteX13" fmla="*/ 260559 w 2722404"/>
                <a:gd name="connsiteY13" fmla="*/ 820615 h 2548703"/>
                <a:gd name="connsiteX14" fmla="*/ 1081174 w 2722404"/>
                <a:gd name="connsiteY14" fmla="*/ 0 h 2548703"/>
                <a:gd name="connsiteX0" fmla="*/ 1081174 w 2722404"/>
                <a:gd name="connsiteY0" fmla="*/ 0 h 2548703"/>
                <a:gd name="connsiteX1" fmla="*/ 1661437 w 2722404"/>
                <a:gd name="connsiteY1" fmla="*/ 240353 h 2548703"/>
                <a:gd name="connsiteX2" fmla="*/ 1678771 w 2722404"/>
                <a:gd name="connsiteY2" fmla="*/ 261362 h 2548703"/>
                <a:gd name="connsiteX3" fmla="*/ 1736407 w 2722404"/>
                <a:gd name="connsiteY3" fmla="*/ 246542 h 2548703"/>
                <a:gd name="connsiteX4" fmla="*/ 1901789 w 2722404"/>
                <a:gd name="connsiteY4" fmla="*/ 229870 h 2548703"/>
                <a:gd name="connsiteX5" fmla="*/ 2722404 w 2722404"/>
                <a:gd name="connsiteY5" fmla="*/ 1050485 h 2548703"/>
                <a:gd name="connsiteX6" fmla="*/ 2360603 w 2722404"/>
                <a:gd name="connsiteY6" fmla="*/ 1730952 h 2548703"/>
                <a:gd name="connsiteX7" fmla="*/ 2292532 w 2722404"/>
                <a:gd name="connsiteY7" fmla="*/ 1767900 h 2548703"/>
                <a:gd name="connsiteX8" fmla="*/ 2279111 w 2722404"/>
                <a:gd name="connsiteY8" fmla="*/ 1820096 h 2548703"/>
                <a:gd name="connsiteX9" fmla="*/ 1979943 w 2722404"/>
                <a:gd name="connsiteY9" fmla="*/ 2427946 h 2548703"/>
                <a:gd name="connsiteX10" fmla="*/ 1010836 w 2722404"/>
                <a:gd name="connsiteY10" fmla="*/ 2271639 h 2548703"/>
                <a:gd name="connsiteX11" fmla="*/ 411338 w 2722404"/>
                <a:gd name="connsiteY11" fmla="*/ 2132557 h 2548703"/>
                <a:gd name="connsiteX12" fmla="*/ 44022 w 2722404"/>
                <a:gd name="connsiteY12" fmla="*/ 1618313 h 2548703"/>
                <a:gd name="connsiteX13" fmla="*/ 260559 w 2722404"/>
                <a:gd name="connsiteY13" fmla="*/ 820615 h 2548703"/>
                <a:gd name="connsiteX14" fmla="*/ 1081174 w 2722404"/>
                <a:gd name="connsiteY14" fmla="*/ 0 h 2548703"/>
                <a:gd name="connsiteX0" fmla="*/ 1081174 w 2722404"/>
                <a:gd name="connsiteY0" fmla="*/ 0 h 2428424"/>
                <a:gd name="connsiteX1" fmla="*/ 1661437 w 2722404"/>
                <a:gd name="connsiteY1" fmla="*/ 240353 h 2428424"/>
                <a:gd name="connsiteX2" fmla="*/ 1678771 w 2722404"/>
                <a:gd name="connsiteY2" fmla="*/ 261362 h 2428424"/>
                <a:gd name="connsiteX3" fmla="*/ 1736407 w 2722404"/>
                <a:gd name="connsiteY3" fmla="*/ 246542 h 2428424"/>
                <a:gd name="connsiteX4" fmla="*/ 1901789 w 2722404"/>
                <a:gd name="connsiteY4" fmla="*/ 229870 h 2428424"/>
                <a:gd name="connsiteX5" fmla="*/ 2722404 w 2722404"/>
                <a:gd name="connsiteY5" fmla="*/ 1050485 h 2428424"/>
                <a:gd name="connsiteX6" fmla="*/ 2360603 w 2722404"/>
                <a:gd name="connsiteY6" fmla="*/ 1730952 h 2428424"/>
                <a:gd name="connsiteX7" fmla="*/ 2292532 w 2722404"/>
                <a:gd name="connsiteY7" fmla="*/ 1767900 h 2428424"/>
                <a:gd name="connsiteX8" fmla="*/ 2279111 w 2722404"/>
                <a:gd name="connsiteY8" fmla="*/ 1820096 h 2428424"/>
                <a:gd name="connsiteX9" fmla="*/ 1979943 w 2722404"/>
                <a:gd name="connsiteY9" fmla="*/ 2427946 h 2428424"/>
                <a:gd name="connsiteX10" fmla="*/ 1339082 w 2722404"/>
                <a:gd name="connsiteY10" fmla="*/ 1873054 h 2428424"/>
                <a:gd name="connsiteX11" fmla="*/ 411338 w 2722404"/>
                <a:gd name="connsiteY11" fmla="*/ 2132557 h 2428424"/>
                <a:gd name="connsiteX12" fmla="*/ 44022 w 2722404"/>
                <a:gd name="connsiteY12" fmla="*/ 1618313 h 2428424"/>
                <a:gd name="connsiteX13" fmla="*/ 260559 w 2722404"/>
                <a:gd name="connsiteY13" fmla="*/ 820615 h 2428424"/>
                <a:gd name="connsiteX14" fmla="*/ 1081174 w 2722404"/>
                <a:gd name="connsiteY14" fmla="*/ 0 h 2428424"/>
                <a:gd name="connsiteX0" fmla="*/ 1081174 w 2722404"/>
                <a:gd name="connsiteY0" fmla="*/ 0 h 2428424"/>
                <a:gd name="connsiteX1" fmla="*/ 1661437 w 2722404"/>
                <a:gd name="connsiteY1" fmla="*/ 240353 h 2428424"/>
                <a:gd name="connsiteX2" fmla="*/ 1678771 w 2722404"/>
                <a:gd name="connsiteY2" fmla="*/ 261362 h 2428424"/>
                <a:gd name="connsiteX3" fmla="*/ 1736407 w 2722404"/>
                <a:gd name="connsiteY3" fmla="*/ 246542 h 2428424"/>
                <a:gd name="connsiteX4" fmla="*/ 1901789 w 2722404"/>
                <a:gd name="connsiteY4" fmla="*/ 229870 h 2428424"/>
                <a:gd name="connsiteX5" fmla="*/ 2722404 w 2722404"/>
                <a:gd name="connsiteY5" fmla="*/ 1050485 h 2428424"/>
                <a:gd name="connsiteX6" fmla="*/ 2360603 w 2722404"/>
                <a:gd name="connsiteY6" fmla="*/ 1730952 h 2428424"/>
                <a:gd name="connsiteX7" fmla="*/ 2292532 w 2722404"/>
                <a:gd name="connsiteY7" fmla="*/ 1767900 h 2428424"/>
                <a:gd name="connsiteX8" fmla="*/ 2279111 w 2722404"/>
                <a:gd name="connsiteY8" fmla="*/ 1820096 h 2428424"/>
                <a:gd name="connsiteX9" fmla="*/ 1979943 w 2722404"/>
                <a:gd name="connsiteY9" fmla="*/ 2427946 h 2428424"/>
                <a:gd name="connsiteX10" fmla="*/ 1339082 w 2722404"/>
                <a:gd name="connsiteY10" fmla="*/ 1873054 h 2428424"/>
                <a:gd name="connsiteX11" fmla="*/ 411338 w 2722404"/>
                <a:gd name="connsiteY11" fmla="*/ 2132557 h 2428424"/>
                <a:gd name="connsiteX12" fmla="*/ 44022 w 2722404"/>
                <a:gd name="connsiteY12" fmla="*/ 1618313 h 2428424"/>
                <a:gd name="connsiteX13" fmla="*/ 260559 w 2722404"/>
                <a:gd name="connsiteY13" fmla="*/ 820615 h 2428424"/>
                <a:gd name="connsiteX14" fmla="*/ 1081174 w 2722404"/>
                <a:gd name="connsiteY14" fmla="*/ 0 h 2428424"/>
                <a:gd name="connsiteX0" fmla="*/ 1055376 w 2696606"/>
                <a:gd name="connsiteY0" fmla="*/ 0 h 2428424"/>
                <a:gd name="connsiteX1" fmla="*/ 1635639 w 2696606"/>
                <a:gd name="connsiteY1" fmla="*/ 240353 h 2428424"/>
                <a:gd name="connsiteX2" fmla="*/ 1652973 w 2696606"/>
                <a:gd name="connsiteY2" fmla="*/ 261362 h 2428424"/>
                <a:gd name="connsiteX3" fmla="*/ 1710609 w 2696606"/>
                <a:gd name="connsiteY3" fmla="*/ 246542 h 2428424"/>
                <a:gd name="connsiteX4" fmla="*/ 1875991 w 2696606"/>
                <a:gd name="connsiteY4" fmla="*/ 229870 h 2428424"/>
                <a:gd name="connsiteX5" fmla="*/ 2696606 w 2696606"/>
                <a:gd name="connsiteY5" fmla="*/ 1050485 h 2428424"/>
                <a:gd name="connsiteX6" fmla="*/ 2334805 w 2696606"/>
                <a:gd name="connsiteY6" fmla="*/ 1730952 h 2428424"/>
                <a:gd name="connsiteX7" fmla="*/ 2266734 w 2696606"/>
                <a:gd name="connsiteY7" fmla="*/ 1767900 h 2428424"/>
                <a:gd name="connsiteX8" fmla="*/ 2253313 w 2696606"/>
                <a:gd name="connsiteY8" fmla="*/ 1820096 h 2428424"/>
                <a:gd name="connsiteX9" fmla="*/ 1954145 w 2696606"/>
                <a:gd name="connsiteY9" fmla="*/ 2427946 h 2428424"/>
                <a:gd name="connsiteX10" fmla="*/ 1313284 w 2696606"/>
                <a:gd name="connsiteY10" fmla="*/ 1873054 h 2428424"/>
                <a:gd name="connsiteX11" fmla="*/ 385540 w 2696606"/>
                <a:gd name="connsiteY11" fmla="*/ 2132557 h 2428424"/>
                <a:gd name="connsiteX12" fmla="*/ 18224 w 2696606"/>
                <a:gd name="connsiteY12" fmla="*/ 1618313 h 2428424"/>
                <a:gd name="connsiteX13" fmla="*/ 234761 w 2696606"/>
                <a:gd name="connsiteY13" fmla="*/ 820615 h 2428424"/>
                <a:gd name="connsiteX14" fmla="*/ 1055376 w 2696606"/>
                <a:gd name="connsiteY14" fmla="*/ 0 h 2428424"/>
                <a:gd name="connsiteX0" fmla="*/ 1055376 w 2696606"/>
                <a:gd name="connsiteY0" fmla="*/ 0 h 2428424"/>
                <a:gd name="connsiteX1" fmla="*/ 1635639 w 2696606"/>
                <a:gd name="connsiteY1" fmla="*/ 240353 h 2428424"/>
                <a:gd name="connsiteX2" fmla="*/ 1652973 w 2696606"/>
                <a:gd name="connsiteY2" fmla="*/ 261362 h 2428424"/>
                <a:gd name="connsiteX3" fmla="*/ 1710609 w 2696606"/>
                <a:gd name="connsiteY3" fmla="*/ 246542 h 2428424"/>
                <a:gd name="connsiteX4" fmla="*/ 1875991 w 2696606"/>
                <a:gd name="connsiteY4" fmla="*/ 229870 h 2428424"/>
                <a:gd name="connsiteX5" fmla="*/ 2696606 w 2696606"/>
                <a:gd name="connsiteY5" fmla="*/ 1050485 h 2428424"/>
                <a:gd name="connsiteX6" fmla="*/ 2334805 w 2696606"/>
                <a:gd name="connsiteY6" fmla="*/ 1730952 h 2428424"/>
                <a:gd name="connsiteX7" fmla="*/ 2266734 w 2696606"/>
                <a:gd name="connsiteY7" fmla="*/ 1767900 h 2428424"/>
                <a:gd name="connsiteX8" fmla="*/ 2253313 w 2696606"/>
                <a:gd name="connsiteY8" fmla="*/ 1820096 h 2428424"/>
                <a:gd name="connsiteX9" fmla="*/ 1954145 w 2696606"/>
                <a:gd name="connsiteY9" fmla="*/ 2427946 h 2428424"/>
                <a:gd name="connsiteX10" fmla="*/ 1313284 w 2696606"/>
                <a:gd name="connsiteY10" fmla="*/ 1873054 h 2428424"/>
                <a:gd name="connsiteX11" fmla="*/ 385540 w 2696606"/>
                <a:gd name="connsiteY11" fmla="*/ 2132557 h 2428424"/>
                <a:gd name="connsiteX12" fmla="*/ 18224 w 2696606"/>
                <a:gd name="connsiteY12" fmla="*/ 1618313 h 2428424"/>
                <a:gd name="connsiteX13" fmla="*/ 234761 w 2696606"/>
                <a:gd name="connsiteY13" fmla="*/ 820615 h 2428424"/>
                <a:gd name="connsiteX14" fmla="*/ 1055376 w 2696606"/>
                <a:gd name="connsiteY14" fmla="*/ 0 h 2428424"/>
                <a:gd name="connsiteX0" fmla="*/ 1055376 w 2696606"/>
                <a:gd name="connsiteY0" fmla="*/ 0 h 2428424"/>
                <a:gd name="connsiteX1" fmla="*/ 1635639 w 2696606"/>
                <a:gd name="connsiteY1" fmla="*/ 240353 h 2428424"/>
                <a:gd name="connsiteX2" fmla="*/ 1652973 w 2696606"/>
                <a:gd name="connsiteY2" fmla="*/ 261362 h 2428424"/>
                <a:gd name="connsiteX3" fmla="*/ 1710609 w 2696606"/>
                <a:gd name="connsiteY3" fmla="*/ 246542 h 2428424"/>
                <a:gd name="connsiteX4" fmla="*/ 1875991 w 2696606"/>
                <a:gd name="connsiteY4" fmla="*/ 229870 h 2428424"/>
                <a:gd name="connsiteX5" fmla="*/ 2696606 w 2696606"/>
                <a:gd name="connsiteY5" fmla="*/ 1050485 h 2428424"/>
                <a:gd name="connsiteX6" fmla="*/ 2334805 w 2696606"/>
                <a:gd name="connsiteY6" fmla="*/ 1730952 h 2428424"/>
                <a:gd name="connsiteX7" fmla="*/ 2266734 w 2696606"/>
                <a:gd name="connsiteY7" fmla="*/ 1767900 h 2428424"/>
                <a:gd name="connsiteX8" fmla="*/ 2253313 w 2696606"/>
                <a:gd name="connsiteY8" fmla="*/ 1820096 h 2428424"/>
                <a:gd name="connsiteX9" fmla="*/ 1954145 w 2696606"/>
                <a:gd name="connsiteY9" fmla="*/ 2427946 h 2428424"/>
                <a:gd name="connsiteX10" fmla="*/ 1313284 w 2696606"/>
                <a:gd name="connsiteY10" fmla="*/ 1873054 h 2428424"/>
                <a:gd name="connsiteX11" fmla="*/ 385540 w 2696606"/>
                <a:gd name="connsiteY11" fmla="*/ 2132557 h 2428424"/>
                <a:gd name="connsiteX12" fmla="*/ 18224 w 2696606"/>
                <a:gd name="connsiteY12" fmla="*/ 1618313 h 2428424"/>
                <a:gd name="connsiteX13" fmla="*/ 234761 w 2696606"/>
                <a:gd name="connsiteY13" fmla="*/ 820615 h 2428424"/>
                <a:gd name="connsiteX14" fmla="*/ 1055376 w 2696606"/>
                <a:gd name="connsiteY14" fmla="*/ 0 h 2428424"/>
                <a:gd name="connsiteX0" fmla="*/ 1055376 w 2696606"/>
                <a:gd name="connsiteY0" fmla="*/ 0 h 2428424"/>
                <a:gd name="connsiteX1" fmla="*/ 1635639 w 2696606"/>
                <a:gd name="connsiteY1" fmla="*/ 240353 h 2428424"/>
                <a:gd name="connsiteX2" fmla="*/ 1652973 w 2696606"/>
                <a:gd name="connsiteY2" fmla="*/ 261362 h 2428424"/>
                <a:gd name="connsiteX3" fmla="*/ 1710609 w 2696606"/>
                <a:gd name="connsiteY3" fmla="*/ 246542 h 2428424"/>
                <a:gd name="connsiteX4" fmla="*/ 1875991 w 2696606"/>
                <a:gd name="connsiteY4" fmla="*/ 229870 h 2428424"/>
                <a:gd name="connsiteX5" fmla="*/ 2696606 w 2696606"/>
                <a:gd name="connsiteY5" fmla="*/ 1050485 h 2428424"/>
                <a:gd name="connsiteX6" fmla="*/ 2334805 w 2696606"/>
                <a:gd name="connsiteY6" fmla="*/ 1730952 h 2428424"/>
                <a:gd name="connsiteX7" fmla="*/ 2266734 w 2696606"/>
                <a:gd name="connsiteY7" fmla="*/ 1767900 h 2428424"/>
                <a:gd name="connsiteX8" fmla="*/ 2253313 w 2696606"/>
                <a:gd name="connsiteY8" fmla="*/ 1820096 h 2428424"/>
                <a:gd name="connsiteX9" fmla="*/ 1954145 w 2696606"/>
                <a:gd name="connsiteY9" fmla="*/ 2427946 h 2428424"/>
                <a:gd name="connsiteX10" fmla="*/ 1313284 w 2696606"/>
                <a:gd name="connsiteY10" fmla="*/ 1873054 h 2428424"/>
                <a:gd name="connsiteX11" fmla="*/ 385540 w 2696606"/>
                <a:gd name="connsiteY11" fmla="*/ 2132557 h 2428424"/>
                <a:gd name="connsiteX12" fmla="*/ 18224 w 2696606"/>
                <a:gd name="connsiteY12" fmla="*/ 1618313 h 2428424"/>
                <a:gd name="connsiteX13" fmla="*/ 234761 w 2696606"/>
                <a:gd name="connsiteY13" fmla="*/ 820615 h 2428424"/>
                <a:gd name="connsiteX14" fmla="*/ 1055376 w 2696606"/>
                <a:gd name="connsiteY14" fmla="*/ 0 h 2428424"/>
                <a:gd name="connsiteX0" fmla="*/ 844361 w 2696606"/>
                <a:gd name="connsiteY0" fmla="*/ 0 h 2506578"/>
                <a:gd name="connsiteX1" fmla="*/ 1635639 w 2696606"/>
                <a:gd name="connsiteY1" fmla="*/ 318507 h 2506578"/>
                <a:gd name="connsiteX2" fmla="*/ 1652973 w 2696606"/>
                <a:gd name="connsiteY2" fmla="*/ 339516 h 2506578"/>
                <a:gd name="connsiteX3" fmla="*/ 1710609 w 2696606"/>
                <a:gd name="connsiteY3" fmla="*/ 324696 h 2506578"/>
                <a:gd name="connsiteX4" fmla="*/ 1875991 w 2696606"/>
                <a:gd name="connsiteY4" fmla="*/ 308024 h 2506578"/>
                <a:gd name="connsiteX5" fmla="*/ 2696606 w 2696606"/>
                <a:gd name="connsiteY5" fmla="*/ 1128639 h 2506578"/>
                <a:gd name="connsiteX6" fmla="*/ 2334805 w 2696606"/>
                <a:gd name="connsiteY6" fmla="*/ 1809106 h 2506578"/>
                <a:gd name="connsiteX7" fmla="*/ 2266734 w 2696606"/>
                <a:gd name="connsiteY7" fmla="*/ 1846054 h 2506578"/>
                <a:gd name="connsiteX8" fmla="*/ 2253313 w 2696606"/>
                <a:gd name="connsiteY8" fmla="*/ 1898250 h 2506578"/>
                <a:gd name="connsiteX9" fmla="*/ 1954145 w 2696606"/>
                <a:gd name="connsiteY9" fmla="*/ 2506100 h 2506578"/>
                <a:gd name="connsiteX10" fmla="*/ 1313284 w 2696606"/>
                <a:gd name="connsiteY10" fmla="*/ 1951208 h 2506578"/>
                <a:gd name="connsiteX11" fmla="*/ 385540 w 2696606"/>
                <a:gd name="connsiteY11" fmla="*/ 2210711 h 2506578"/>
                <a:gd name="connsiteX12" fmla="*/ 18224 w 2696606"/>
                <a:gd name="connsiteY12" fmla="*/ 1696467 h 2506578"/>
                <a:gd name="connsiteX13" fmla="*/ 234761 w 2696606"/>
                <a:gd name="connsiteY13" fmla="*/ 898769 h 2506578"/>
                <a:gd name="connsiteX14" fmla="*/ 844361 w 2696606"/>
                <a:gd name="connsiteY14" fmla="*/ 0 h 2506578"/>
                <a:gd name="connsiteX0" fmla="*/ 844361 w 2696606"/>
                <a:gd name="connsiteY0" fmla="*/ 0 h 2506578"/>
                <a:gd name="connsiteX1" fmla="*/ 1635639 w 2696606"/>
                <a:gd name="connsiteY1" fmla="*/ 318507 h 2506578"/>
                <a:gd name="connsiteX2" fmla="*/ 1652973 w 2696606"/>
                <a:gd name="connsiteY2" fmla="*/ 339516 h 2506578"/>
                <a:gd name="connsiteX3" fmla="*/ 1710609 w 2696606"/>
                <a:gd name="connsiteY3" fmla="*/ 324696 h 2506578"/>
                <a:gd name="connsiteX4" fmla="*/ 1875991 w 2696606"/>
                <a:gd name="connsiteY4" fmla="*/ 308024 h 2506578"/>
                <a:gd name="connsiteX5" fmla="*/ 2696606 w 2696606"/>
                <a:gd name="connsiteY5" fmla="*/ 1128639 h 2506578"/>
                <a:gd name="connsiteX6" fmla="*/ 2334805 w 2696606"/>
                <a:gd name="connsiteY6" fmla="*/ 1809106 h 2506578"/>
                <a:gd name="connsiteX7" fmla="*/ 2266734 w 2696606"/>
                <a:gd name="connsiteY7" fmla="*/ 1846054 h 2506578"/>
                <a:gd name="connsiteX8" fmla="*/ 2253313 w 2696606"/>
                <a:gd name="connsiteY8" fmla="*/ 1898250 h 2506578"/>
                <a:gd name="connsiteX9" fmla="*/ 1954145 w 2696606"/>
                <a:gd name="connsiteY9" fmla="*/ 2506100 h 2506578"/>
                <a:gd name="connsiteX10" fmla="*/ 1313284 w 2696606"/>
                <a:gd name="connsiteY10" fmla="*/ 1951208 h 2506578"/>
                <a:gd name="connsiteX11" fmla="*/ 385540 w 2696606"/>
                <a:gd name="connsiteY11" fmla="*/ 2210711 h 2506578"/>
                <a:gd name="connsiteX12" fmla="*/ 18224 w 2696606"/>
                <a:gd name="connsiteY12" fmla="*/ 1696467 h 2506578"/>
                <a:gd name="connsiteX13" fmla="*/ 234761 w 2696606"/>
                <a:gd name="connsiteY13" fmla="*/ 898769 h 2506578"/>
                <a:gd name="connsiteX14" fmla="*/ 844361 w 2696606"/>
                <a:gd name="connsiteY14" fmla="*/ 0 h 2506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696606" h="2506578">
                  <a:moveTo>
                    <a:pt x="844361" y="0"/>
                  </a:moveTo>
                  <a:cubicBezTo>
                    <a:pt x="2196384" y="1391139"/>
                    <a:pt x="1487137" y="170005"/>
                    <a:pt x="1635639" y="318507"/>
                  </a:cubicBezTo>
                  <a:lnTo>
                    <a:pt x="1652973" y="339516"/>
                  </a:lnTo>
                  <a:lnTo>
                    <a:pt x="1710609" y="324696"/>
                  </a:lnTo>
                  <a:cubicBezTo>
                    <a:pt x="1764029" y="313765"/>
                    <a:pt x="1819340" y="308024"/>
                    <a:pt x="1875991" y="308024"/>
                  </a:cubicBezTo>
                  <a:cubicBezTo>
                    <a:pt x="2329204" y="308024"/>
                    <a:pt x="2696606" y="675426"/>
                    <a:pt x="2696606" y="1128639"/>
                  </a:cubicBezTo>
                  <a:cubicBezTo>
                    <a:pt x="2696606" y="1411897"/>
                    <a:pt x="2553090" y="1661635"/>
                    <a:pt x="2334805" y="1809106"/>
                  </a:cubicBezTo>
                  <a:lnTo>
                    <a:pt x="2266734" y="1846054"/>
                  </a:lnTo>
                  <a:lnTo>
                    <a:pt x="2253313" y="1898250"/>
                  </a:lnTo>
                  <a:cubicBezTo>
                    <a:pt x="2149414" y="2232296"/>
                    <a:pt x="2110816" y="2497274"/>
                    <a:pt x="1954145" y="2506100"/>
                  </a:cubicBezTo>
                  <a:cubicBezTo>
                    <a:pt x="1797474" y="2514926"/>
                    <a:pt x="1313284" y="2404421"/>
                    <a:pt x="1313284" y="1951208"/>
                  </a:cubicBezTo>
                  <a:cubicBezTo>
                    <a:pt x="1314046" y="1936109"/>
                    <a:pt x="601383" y="2253168"/>
                    <a:pt x="385540" y="2210711"/>
                  </a:cubicBezTo>
                  <a:cubicBezTo>
                    <a:pt x="169697" y="2168254"/>
                    <a:pt x="-68291" y="1929907"/>
                    <a:pt x="18224" y="1696467"/>
                  </a:cubicBezTo>
                  <a:cubicBezTo>
                    <a:pt x="104739" y="1463027"/>
                    <a:pt x="477038" y="1221104"/>
                    <a:pt x="234761" y="898769"/>
                  </a:cubicBezTo>
                  <a:cubicBezTo>
                    <a:pt x="-109116" y="375217"/>
                    <a:pt x="391148" y="0"/>
                    <a:pt x="844361" y="0"/>
                  </a:cubicBezTo>
                  <a:close/>
                </a:path>
              </a:pathLst>
            </a:custGeom>
            <a:gradFill>
              <a:gsLst>
                <a:gs pos="0">
                  <a:srgbClr val="125286"/>
                </a:gs>
                <a:gs pos="100000">
                  <a:srgbClr val="2195F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字魂59号-创粗黑" panose="00000500000000000000" pitchFamily="2" charset="-122"/>
              </a:endParaRPr>
            </a:p>
          </p:txBody>
        </p:sp>
        <p:sp>
          <p:nvSpPr>
            <p:cNvPr id="29" name="淘宝-想搞设计PPT(倒卖必究)-29">
              <a:extLst>
                <a:ext uri="{FF2B5EF4-FFF2-40B4-BE49-F238E27FC236}">
                  <a16:creationId xmlns:a16="http://schemas.microsoft.com/office/drawing/2014/main" id="{A3596824-D1D6-38AF-BD6F-4CF1F1410013}"/>
                </a:ext>
              </a:extLst>
            </p:cNvPr>
            <p:cNvSpPr/>
            <p:nvPr/>
          </p:nvSpPr>
          <p:spPr>
            <a:xfrm rot="1151942" flipH="1">
              <a:off x="-1345274" y="-788979"/>
              <a:ext cx="2075163" cy="3313977"/>
            </a:xfrm>
            <a:custGeom>
              <a:avLst/>
              <a:gdLst>
                <a:gd name="connsiteX0" fmla="*/ 820615 w 2461845"/>
                <a:gd name="connsiteY0" fmla="*/ 0 h 2396685"/>
                <a:gd name="connsiteX1" fmla="*/ 1400878 w 2461845"/>
                <a:gd name="connsiteY1" fmla="*/ 240353 h 2396685"/>
                <a:gd name="connsiteX2" fmla="*/ 1418212 w 2461845"/>
                <a:gd name="connsiteY2" fmla="*/ 261362 h 2396685"/>
                <a:gd name="connsiteX3" fmla="*/ 1475848 w 2461845"/>
                <a:gd name="connsiteY3" fmla="*/ 246542 h 2396685"/>
                <a:gd name="connsiteX4" fmla="*/ 1641230 w 2461845"/>
                <a:gd name="connsiteY4" fmla="*/ 229870 h 2396685"/>
                <a:gd name="connsiteX5" fmla="*/ 2461845 w 2461845"/>
                <a:gd name="connsiteY5" fmla="*/ 1050485 h 2396685"/>
                <a:gd name="connsiteX6" fmla="*/ 2100044 w 2461845"/>
                <a:gd name="connsiteY6" fmla="*/ 1730952 h 2396685"/>
                <a:gd name="connsiteX7" fmla="*/ 2031973 w 2461845"/>
                <a:gd name="connsiteY7" fmla="*/ 1767900 h 2396685"/>
                <a:gd name="connsiteX8" fmla="*/ 2018552 w 2461845"/>
                <a:gd name="connsiteY8" fmla="*/ 1820096 h 2396685"/>
                <a:gd name="connsiteX9" fmla="*/ 1234830 w 2461845"/>
                <a:gd name="connsiteY9" fmla="*/ 2396685 h 2396685"/>
                <a:gd name="connsiteX10" fmla="*/ 414215 w 2461845"/>
                <a:gd name="connsiteY10" fmla="*/ 1576070 h 2396685"/>
                <a:gd name="connsiteX11" fmla="*/ 416502 w 2461845"/>
                <a:gd name="connsiteY11" fmla="*/ 1530773 h 2396685"/>
                <a:gd name="connsiteX12" fmla="*/ 361802 w 2461845"/>
                <a:gd name="connsiteY12" fmla="*/ 1501082 h 2396685"/>
                <a:gd name="connsiteX13" fmla="*/ 0 w 2461845"/>
                <a:gd name="connsiteY13" fmla="*/ 820615 h 2396685"/>
                <a:gd name="connsiteX14" fmla="*/ 820615 w 2461845"/>
                <a:gd name="connsiteY14" fmla="*/ 0 h 2396685"/>
                <a:gd name="connsiteX0" fmla="*/ 820615 w 2461845"/>
                <a:gd name="connsiteY0" fmla="*/ 0 h 2396685"/>
                <a:gd name="connsiteX1" fmla="*/ 1400878 w 2461845"/>
                <a:gd name="connsiteY1" fmla="*/ 240353 h 2396685"/>
                <a:gd name="connsiteX2" fmla="*/ 1418212 w 2461845"/>
                <a:gd name="connsiteY2" fmla="*/ 261362 h 2396685"/>
                <a:gd name="connsiteX3" fmla="*/ 1475848 w 2461845"/>
                <a:gd name="connsiteY3" fmla="*/ 246542 h 2396685"/>
                <a:gd name="connsiteX4" fmla="*/ 1641230 w 2461845"/>
                <a:gd name="connsiteY4" fmla="*/ 229870 h 2396685"/>
                <a:gd name="connsiteX5" fmla="*/ 2461845 w 2461845"/>
                <a:gd name="connsiteY5" fmla="*/ 1050485 h 2396685"/>
                <a:gd name="connsiteX6" fmla="*/ 2100044 w 2461845"/>
                <a:gd name="connsiteY6" fmla="*/ 1730952 h 2396685"/>
                <a:gd name="connsiteX7" fmla="*/ 2031973 w 2461845"/>
                <a:gd name="connsiteY7" fmla="*/ 1767900 h 2396685"/>
                <a:gd name="connsiteX8" fmla="*/ 2018552 w 2461845"/>
                <a:gd name="connsiteY8" fmla="*/ 1820096 h 2396685"/>
                <a:gd name="connsiteX9" fmla="*/ 1234830 w 2461845"/>
                <a:gd name="connsiteY9" fmla="*/ 2396685 h 2396685"/>
                <a:gd name="connsiteX10" fmla="*/ 414215 w 2461845"/>
                <a:gd name="connsiteY10" fmla="*/ 1576070 h 2396685"/>
                <a:gd name="connsiteX11" fmla="*/ 416502 w 2461845"/>
                <a:gd name="connsiteY11" fmla="*/ 1530773 h 2396685"/>
                <a:gd name="connsiteX12" fmla="*/ 361802 w 2461845"/>
                <a:gd name="connsiteY12" fmla="*/ 1501082 h 2396685"/>
                <a:gd name="connsiteX13" fmla="*/ 0 w 2461845"/>
                <a:gd name="connsiteY13" fmla="*/ 820615 h 2396685"/>
                <a:gd name="connsiteX14" fmla="*/ 820615 w 2461845"/>
                <a:gd name="connsiteY14" fmla="*/ 0 h 2396685"/>
                <a:gd name="connsiteX0" fmla="*/ 911445 w 2552675"/>
                <a:gd name="connsiteY0" fmla="*/ 0 h 2396685"/>
                <a:gd name="connsiteX1" fmla="*/ 1491708 w 2552675"/>
                <a:gd name="connsiteY1" fmla="*/ 240353 h 2396685"/>
                <a:gd name="connsiteX2" fmla="*/ 1509042 w 2552675"/>
                <a:gd name="connsiteY2" fmla="*/ 261362 h 2396685"/>
                <a:gd name="connsiteX3" fmla="*/ 1566678 w 2552675"/>
                <a:gd name="connsiteY3" fmla="*/ 246542 h 2396685"/>
                <a:gd name="connsiteX4" fmla="*/ 1732060 w 2552675"/>
                <a:gd name="connsiteY4" fmla="*/ 229870 h 2396685"/>
                <a:gd name="connsiteX5" fmla="*/ 2552675 w 2552675"/>
                <a:gd name="connsiteY5" fmla="*/ 1050485 h 2396685"/>
                <a:gd name="connsiteX6" fmla="*/ 2190874 w 2552675"/>
                <a:gd name="connsiteY6" fmla="*/ 1730952 h 2396685"/>
                <a:gd name="connsiteX7" fmla="*/ 2122803 w 2552675"/>
                <a:gd name="connsiteY7" fmla="*/ 1767900 h 2396685"/>
                <a:gd name="connsiteX8" fmla="*/ 2109382 w 2552675"/>
                <a:gd name="connsiteY8" fmla="*/ 1820096 h 2396685"/>
                <a:gd name="connsiteX9" fmla="*/ 1325660 w 2552675"/>
                <a:gd name="connsiteY9" fmla="*/ 2396685 h 2396685"/>
                <a:gd name="connsiteX10" fmla="*/ 505045 w 2552675"/>
                <a:gd name="connsiteY10" fmla="*/ 1576070 h 2396685"/>
                <a:gd name="connsiteX11" fmla="*/ 507332 w 2552675"/>
                <a:gd name="connsiteY11" fmla="*/ 1530773 h 2396685"/>
                <a:gd name="connsiteX12" fmla="*/ 452632 w 2552675"/>
                <a:gd name="connsiteY12" fmla="*/ 1501082 h 2396685"/>
                <a:gd name="connsiteX13" fmla="*/ 90830 w 2552675"/>
                <a:gd name="connsiteY13" fmla="*/ 820615 h 2396685"/>
                <a:gd name="connsiteX14" fmla="*/ 911445 w 2552675"/>
                <a:gd name="connsiteY14" fmla="*/ 0 h 2396685"/>
                <a:gd name="connsiteX0" fmla="*/ 911445 w 2552675"/>
                <a:gd name="connsiteY0" fmla="*/ 0 h 2396685"/>
                <a:gd name="connsiteX1" fmla="*/ 1491708 w 2552675"/>
                <a:gd name="connsiteY1" fmla="*/ 240353 h 2396685"/>
                <a:gd name="connsiteX2" fmla="*/ 1509042 w 2552675"/>
                <a:gd name="connsiteY2" fmla="*/ 261362 h 2396685"/>
                <a:gd name="connsiteX3" fmla="*/ 1566678 w 2552675"/>
                <a:gd name="connsiteY3" fmla="*/ 246542 h 2396685"/>
                <a:gd name="connsiteX4" fmla="*/ 1732060 w 2552675"/>
                <a:gd name="connsiteY4" fmla="*/ 229870 h 2396685"/>
                <a:gd name="connsiteX5" fmla="*/ 2552675 w 2552675"/>
                <a:gd name="connsiteY5" fmla="*/ 1050485 h 2396685"/>
                <a:gd name="connsiteX6" fmla="*/ 2190874 w 2552675"/>
                <a:gd name="connsiteY6" fmla="*/ 1730952 h 2396685"/>
                <a:gd name="connsiteX7" fmla="*/ 2122803 w 2552675"/>
                <a:gd name="connsiteY7" fmla="*/ 1767900 h 2396685"/>
                <a:gd name="connsiteX8" fmla="*/ 2109382 w 2552675"/>
                <a:gd name="connsiteY8" fmla="*/ 1820096 h 2396685"/>
                <a:gd name="connsiteX9" fmla="*/ 1325660 w 2552675"/>
                <a:gd name="connsiteY9" fmla="*/ 2396685 h 2396685"/>
                <a:gd name="connsiteX10" fmla="*/ 505045 w 2552675"/>
                <a:gd name="connsiteY10" fmla="*/ 1576070 h 2396685"/>
                <a:gd name="connsiteX11" fmla="*/ 507332 w 2552675"/>
                <a:gd name="connsiteY11" fmla="*/ 1530773 h 2396685"/>
                <a:gd name="connsiteX12" fmla="*/ 452632 w 2552675"/>
                <a:gd name="connsiteY12" fmla="*/ 1501082 h 2396685"/>
                <a:gd name="connsiteX13" fmla="*/ 90830 w 2552675"/>
                <a:gd name="connsiteY13" fmla="*/ 820615 h 2396685"/>
                <a:gd name="connsiteX14" fmla="*/ 911445 w 2552675"/>
                <a:gd name="connsiteY14" fmla="*/ 0 h 2396685"/>
                <a:gd name="connsiteX0" fmla="*/ 1081174 w 2722404"/>
                <a:gd name="connsiteY0" fmla="*/ 0 h 2396685"/>
                <a:gd name="connsiteX1" fmla="*/ 1661437 w 2722404"/>
                <a:gd name="connsiteY1" fmla="*/ 240353 h 2396685"/>
                <a:gd name="connsiteX2" fmla="*/ 1678771 w 2722404"/>
                <a:gd name="connsiteY2" fmla="*/ 261362 h 2396685"/>
                <a:gd name="connsiteX3" fmla="*/ 1736407 w 2722404"/>
                <a:gd name="connsiteY3" fmla="*/ 246542 h 2396685"/>
                <a:gd name="connsiteX4" fmla="*/ 1901789 w 2722404"/>
                <a:gd name="connsiteY4" fmla="*/ 229870 h 2396685"/>
                <a:gd name="connsiteX5" fmla="*/ 2722404 w 2722404"/>
                <a:gd name="connsiteY5" fmla="*/ 1050485 h 2396685"/>
                <a:gd name="connsiteX6" fmla="*/ 2360603 w 2722404"/>
                <a:gd name="connsiteY6" fmla="*/ 1730952 h 2396685"/>
                <a:gd name="connsiteX7" fmla="*/ 2292532 w 2722404"/>
                <a:gd name="connsiteY7" fmla="*/ 1767900 h 2396685"/>
                <a:gd name="connsiteX8" fmla="*/ 2279111 w 2722404"/>
                <a:gd name="connsiteY8" fmla="*/ 1820096 h 2396685"/>
                <a:gd name="connsiteX9" fmla="*/ 1495389 w 2722404"/>
                <a:gd name="connsiteY9" fmla="*/ 2396685 h 2396685"/>
                <a:gd name="connsiteX10" fmla="*/ 674774 w 2722404"/>
                <a:gd name="connsiteY10" fmla="*/ 1576070 h 2396685"/>
                <a:gd name="connsiteX11" fmla="*/ 677061 w 2722404"/>
                <a:gd name="connsiteY11" fmla="*/ 1530773 h 2396685"/>
                <a:gd name="connsiteX12" fmla="*/ 44022 w 2722404"/>
                <a:gd name="connsiteY12" fmla="*/ 1618313 h 2396685"/>
                <a:gd name="connsiteX13" fmla="*/ 260559 w 2722404"/>
                <a:gd name="connsiteY13" fmla="*/ 820615 h 2396685"/>
                <a:gd name="connsiteX14" fmla="*/ 1081174 w 2722404"/>
                <a:gd name="connsiteY14" fmla="*/ 0 h 2396685"/>
                <a:gd name="connsiteX0" fmla="*/ 1081174 w 2722404"/>
                <a:gd name="connsiteY0" fmla="*/ 0 h 2396685"/>
                <a:gd name="connsiteX1" fmla="*/ 1661437 w 2722404"/>
                <a:gd name="connsiteY1" fmla="*/ 240353 h 2396685"/>
                <a:gd name="connsiteX2" fmla="*/ 1678771 w 2722404"/>
                <a:gd name="connsiteY2" fmla="*/ 261362 h 2396685"/>
                <a:gd name="connsiteX3" fmla="*/ 1736407 w 2722404"/>
                <a:gd name="connsiteY3" fmla="*/ 246542 h 2396685"/>
                <a:gd name="connsiteX4" fmla="*/ 1901789 w 2722404"/>
                <a:gd name="connsiteY4" fmla="*/ 229870 h 2396685"/>
                <a:gd name="connsiteX5" fmla="*/ 2722404 w 2722404"/>
                <a:gd name="connsiteY5" fmla="*/ 1050485 h 2396685"/>
                <a:gd name="connsiteX6" fmla="*/ 2360603 w 2722404"/>
                <a:gd name="connsiteY6" fmla="*/ 1730952 h 2396685"/>
                <a:gd name="connsiteX7" fmla="*/ 2292532 w 2722404"/>
                <a:gd name="connsiteY7" fmla="*/ 1767900 h 2396685"/>
                <a:gd name="connsiteX8" fmla="*/ 2279111 w 2722404"/>
                <a:gd name="connsiteY8" fmla="*/ 1820096 h 2396685"/>
                <a:gd name="connsiteX9" fmla="*/ 1495389 w 2722404"/>
                <a:gd name="connsiteY9" fmla="*/ 2396685 h 2396685"/>
                <a:gd name="connsiteX10" fmla="*/ 674774 w 2722404"/>
                <a:gd name="connsiteY10" fmla="*/ 1576070 h 2396685"/>
                <a:gd name="connsiteX11" fmla="*/ 309738 w 2722404"/>
                <a:gd name="connsiteY11" fmla="*/ 2054404 h 2396685"/>
                <a:gd name="connsiteX12" fmla="*/ 44022 w 2722404"/>
                <a:gd name="connsiteY12" fmla="*/ 1618313 h 2396685"/>
                <a:gd name="connsiteX13" fmla="*/ 260559 w 2722404"/>
                <a:gd name="connsiteY13" fmla="*/ 820615 h 2396685"/>
                <a:gd name="connsiteX14" fmla="*/ 1081174 w 2722404"/>
                <a:gd name="connsiteY14" fmla="*/ 0 h 2396685"/>
                <a:gd name="connsiteX0" fmla="*/ 1081174 w 2722404"/>
                <a:gd name="connsiteY0" fmla="*/ 0 h 2535067"/>
                <a:gd name="connsiteX1" fmla="*/ 1661437 w 2722404"/>
                <a:gd name="connsiteY1" fmla="*/ 240353 h 2535067"/>
                <a:gd name="connsiteX2" fmla="*/ 1678771 w 2722404"/>
                <a:gd name="connsiteY2" fmla="*/ 261362 h 2535067"/>
                <a:gd name="connsiteX3" fmla="*/ 1736407 w 2722404"/>
                <a:gd name="connsiteY3" fmla="*/ 246542 h 2535067"/>
                <a:gd name="connsiteX4" fmla="*/ 1901789 w 2722404"/>
                <a:gd name="connsiteY4" fmla="*/ 229870 h 2535067"/>
                <a:gd name="connsiteX5" fmla="*/ 2722404 w 2722404"/>
                <a:gd name="connsiteY5" fmla="*/ 1050485 h 2535067"/>
                <a:gd name="connsiteX6" fmla="*/ 2360603 w 2722404"/>
                <a:gd name="connsiteY6" fmla="*/ 1730952 h 2535067"/>
                <a:gd name="connsiteX7" fmla="*/ 2292532 w 2722404"/>
                <a:gd name="connsiteY7" fmla="*/ 1767900 h 2535067"/>
                <a:gd name="connsiteX8" fmla="*/ 2279111 w 2722404"/>
                <a:gd name="connsiteY8" fmla="*/ 1820096 h 2535067"/>
                <a:gd name="connsiteX9" fmla="*/ 1495389 w 2722404"/>
                <a:gd name="connsiteY9" fmla="*/ 2396685 h 2535067"/>
                <a:gd name="connsiteX10" fmla="*/ 1010836 w 2722404"/>
                <a:gd name="connsiteY10" fmla="*/ 2271639 h 2535067"/>
                <a:gd name="connsiteX11" fmla="*/ 309738 w 2722404"/>
                <a:gd name="connsiteY11" fmla="*/ 2054404 h 2535067"/>
                <a:gd name="connsiteX12" fmla="*/ 44022 w 2722404"/>
                <a:gd name="connsiteY12" fmla="*/ 1618313 h 2535067"/>
                <a:gd name="connsiteX13" fmla="*/ 260559 w 2722404"/>
                <a:gd name="connsiteY13" fmla="*/ 820615 h 2535067"/>
                <a:gd name="connsiteX14" fmla="*/ 1081174 w 2722404"/>
                <a:gd name="connsiteY14" fmla="*/ 0 h 2535067"/>
                <a:gd name="connsiteX0" fmla="*/ 1081174 w 2722404"/>
                <a:gd name="connsiteY0" fmla="*/ 0 h 2548703"/>
                <a:gd name="connsiteX1" fmla="*/ 1661437 w 2722404"/>
                <a:gd name="connsiteY1" fmla="*/ 240353 h 2548703"/>
                <a:gd name="connsiteX2" fmla="*/ 1678771 w 2722404"/>
                <a:gd name="connsiteY2" fmla="*/ 261362 h 2548703"/>
                <a:gd name="connsiteX3" fmla="*/ 1736407 w 2722404"/>
                <a:gd name="connsiteY3" fmla="*/ 246542 h 2548703"/>
                <a:gd name="connsiteX4" fmla="*/ 1901789 w 2722404"/>
                <a:gd name="connsiteY4" fmla="*/ 229870 h 2548703"/>
                <a:gd name="connsiteX5" fmla="*/ 2722404 w 2722404"/>
                <a:gd name="connsiteY5" fmla="*/ 1050485 h 2548703"/>
                <a:gd name="connsiteX6" fmla="*/ 2360603 w 2722404"/>
                <a:gd name="connsiteY6" fmla="*/ 1730952 h 2548703"/>
                <a:gd name="connsiteX7" fmla="*/ 2292532 w 2722404"/>
                <a:gd name="connsiteY7" fmla="*/ 1767900 h 2548703"/>
                <a:gd name="connsiteX8" fmla="*/ 2279111 w 2722404"/>
                <a:gd name="connsiteY8" fmla="*/ 1820096 h 2548703"/>
                <a:gd name="connsiteX9" fmla="*/ 1979943 w 2722404"/>
                <a:gd name="connsiteY9" fmla="*/ 2427946 h 2548703"/>
                <a:gd name="connsiteX10" fmla="*/ 1010836 w 2722404"/>
                <a:gd name="connsiteY10" fmla="*/ 2271639 h 2548703"/>
                <a:gd name="connsiteX11" fmla="*/ 309738 w 2722404"/>
                <a:gd name="connsiteY11" fmla="*/ 2054404 h 2548703"/>
                <a:gd name="connsiteX12" fmla="*/ 44022 w 2722404"/>
                <a:gd name="connsiteY12" fmla="*/ 1618313 h 2548703"/>
                <a:gd name="connsiteX13" fmla="*/ 260559 w 2722404"/>
                <a:gd name="connsiteY13" fmla="*/ 820615 h 2548703"/>
                <a:gd name="connsiteX14" fmla="*/ 1081174 w 2722404"/>
                <a:gd name="connsiteY14" fmla="*/ 0 h 2548703"/>
                <a:gd name="connsiteX0" fmla="*/ 1081174 w 2722404"/>
                <a:gd name="connsiteY0" fmla="*/ 0 h 2548703"/>
                <a:gd name="connsiteX1" fmla="*/ 1661437 w 2722404"/>
                <a:gd name="connsiteY1" fmla="*/ 240353 h 2548703"/>
                <a:gd name="connsiteX2" fmla="*/ 1678771 w 2722404"/>
                <a:gd name="connsiteY2" fmla="*/ 261362 h 2548703"/>
                <a:gd name="connsiteX3" fmla="*/ 1736407 w 2722404"/>
                <a:gd name="connsiteY3" fmla="*/ 246542 h 2548703"/>
                <a:gd name="connsiteX4" fmla="*/ 1901789 w 2722404"/>
                <a:gd name="connsiteY4" fmla="*/ 229870 h 2548703"/>
                <a:gd name="connsiteX5" fmla="*/ 2722404 w 2722404"/>
                <a:gd name="connsiteY5" fmla="*/ 1050485 h 2548703"/>
                <a:gd name="connsiteX6" fmla="*/ 2360603 w 2722404"/>
                <a:gd name="connsiteY6" fmla="*/ 1730952 h 2548703"/>
                <a:gd name="connsiteX7" fmla="*/ 2292532 w 2722404"/>
                <a:gd name="connsiteY7" fmla="*/ 1767900 h 2548703"/>
                <a:gd name="connsiteX8" fmla="*/ 2279111 w 2722404"/>
                <a:gd name="connsiteY8" fmla="*/ 1820096 h 2548703"/>
                <a:gd name="connsiteX9" fmla="*/ 1979943 w 2722404"/>
                <a:gd name="connsiteY9" fmla="*/ 2427946 h 2548703"/>
                <a:gd name="connsiteX10" fmla="*/ 1010836 w 2722404"/>
                <a:gd name="connsiteY10" fmla="*/ 2271639 h 2548703"/>
                <a:gd name="connsiteX11" fmla="*/ 411338 w 2722404"/>
                <a:gd name="connsiteY11" fmla="*/ 2132557 h 2548703"/>
                <a:gd name="connsiteX12" fmla="*/ 44022 w 2722404"/>
                <a:gd name="connsiteY12" fmla="*/ 1618313 h 2548703"/>
                <a:gd name="connsiteX13" fmla="*/ 260559 w 2722404"/>
                <a:gd name="connsiteY13" fmla="*/ 820615 h 2548703"/>
                <a:gd name="connsiteX14" fmla="*/ 1081174 w 2722404"/>
                <a:gd name="connsiteY14" fmla="*/ 0 h 2548703"/>
                <a:gd name="connsiteX0" fmla="*/ 1081174 w 2722404"/>
                <a:gd name="connsiteY0" fmla="*/ 0 h 2428424"/>
                <a:gd name="connsiteX1" fmla="*/ 1661437 w 2722404"/>
                <a:gd name="connsiteY1" fmla="*/ 240353 h 2428424"/>
                <a:gd name="connsiteX2" fmla="*/ 1678771 w 2722404"/>
                <a:gd name="connsiteY2" fmla="*/ 261362 h 2428424"/>
                <a:gd name="connsiteX3" fmla="*/ 1736407 w 2722404"/>
                <a:gd name="connsiteY3" fmla="*/ 246542 h 2428424"/>
                <a:gd name="connsiteX4" fmla="*/ 1901789 w 2722404"/>
                <a:gd name="connsiteY4" fmla="*/ 229870 h 2428424"/>
                <a:gd name="connsiteX5" fmla="*/ 2722404 w 2722404"/>
                <a:gd name="connsiteY5" fmla="*/ 1050485 h 2428424"/>
                <a:gd name="connsiteX6" fmla="*/ 2360603 w 2722404"/>
                <a:gd name="connsiteY6" fmla="*/ 1730952 h 2428424"/>
                <a:gd name="connsiteX7" fmla="*/ 2292532 w 2722404"/>
                <a:gd name="connsiteY7" fmla="*/ 1767900 h 2428424"/>
                <a:gd name="connsiteX8" fmla="*/ 2279111 w 2722404"/>
                <a:gd name="connsiteY8" fmla="*/ 1820096 h 2428424"/>
                <a:gd name="connsiteX9" fmla="*/ 1979943 w 2722404"/>
                <a:gd name="connsiteY9" fmla="*/ 2427946 h 2428424"/>
                <a:gd name="connsiteX10" fmla="*/ 1339082 w 2722404"/>
                <a:gd name="connsiteY10" fmla="*/ 1873054 h 2428424"/>
                <a:gd name="connsiteX11" fmla="*/ 411338 w 2722404"/>
                <a:gd name="connsiteY11" fmla="*/ 2132557 h 2428424"/>
                <a:gd name="connsiteX12" fmla="*/ 44022 w 2722404"/>
                <a:gd name="connsiteY12" fmla="*/ 1618313 h 2428424"/>
                <a:gd name="connsiteX13" fmla="*/ 260559 w 2722404"/>
                <a:gd name="connsiteY13" fmla="*/ 820615 h 2428424"/>
                <a:gd name="connsiteX14" fmla="*/ 1081174 w 2722404"/>
                <a:gd name="connsiteY14" fmla="*/ 0 h 2428424"/>
                <a:gd name="connsiteX0" fmla="*/ 1081174 w 2722404"/>
                <a:gd name="connsiteY0" fmla="*/ 0 h 2428424"/>
                <a:gd name="connsiteX1" fmla="*/ 1661437 w 2722404"/>
                <a:gd name="connsiteY1" fmla="*/ 240353 h 2428424"/>
                <a:gd name="connsiteX2" fmla="*/ 1678771 w 2722404"/>
                <a:gd name="connsiteY2" fmla="*/ 261362 h 2428424"/>
                <a:gd name="connsiteX3" fmla="*/ 1736407 w 2722404"/>
                <a:gd name="connsiteY3" fmla="*/ 246542 h 2428424"/>
                <a:gd name="connsiteX4" fmla="*/ 1901789 w 2722404"/>
                <a:gd name="connsiteY4" fmla="*/ 229870 h 2428424"/>
                <a:gd name="connsiteX5" fmla="*/ 2722404 w 2722404"/>
                <a:gd name="connsiteY5" fmla="*/ 1050485 h 2428424"/>
                <a:gd name="connsiteX6" fmla="*/ 2360603 w 2722404"/>
                <a:gd name="connsiteY6" fmla="*/ 1730952 h 2428424"/>
                <a:gd name="connsiteX7" fmla="*/ 2292532 w 2722404"/>
                <a:gd name="connsiteY7" fmla="*/ 1767900 h 2428424"/>
                <a:gd name="connsiteX8" fmla="*/ 2279111 w 2722404"/>
                <a:gd name="connsiteY8" fmla="*/ 1820096 h 2428424"/>
                <a:gd name="connsiteX9" fmla="*/ 1979943 w 2722404"/>
                <a:gd name="connsiteY9" fmla="*/ 2427946 h 2428424"/>
                <a:gd name="connsiteX10" fmla="*/ 1339082 w 2722404"/>
                <a:gd name="connsiteY10" fmla="*/ 1873054 h 2428424"/>
                <a:gd name="connsiteX11" fmla="*/ 411338 w 2722404"/>
                <a:gd name="connsiteY11" fmla="*/ 2132557 h 2428424"/>
                <a:gd name="connsiteX12" fmla="*/ 44022 w 2722404"/>
                <a:gd name="connsiteY12" fmla="*/ 1618313 h 2428424"/>
                <a:gd name="connsiteX13" fmla="*/ 260559 w 2722404"/>
                <a:gd name="connsiteY13" fmla="*/ 820615 h 2428424"/>
                <a:gd name="connsiteX14" fmla="*/ 1081174 w 2722404"/>
                <a:gd name="connsiteY14" fmla="*/ 0 h 2428424"/>
                <a:gd name="connsiteX0" fmla="*/ 1055376 w 2696606"/>
                <a:gd name="connsiteY0" fmla="*/ 0 h 2428424"/>
                <a:gd name="connsiteX1" fmla="*/ 1635639 w 2696606"/>
                <a:gd name="connsiteY1" fmla="*/ 240353 h 2428424"/>
                <a:gd name="connsiteX2" fmla="*/ 1652973 w 2696606"/>
                <a:gd name="connsiteY2" fmla="*/ 261362 h 2428424"/>
                <a:gd name="connsiteX3" fmla="*/ 1710609 w 2696606"/>
                <a:gd name="connsiteY3" fmla="*/ 246542 h 2428424"/>
                <a:gd name="connsiteX4" fmla="*/ 1875991 w 2696606"/>
                <a:gd name="connsiteY4" fmla="*/ 229870 h 2428424"/>
                <a:gd name="connsiteX5" fmla="*/ 2696606 w 2696606"/>
                <a:gd name="connsiteY5" fmla="*/ 1050485 h 2428424"/>
                <a:gd name="connsiteX6" fmla="*/ 2334805 w 2696606"/>
                <a:gd name="connsiteY6" fmla="*/ 1730952 h 2428424"/>
                <a:gd name="connsiteX7" fmla="*/ 2266734 w 2696606"/>
                <a:gd name="connsiteY7" fmla="*/ 1767900 h 2428424"/>
                <a:gd name="connsiteX8" fmla="*/ 2253313 w 2696606"/>
                <a:gd name="connsiteY8" fmla="*/ 1820096 h 2428424"/>
                <a:gd name="connsiteX9" fmla="*/ 1954145 w 2696606"/>
                <a:gd name="connsiteY9" fmla="*/ 2427946 h 2428424"/>
                <a:gd name="connsiteX10" fmla="*/ 1313284 w 2696606"/>
                <a:gd name="connsiteY10" fmla="*/ 1873054 h 2428424"/>
                <a:gd name="connsiteX11" fmla="*/ 385540 w 2696606"/>
                <a:gd name="connsiteY11" fmla="*/ 2132557 h 2428424"/>
                <a:gd name="connsiteX12" fmla="*/ 18224 w 2696606"/>
                <a:gd name="connsiteY12" fmla="*/ 1618313 h 2428424"/>
                <a:gd name="connsiteX13" fmla="*/ 234761 w 2696606"/>
                <a:gd name="connsiteY13" fmla="*/ 820615 h 2428424"/>
                <a:gd name="connsiteX14" fmla="*/ 1055376 w 2696606"/>
                <a:gd name="connsiteY14" fmla="*/ 0 h 2428424"/>
                <a:gd name="connsiteX0" fmla="*/ 1055376 w 2696606"/>
                <a:gd name="connsiteY0" fmla="*/ 0 h 2428424"/>
                <a:gd name="connsiteX1" fmla="*/ 1635639 w 2696606"/>
                <a:gd name="connsiteY1" fmla="*/ 240353 h 2428424"/>
                <a:gd name="connsiteX2" fmla="*/ 1652973 w 2696606"/>
                <a:gd name="connsiteY2" fmla="*/ 261362 h 2428424"/>
                <a:gd name="connsiteX3" fmla="*/ 1710609 w 2696606"/>
                <a:gd name="connsiteY3" fmla="*/ 246542 h 2428424"/>
                <a:gd name="connsiteX4" fmla="*/ 1875991 w 2696606"/>
                <a:gd name="connsiteY4" fmla="*/ 229870 h 2428424"/>
                <a:gd name="connsiteX5" fmla="*/ 2696606 w 2696606"/>
                <a:gd name="connsiteY5" fmla="*/ 1050485 h 2428424"/>
                <a:gd name="connsiteX6" fmla="*/ 2334805 w 2696606"/>
                <a:gd name="connsiteY6" fmla="*/ 1730952 h 2428424"/>
                <a:gd name="connsiteX7" fmla="*/ 2266734 w 2696606"/>
                <a:gd name="connsiteY7" fmla="*/ 1767900 h 2428424"/>
                <a:gd name="connsiteX8" fmla="*/ 2253313 w 2696606"/>
                <a:gd name="connsiteY8" fmla="*/ 1820096 h 2428424"/>
                <a:gd name="connsiteX9" fmla="*/ 1954145 w 2696606"/>
                <a:gd name="connsiteY9" fmla="*/ 2427946 h 2428424"/>
                <a:gd name="connsiteX10" fmla="*/ 1313284 w 2696606"/>
                <a:gd name="connsiteY10" fmla="*/ 1873054 h 2428424"/>
                <a:gd name="connsiteX11" fmla="*/ 385540 w 2696606"/>
                <a:gd name="connsiteY11" fmla="*/ 2132557 h 2428424"/>
                <a:gd name="connsiteX12" fmla="*/ 18224 w 2696606"/>
                <a:gd name="connsiteY12" fmla="*/ 1618313 h 2428424"/>
                <a:gd name="connsiteX13" fmla="*/ 234761 w 2696606"/>
                <a:gd name="connsiteY13" fmla="*/ 820615 h 2428424"/>
                <a:gd name="connsiteX14" fmla="*/ 1055376 w 2696606"/>
                <a:gd name="connsiteY14" fmla="*/ 0 h 2428424"/>
                <a:gd name="connsiteX0" fmla="*/ 1055376 w 2696606"/>
                <a:gd name="connsiteY0" fmla="*/ 0 h 2428424"/>
                <a:gd name="connsiteX1" fmla="*/ 1635639 w 2696606"/>
                <a:gd name="connsiteY1" fmla="*/ 240353 h 2428424"/>
                <a:gd name="connsiteX2" fmla="*/ 1652973 w 2696606"/>
                <a:gd name="connsiteY2" fmla="*/ 261362 h 2428424"/>
                <a:gd name="connsiteX3" fmla="*/ 1710609 w 2696606"/>
                <a:gd name="connsiteY3" fmla="*/ 246542 h 2428424"/>
                <a:gd name="connsiteX4" fmla="*/ 1875991 w 2696606"/>
                <a:gd name="connsiteY4" fmla="*/ 229870 h 2428424"/>
                <a:gd name="connsiteX5" fmla="*/ 2696606 w 2696606"/>
                <a:gd name="connsiteY5" fmla="*/ 1050485 h 2428424"/>
                <a:gd name="connsiteX6" fmla="*/ 2334805 w 2696606"/>
                <a:gd name="connsiteY6" fmla="*/ 1730952 h 2428424"/>
                <a:gd name="connsiteX7" fmla="*/ 2266734 w 2696606"/>
                <a:gd name="connsiteY7" fmla="*/ 1767900 h 2428424"/>
                <a:gd name="connsiteX8" fmla="*/ 2253313 w 2696606"/>
                <a:gd name="connsiteY8" fmla="*/ 1820096 h 2428424"/>
                <a:gd name="connsiteX9" fmla="*/ 1954145 w 2696606"/>
                <a:gd name="connsiteY9" fmla="*/ 2427946 h 2428424"/>
                <a:gd name="connsiteX10" fmla="*/ 1313284 w 2696606"/>
                <a:gd name="connsiteY10" fmla="*/ 1873054 h 2428424"/>
                <a:gd name="connsiteX11" fmla="*/ 385540 w 2696606"/>
                <a:gd name="connsiteY11" fmla="*/ 2132557 h 2428424"/>
                <a:gd name="connsiteX12" fmla="*/ 18224 w 2696606"/>
                <a:gd name="connsiteY12" fmla="*/ 1618313 h 2428424"/>
                <a:gd name="connsiteX13" fmla="*/ 234761 w 2696606"/>
                <a:gd name="connsiteY13" fmla="*/ 820615 h 2428424"/>
                <a:gd name="connsiteX14" fmla="*/ 1055376 w 2696606"/>
                <a:gd name="connsiteY14" fmla="*/ 0 h 2428424"/>
                <a:gd name="connsiteX0" fmla="*/ 1055376 w 2696606"/>
                <a:gd name="connsiteY0" fmla="*/ 0 h 2428424"/>
                <a:gd name="connsiteX1" fmla="*/ 1635639 w 2696606"/>
                <a:gd name="connsiteY1" fmla="*/ 240353 h 2428424"/>
                <a:gd name="connsiteX2" fmla="*/ 1652973 w 2696606"/>
                <a:gd name="connsiteY2" fmla="*/ 261362 h 2428424"/>
                <a:gd name="connsiteX3" fmla="*/ 1710609 w 2696606"/>
                <a:gd name="connsiteY3" fmla="*/ 246542 h 2428424"/>
                <a:gd name="connsiteX4" fmla="*/ 1875991 w 2696606"/>
                <a:gd name="connsiteY4" fmla="*/ 229870 h 2428424"/>
                <a:gd name="connsiteX5" fmla="*/ 2696606 w 2696606"/>
                <a:gd name="connsiteY5" fmla="*/ 1050485 h 2428424"/>
                <a:gd name="connsiteX6" fmla="*/ 2334805 w 2696606"/>
                <a:gd name="connsiteY6" fmla="*/ 1730952 h 2428424"/>
                <a:gd name="connsiteX7" fmla="*/ 2266734 w 2696606"/>
                <a:gd name="connsiteY7" fmla="*/ 1767900 h 2428424"/>
                <a:gd name="connsiteX8" fmla="*/ 2253313 w 2696606"/>
                <a:gd name="connsiteY8" fmla="*/ 1820096 h 2428424"/>
                <a:gd name="connsiteX9" fmla="*/ 1954145 w 2696606"/>
                <a:gd name="connsiteY9" fmla="*/ 2427946 h 2428424"/>
                <a:gd name="connsiteX10" fmla="*/ 1313284 w 2696606"/>
                <a:gd name="connsiteY10" fmla="*/ 1873054 h 2428424"/>
                <a:gd name="connsiteX11" fmla="*/ 385540 w 2696606"/>
                <a:gd name="connsiteY11" fmla="*/ 2132557 h 2428424"/>
                <a:gd name="connsiteX12" fmla="*/ 18224 w 2696606"/>
                <a:gd name="connsiteY12" fmla="*/ 1618313 h 2428424"/>
                <a:gd name="connsiteX13" fmla="*/ 234761 w 2696606"/>
                <a:gd name="connsiteY13" fmla="*/ 820615 h 2428424"/>
                <a:gd name="connsiteX14" fmla="*/ 1055376 w 2696606"/>
                <a:gd name="connsiteY14" fmla="*/ 0 h 2428424"/>
                <a:gd name="connsiteX0" fmla="*/ 844361 w 2696606"/>
                <a:gd name="connsiteY0" fmla="*/ 0 h 2506578"/>
                <a:gd name="connsiteX1" fmla="*/ 1635639 w 2696606"/>
                <a:gd name="connsiteY1" fmla="*/ 318507 h 2506578"/>
                <a:gd name="connsiteX2" fmla="*/ 1652973 w 2696606"/>
                <a:gd name="connsiteY2" fmla="*/ 339516 h 2506578"/>
                <a:gd name="connsiteX3" fmla="*/ 1710609 w 2696606"/>
                <a:gd name="connsiteY3" fmla="*/ 324696 h 2506578"/>
                <a:gd name="connsiteX4" fmla="*/ 1875991 w 2696606"/>
                <a:gd name="connsiteY4" fmla="*/ 308024 h 2506578"/>
                <a:gd name="connsiteX5" fmla="*/ 2696606 w 2696606"/>
                <a:gd name="connsiteY5" fmla="*/ 1128639 h 2506578"/>
                <a:gd name="connsiteX6" fmla="*/ 2334805 w 2696606"/>
                <a:gd name="connsiteY6" fmla="*/ 1809106 h 2506578"/>
                <a:gd name="connsiteX7" fmla="*/ 2266734 w 2696606"/>
                <a:gd name="connsiteY7" fmla="*/ 1846054 h 2506578"/>
                <a:gd name="connsiteX8" fmla="*/ 2253313 w 2696606"/>
                <a:gd name="connsiteY8" fmla="*/ 1898250 h 2506578"/>
                <a:gd name="connsiteX9" fmla="*/ 1954145 w 2696606"/>
                <a:gd name="connsiteY9" fmla="*/ 2506100 h 2506578"/>
                <a:gd name="connsiteX10" fmla="*/ 1313284 w 2696606"/>
                <a:gd name="connsiteY10" fmla="*/ 1951208 h 2506578"/>
                <a:gd name="connsiteX11" fmla="*/ 385540 w 2696606"/>
                <a:gd name="connsiteY11" fmla="*/ 2210711 h 2506578"/>
                <a:gd name="connsiteX12" fmla="*/ 18224 w 2696606"/>
                <a:gd name="connsiteY12" fmla="*/ 1696467 h 2506578"/>
                <a:gd name="connsiteX13" fmla="*/ 234761 w 2696606"/>
                <a:gd name="connsiteY13" fmla="*/ 898769 h 2506578"/>
                <a:gd name="connsiteX14" fmla="*/ 844361 w 2696606"/>
                <a:gd name="connsiteY14" fmla="*/ 0 h 2506578"/>
                <a:gd name="connsiteX0" fmla="*/ 844361 w 2696606"/>
                <a:gd name="connsiteY0" fmla="*/ 0 h 2506578"/>
                <a:gd name="connsiteX1" fmla="*/ 1635639 w 2696606"/>
                <a:gd name="connsiteY1" fmla="*/ 318507 h 2506578"/>
                <a:gd name="connsiteX2" fmla="*/ 1652973 w 2696606"/>
                <a:gd name="connsiteY2" fmla="*/ 339516 h 2506578"/>
                <a:gd name="connsiteX3" fmla="*/ 1710609 w 2696606"/>
                <a:gd name="connsiteY3" fmla="*/ 324696 h 2506578"/>
                <a:gd name="connsiteX4" fmla="*/ 1875991 w 2696606"/>
                <a:gd name="connsiteY4" fmla="*/ 308024 h 2506578"/>
                <a:gd name="connsiteX5" fmla="*/ 2696606 w 2696606"/>
                <a:gd name="connsiteY5" fmla="*/ 1128639 h 2506578"/>
                <a:gd name="connsiteX6" fmla="*/ 2334805 w 2696606"/>
                <a:gd name="connsiteY6" fmla="*/ 1809106 h 2506578"/>
                <a:gd name="connsiteX7" fmla="*/ 2266734 w 2696606"/>
                <a:gd name="connsiteY7" fmla="*/ 1846054 h 2506578"/>
                <a:gd name="connsiteX8" fmla="*/ 2253313 w 2696606"/>
                <a:gd name="connsiteY8" fmla="*/ 1898250 h 2506578"/>
                <a:gd name="connsiteX9" fmla="*/ 1954145 w 2696606"/>
                <a:gd name="connsiteY9" fmla="*/ 2506100 h 2506578"/>
                <a:gd name="connsiteX10" fmla="*/ 1313284 w 2696606"/>
                <a:gd name="connsiteY10" fmla="*/ 1951208 h 2506578"/>
                <a:gd name="connsiteX11" fmla="*/ 385540 w 2696606"/>
                <a:gd name="connsiteY11" fmla="*/ 2210711 h 2506578"/>
                <a:gd name="connsiteX12" fmla="*/ 18224 w 2696606"/>
                <a:gd name="connsiteY12" fmla="*/ 1696467 h 2506578"/>
                <a:gd name="connsiteX13" fmla="*/ 234761 w 2696606"/>
                <a:gd name="connsiteY13" fmla="*/ 898769 h 2506578"/>
                <a:gd name="connsiteX14" fmla="*/ 844361 w 2696606"/>
                <a:gd name="connsiteY14" fmla="*/ 0 h 2506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696606" h="2506578">
                  <a:moveTo>
                    <a:pt x="844361" y="0"/>
                  </a:moveTo>
                  <a:cubicBezTo>
                    <a:pt x="2196384" y="1391139"/>
                    <a:pt x="1487137" y="170005"/>
                    <a:pt x="1635639" y="318507"/>
                  </a:cubicBezTo>
                  <a:lnTo>
                    <a:pt x="1652973" y="339516"/>
                  </a:lnTo>
                  <a:lnTo>
                    <a:pt x="1710609" y="324696"/>
                  </a:lnTo>
                  <a:cubicBezTo>
                    <a:pt x="1764029" y="313765"/>
                    <a:pt x="1819340" y="308024"/>
                    <a:pt x="1875991" y="308024"/>
                  </a:cubicBezTo>
                  <a:cubicBezTo>
                    <a:pt x="2329204" y="308024"/>
                    <a:pt x="2696606" y="675426"/>
                    <a:pt x="2696606" y="1128639"/>
                  </a:cubicBezTo>
                  <a:cubicBezTo>
                    <a:pt x="2696606" y="1411897"/>
                    <a:pt x="2553090" y="1661635"/>
                    <a:pt x="2334805" y="1809106"/>
                  </a:cubicBezTo>
                  <a:lnTo>
                    <a:pt x="2266734" y="1846054"/>
                  </a:lnTo>
                  <a:lnTo>
                    <a:pt x="2253313" y="1898250"/>
                  </a:lnTo>
                  <a:cubicBezTo>
                    <a:pt x="2149414" y="2232296"/>
                    <a:pt x="2110816" y="2497274"/>
                    <a:pt x="1954145" y="2506100"/>
                  </a:cubicBezTo>
                  <a:cubicBezTo>
                    <a:pt x="1797474" y="2514926"/>
                    <a:pt x="1313284" y="2404421"/>
                    <a:pt x="1313284" y="1951208"/>
                  </a:cubicBezTo>
                  <a:cubicBezTo>
                    <a:pt x="1314046" y="1936109"/>
                    <a:pt x="601383" y="2253168"/>
                    <a:pt x="385540" y="2210711"/>
                  </a:cubicBezTo>
                  <a:cubicBezTo>
                    <a:pt x="169697" y="2168254"/>
                    <a:pt x="-68291" y="1929907"/>
                    <a:pt x="18224" y="1696467"/>
                  </a:cubicBezTo>
                  <a:cubicBezTo>
                    <a:pt x="104739" y="1463027"/>
                    <a:pt x="477038" y="1221104"/>
                    <a:pt x="234761" y="898769"/>
                  </a:cubicBezTo>
                  <a:cubicBezTo>
                    <a:pt x="-109116" y="375217"/>
                    <a:pt x="391148" y="0"/>
                    <a:pt x="844361" y="0"/>
                  </a:cubicBezTo>
                  <a:close/>
                </a:path>
              </a:pathLst>
            </a:custGeom>
            <a:gradFill>
              <a:gsLst>
                <a:gs pos="0">
                  <a:srgbClr val="125286"/>
                </a:gs>
                <a:gs pos="100000">
                  <a:srgbClr val="2195F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字魂59号-创粗黑" panose="00000500000000000000" pitchFamily="2" charset="-122"/>
              </a:endParaRPr>
            </a:p>
          </p:txBody>
        </p:sp>
      </p:grpSp>
      <p:pic>
        <p:nvPicPr>
          <p:cNvPr id="42" name="Picture 41" descr="华中科技大学.png"/>
          <p:cNvPicPr>
            <a:picLocks noChangeAspect="1"/>
          </p:cNvPicPr>
          <p:nvPr/>
        </p:nvPicPr>
        <p:blipFill>
          <a:blip r:embed="rId8"/>
          <a:stretch>
            <a:fillRect/>
          </a:stretch>
        </p:blipFill>
        <p:spPr>
          <a:xfrm>
            <a:off x="10282827" y="172834"/>
            <a:ext cx="1756624" cy="385828"/>
          </a:xfrm>
          <a:prstGeom prst="rect">
            <a:avLst/>
          </a:prstGeom>
        </p:spPr>
      </p:pic>
    </p:spTree>
    <p:extLst>
      <p:ext uri="{BB962C8B-B14F-4D97-AF65-F5344CB8AC3E}">
        <p14:creationId xmlns:p14="http://schemas.microsoft.com/office/powerpoint/2010/main" val="1092411808"/>
      </p:ext>
    </p:extLst>
  </p:cSld>
  <p:clrMapOvr>
    <a:masterClrMapping/>
  </p:clrMapOvr>
  <mc:AlternateContent xmlns:mc="http://schemas.openxmlformats.org/markup-compatibility/2006" xmlns:p14="http://schemas.microsoft.com/office/powerpoint/2010/main">
    <mc:Choice Requires="p14">
      <p:transition spd="slow" p14:dur="1750" advClick="0" advTm="3000">
        <p:random/>
      </p:transition>
    </mc:Choice>
    <mc:Fallback xmlns="">
      <p:transition spd="slow" advClick="0" advTm="3000">
        <p:random/>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F1FB025A-8ACA-2B88-BE18-AF5CCDDB9CBB}"/>
              </a:ext>
            </a:extLst>
          </p:cNvPr>
          <p:cNvGrpSpPr/>
          <p:nvPr/>
        </p:nvGrpSpPr>
        <p:grpSpPr>
          <a:xfrm>
            <a:off x="3320458" y="333481"/>
            <a:ext cx="5572519" cy="778879"/>
            <a:chOff x="3320458" y="333481"/>
            <a:chExt cx="5572519" cy="778879"/>
          </a:xfrm>
        </p:grpSpPr>
        <p:sp>
          <p:nvSpPr>
            <p:cNvPr id="33" name="淘宝-想搞设计PPT(倒卖必究)-33"/>
            <p:cNvSpPr txBox="1"/>
            <p:nvPr/>
          </p:nvSpPr>
          <p:spPr>
            <a:xfrm>
              <a:off x="4372909" y="333481"/>
              <a:ext cx="3467616" cy="584775"/>
            </a:xfrm>
            <a:prstGeom prst="rect">
              <a:avLst/>
            </a:prstGeom>
            <a:noFill/>
          </p:spPr>
          <p:txBody>
            <a:bodyPr wrap="non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200" b="1" i="0" u="none" strike="noStrike" kern="1200" cap="none" spc="0" normalizeH="0" baseline="0" noProof="0" dirty="0">
                  <a:ln>
                    <a:noFill/>
                  </a:ln>
                  <a:solidFill>
                    <a:srgbClr val="15548D"/>
                  </a:solidFill>
                  <a:effectLst/>
                  <a:uLnTx/>
                  <a:uFillTx/>
                  <a:latin typeface="Arial"/>
                  <a:ea typeface="字魂59号-创粗黑" panose="00000500000000000000" pitchFamily="2" charset="-122"/>
                  <a:cs typeface="+mn-cs"/>
                </a:rPr>
                <a:t>标题文字添加此处</a:t>
              </a:r>
            </a:p>
          </p:txBody>
        </p:sp>
        <p:sp>
          <p:nvSpPr>
            <p:cNvPr id="34" name="淘宝-想搞设计PPT(倒卖必究)-34"/>
            <p:cNvSpPr txBox="1"/>
            <p:nvPr/>
          </p:nvSpPr>
          <p:spPr>
            <a:xfrm>
              <a:off x="3320458" y="847351"/>
              <a:ext cx="5572519" cy="265009"/>
            </a:xfrm>
            <a:prstGeom prst="rect">
              <a:avLst/>
            </a:prstGeom>
            <a:noFill/>
          </p:spPr>
          <p:txBody>
            <a:bodyPr wrap="square" rtlCol="0">
              <a:spAutoFit/>
              <a:scene3d>
                <a:camera prst="orthographicFront"/>
                <a:lightRig rig="threePt" dir="t"/>
              </a:scene3d>
              <a:sp3d contourW="12700"/>
            </a:bodyPr>
            <a:lstStyle/>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altLang="zh-CN" sz="1050" b="0" i="0" u="none" strike="noStrike" kern="1200" cap="none" spc="0" normalizeH="0" baseline="0" noProof="0" dirty="0">
                  <a:ln>
                    <a:noFill/>
                  </a:ln>
                  <a:solidFill>
                    <a:schemeClr val="bg1">
                      <a:lumMod val="65000"/>
                    </a:schemeClr>
                  </a:solidFill>
                  <a:effectLst/>
                  <a:uLnTx/>
                  <a:uFillTx/>
                  <a:latin typeface="字魂59号-创粗黑" panose="00000500000000000000" pitchFamily="2" charset="-122"/>
                  <a:ea typeface="字魂59号-创粗黑" panose="00000500000000000000" pitchFamily="2" charset="-122"/>
                  <a:cs typeface="+mn-cs"/>
                </a:rPr>
                <a:t>print the presentation and make it into a film to be used in a wider field</a:t>
              </a:r>
            </a:p>
          </p:txBody>
        </p:sp>
      </p:grpSp>
      <p:grpSp>
        <p:nvGrpSpPr>
          <p:cNvPr id="13" name="组合 12">
            <a:extLst>
              <a:ext uri="{FF2B5EF4-FFF2-40B4-BE49-F238E27FC236}">
                <a16:creationId xmlns:a16="http://schemas.microsoft.com/office/drawing/2014/main" id="{BC5A3A5B-5D24-155F-341A-1FECE88518FD}"/>
              </a:ext>
            </a:extLst>
          </p:cNvPr>
          <p:cNvGrpSpPr/>
          <p:nvPr/>
        </p:nvGrpSpPr>
        <p:grpSpPr>
          <a:xfrm>
            <a:off x="4570922" y="2099523"/>
            <a:ext cx="3050159" cy="3379680"/>
            <a:chOff x="4669152" y="2204864"/>
            <a:chExt cx="2853697" cy="3161994"/>
          </a:xfrm>
        </p:grpSpPr>
        <p:sp>
          <p:nvSpPr>
            <p:cNvPr id="14" name="淘宝-想搞设计PPT(倒卖必究)-14">
              <a:extLst>
                <a:ext uri="{FF2B5EF4-FFF2-40B4-BE49-F238E27FC236}">
                  <a16:creationId xmlns:a16="http://schemas.microsoft.com/office/drawing/2014/main" id="{ADE7FEED-96B7-7416-FADD-9DA8675D0FEA}"/>
                </a:ext>
              </a:extLst>
            </p:cNvPr>
            <p:cNvSpPr/>
            <p:nvPr/>
          </p:nvSpPr>
          <p:spPr>
            <a:xfrm>
              <a:off x="4669152" y="2204864"/>
              <a:ext cx="2853695" cy="3161994"/>
            </a:xfrm>
            <a:prstGeom prst="snip1Rect">
              <a:avLst>
                <a:gd name="adj" fmla="val 29383"/>
              </a:avLst>
            </a:prstGeom>
            <a:solidFill>
              <a:srgbClr val="F6F6F6"/>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ea typeface="字魂59号-创粗黑" panose="00000500000000000000" pitchFamily="2" charset="-122"/>
              </a:endParaRPr>
            </a:p>
          </p:txBody>
        </p:sp>
        <p:sp>
          <p:nvSpPr>
            <p:cNvPr id="19" name="淘宝-想搞设计PPT(倒卖必究)-19">
              <a:extLst>
                <a:ext uri="{FF2B5EF4-FFF2-40B4-BE49-F238E27FC236}">
                  <a16:creationId xmlns:a16="http://schemas.microsoft.com/office/drawing/2014/main" id="{B8042276-A81C-2D31-D6F3-C2989F74F79E}"/>
                </a:ext>
              </a:extLst>
            </p:cNvPr>
            <p:cNvSpPr/>
            <p:nvPr/>
          </p:nvSpPr>
          <p:spPr>
            <a:xfrm>
              <a:off x="4669153" y="5243677"/>
              <a:ext cx="2853695" cy="123181"/>
            </a:xfrm>
            <a:prstGeom prst="rect">
              <a:avLst/>
            </a:prstGeom>
            <a:solidFill>
              <a:srgbClr val="1C6FB9"/>
            </a:solidFill>
            <a:ln w="12700">
              <a:noFill/>
              <a:prstDash val="solid"/>
              <a:round/>
              <a:headEnd/>
              <a:tailEnd/>
            </a:ln>
            <a:effectLst/>
          </p:spPr>
          <p:txBody>
            <a:bodyPr anchor="ctr"/>
            <a:lstStyle/>
            <a:p>
              <a:pPr algn="ctr"/>
              <a:endParaRPr dirty="0">
                <a:ea typeface="字魂59号-创粗黑" panose="00000500000000000000" pitchFamily="2" charset="-122"/>
              </a:endParaRPr>
            </a:p>
          </p:txBody>
        </p:sp>
        <p:sp>
          <p:nvSpPr>
            <p:cNvPr id="20" name="淘宝-想搞设计PPT(倒卖必究)-20">
              <a:extLst>
                <a:ext uri="{FF2B5EF4-FFF2-40B4-BE49-F238E27FC236}">
                  <a16:creationId xmlns:a16="http://schemas.microsoft.com/office/drawing/2014/main" id="{C011D6F5-1CDB-5DD5-F88E-9AE4C3D4D58D}"/>
                </a:ext>
              </a:extLst>
            </p:cNvPr>
            <p:cNvSpPr>
              <a:spLocks/>
            </p:cNvSpPr>
            <p:nvPr/>
          </p:nvSpPr>
          <p:spPr bwMode="auto">
            <a:xfrm>
              <a:off x="6802874" y="2204864"/>
              <a:ext cx="719975" cy="719975"/>
            </a:xfrm>
            <a:custGeom>
              <a:avLst/>
              <a:gdLst>
                <a:gd name="T0" fmla="*/ 608 w 608"/>
                <a:gd name="T1" fmla="*/ 0 h 608"/>
                <a:gd name="T2" fmla="*/ 0 w 608"/>
                <a:gd name="T3" fmla="*/ 0 h 608"/>
                <a:gd name="T4" fmla="*/ 608 w 608"/>
                <a:gd name="T5" fmla="*/ 608 h 608"/>
                <a:gd name="T6" fmla="*/ 608 w 608"/>
                <a:gd name="T7" fmla="*/ 0 h 608"/>
              </a:gdLst>
              <a:ahLst/>
              <a:cxnLst>
                <a:cxn ang="0">
                  <a:pos x="T0" y="T1"/>
                </a:cxn>
                <a:cxn ang="0">
                  <a:pos x="T2" y="T3"/>
                </a:cxn>
                <a:cxn ang="0">
                  <a:pos x="T4" y="T5"/>
                </a:cxn>
                <a:cxn ang="0">
                  <a:pos x="T6" y="T7"/>
                </a:cxn>
              </a:cxnLst>
              <a:rect l="0" t="0" r="r" b="b"/>
              <a:pathLst>
                <a:path w="608" h="608">
                  <a:moveTo>
                    <a:pt x="608" y="0"/>
                  </a:moveTo>
                  <a:lnTo>
                    <a:pt x="0" y="0"/>
                  </a:lnTo>
                  <a:lnTo>
                    <a:pt x="608" y="608"/>
                  </a:lnTo>
                  <a:lnTo>
                    <a:pt x="608" y="0"/>
                  </a:lnTo>
                  <a:close/>
                </a:path>
              </a:pathLst>
            </a:custGeom>
            <a:solidFill>
              <a:srgbClr val="1D70BB"/>
            </a:solidFill>
            <a:ln w="12700">
              <a:noFill/>
              <a:prstDash val="solid"/>
              <a:round/>
              <a:headEnd/>
              <a:tailEnd/>
            </a:ln>
            <a:effectLst/>
          </p:spPr>
          <p:txBody>
            <a:bodyPr vert="horz" wrap="square" lIns="121920" tIns="60960" rIns="121920" bIns="60960" anchor="t" anchorCtr="0" compatLnSpc="1">
              <a:prstTxWarp prst="textNoShape">
                <a:avLst/>
              </a:prstTxWarp>
              <a:normAutofit/>
            </a:bodyPr>
            <a:lstStyle/>
            <a:p>
              <a:pPr lvl="0" algn="r"/>
              <a:r>
                <a:rPr lang="en-US" altLang="zh-CN" sz="2000" b="1" dirty="0">
                  <a:solidFill>
                    <a:schemeClr val="bg1"/>
                  </a:solidFill>
                  <a:ea typeface="字魂59号-创粗黑" panose="00000500000000000000" pitchFamily="2" charset="-122"/>
                </a:rPr>
                <a:t>2</a:t>
              </a:r>
            </a:p>
          </p:txBody>
        </p:sp>
      </p:grpSp>
      <p:grpSp>
        <p:nvGrpSpPr>
          <p:cNvPr id="21" name="组合 20">
            <a:extLst>
              <a:ext uri="{FF2B5EF4-FFF2-40B4-BE49-F238E27FC236}">
                <a16:creationId xmlns:a16="http://schemas.microsoft.com/office/drawing/2014/main" id="{39E2FA9B-71BE-EA9E-5E24-6A999B2E19AA}"/>
              </a:ext>
            </a:extLst>
          </p:cNvPr>
          <p:cNvGrpSpPr/>
          <p:nvPr/>
        </p:nvGrpSpPr>
        <p:grpSpPr>
          <a:xfrm>
            <a:off x="1030515" y="2099523"/>
            <a:ext cx="3050159" cy="3379680"/>
            <a:chOff x="247577" y="3140968"/>
            <a:chExt cx="2501994" cy="2772295"/>
          </a:xfrm>
        </p:grpSpPr>
        <p:sp>
          <p:nvSpPr>
            <p:cNvPr id="22" name="淘宝-想搞设计PPT(倒卖必究)-22">
              <a:extLst>
                <a:ext uri="{FF2B5EF4-FFF2-40B4-BE49-F238E27FC236}">
                  <a16:creationId xmlns:a16="http://schemas.microsoft.com/office/drawing/2014/main" id="{5C59AB54-F1B8-F11C-5862-90B840C6C2FC}"/>
                </a:ext>
              </a:extLst>
            </p:cNvPr>
            <p:cNvSpPr/>
            <p:nvPr/>
          </p:nvSpPr>
          <p:spPr>
            <a:xfrm>
              <a:off x="247577" y="3140968"/>
              <a:ext cx="2501992" cy="2772295"/>
            </a:xfrm>
            <a:prstGeom prst="snip1Rect">
              <a:avLst>
                <a:gd name="adj" fmla="val 29383"/>
              </a:avLst>
            </a:prstGeom>
            <a:solidFill>
              <a:srgbClr val="F6F6F6"/>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ea typeface="字魂59号-创粗黑" panose="00000500000000000000" pitchFamily="2" charset="-122"/>
              </a:endParaRPr>
            </a:p>
          </p:txBody>
        </p:sp>
        <p:sp>
          <p:nvSpPr>
            <p:cNvPr id="23" name="淘宝-想搞设计PPT(倒卖必究)-23">
              <a:extLst>
                <a:ext uri="{FF2B5EF4-FFF2-40B4-BE49-F238E27FC236}">
                  <a16:creationId xmlns:a16="http://schemas.microsoft.com/office/drawing/2014/main" id="{47C8605F-1FFA-2F66-1ABE-5D130A8265AE}"/>
                </a:ext>
              </a:extLst>
            </p:cNvPr>
            <p:cNvSpPr/>
            <p:nvPr/>
          </p:nvSpPr>
          <p:spPr>
            <a:xfrm>
              <a:off x="247578" y="5805263"/>
              <a:ext cx="2501992" cy="108000"/>
            </a:xfrm>
            <a:prstGeom prst="rect">
              <a:avLst/>
            </a:prstGeom>
            <a:solidFill>
              <a:srgbClr val="1C6FB9"/>
            </a:solidFill>
            <a:ln w="12700">
              <a:noFill/>
              <a:prstDash val="solid"/>
              <a:round/>
              <a:headEnd/>
              <a:tailEnd/>
            </a:ln>
            <a:effectLst/>
          </p:spPr>
          <p:txBody>
            <a:bodyPr anchor="ctr"/>
            <a:lstStyle/>
            <a:p>
              <a:pPr algn="ctr"/>
              <a:endParaRPr dirty="0">
                <a:ea typeface="字魂59号-创粗黑" panose="00000500000000000000" pitchFamily="2" charset="-122"/>
              </a:endParaRPr>
            </a:p>
          </p:txBody>
        </p:sp>
        <p:sp>
          <p:nvSpPr>
            <p:cNvPr id="24" name="淘宝-想搞设计PPT(倒卖必究)-24">
              <a:extLst>
                <a:ext uri="{FF2B5EF4-FFF2-40B4-BE49-F238E27FC236}">
                  <a16:creationId xmlns:a16="http://schemas.microsoft.com/office/drawing/2014/main" id="{13FB2ABA-1177-7914-1282-5868CA4B22EC}"/>
                </a:ext>
              </a:extLst>
            </p:cNvPr>
            <p:cNvSpPr>
              <a:spLocks/>
            </p:cNvSpPr>
            <p:nvPr/>
          </p:nvSpPr>
          <p:spPr bwMode="auto">
            <a:xfrm>
              <a:off x="2118329" y="3140968"/>
              <a:ext cx="631242" cy="631242"/>
            </a:xfrm>
            <a:custGeom>
              <a:avLst/>
              <a:gdLst>
                <a:gd name="T0" fmla="*/ 608 w 608"/>
                <a:gd name="T1" fmla="*/ 0 h 608"/>
                <a:gd name="T2" fmla="*/ 0 w 608"/>
                <a:gd name="T3" fmla="*/ 0 h 608"/>
                <a:gd name="T4" fmla="*/ 608 w 608"/>
                <a:gd name="T5" fmla="*/ 608 h 608"/>
                <a:gd name="T6" fmla="*/ 608 w 608"/>
                <a:gd name="T7" fmla="*/ 0 h 608"/>
              </a:gdLst>
              <a:ahLst/>
              <a:cxnLst>
                <a:cxn ang="0">
                  <a:pos x="T0" y="T1"/>
                </a:cxn>
                <a:cxn ang="0">
                  <a:pos x="T2" y="T3"/>
                </a:cxn>
                <a:cxn ang="0">
                  <a:pos x="T4" y="T5"/>
                </a:cxn>
                <a:cxn ang="0">
                  <a:pos x="T6" y="T7"/>
                </a:cxn>
              </a:cxnLst>
              <a:rect l="0" t="0" r="r" b="b"/>
              <a:pathLst>
                <a:path w="608" h="608">
                  <a:moveTo>
                    <a:pt x="608" y="0"/>
                  </a:moveTo>
                  <a:lnTo>
                    <a:pt x="0" y="0"/>
                  </a:lnTo>
                  <a:lnTo>
                    <a:pt x="608" y="608"/>
                  </a:lnTo>
                  <a:lnTo>
                    <a:pt x="608" y="0"/>
                  </a:lnTo>
                  <a:close/>
                </a:path>
              </a:pathLst>
            </a:custGeom>
            <a:solidFill>
              <a:srgbClr val="1C6FB9"/>
            </a:solidFill>
            <a:ln w="12700">
              <a:noFill/>
              <a:prstDash val="solid"/>
              <a:round/>
              <a:headEnd/>
              <a:tailEnd/>
            </a:ln>
            <a:effectLst/>
          </p:spPr>
          <p:txBody>
            <a:bodyPr vert="horz" wrap="square" lIns="121920" tIns="60960" rIns="121920" bIns="60960" anchor="t" anchorCtr="0" compatLnSpc="1">
              <a:prstTxWarp prst="textNoShape">
                <a:avLst/>
              </a:prstTxWarp>
              <a:normAutofit/>
            </a:bodyPr>
            <a:lstStyle/>
            <a:p>
              <a:pPr lvl="0" algn="r"/>
              <a:r>
                <a:rPr lang="en-US" altLang="ko-KR" sz="2000" b="1" dirty="0">
                  <a:solidFill>
                    <a:schemeClr val="bg1"/>
                  </a:solidFill>
                  <a:ea typeface="字魂59号-创粗黑" panose="00000500000000000000" pitchFamily="2" charset="-122"/>
                </a:rPr>
                <a:t>1</a:t>
              </a:r>
            </a:p>
          </p:txBody>
        </p:sp>
      </p:grpSp>
      <p:grpSp>
        <p:nvGrpSpPr>
          <p:cNvPr id="29" name="组合 28">
            <a:extLst>
              <a:ext uri="{FF2B5EF4-FFF2-40B4-BE49-F238E27FC236}">
                <a16:creationId xmlns:a16="http://schemas.microsoft.com/office/drawing/2014/main" id="{70DAA830-8980-6307-B885-A68E634282F1}"/>
              </a:ext>
            </a:extLst>
          </p:cNvPr>
          <p:cNvGrpSpPr/>
          <p:nvPr/>
        </p:nvGrpSpPr>
        <p:grpSpPr>
          <a:xfrm>
            <a:off x="8111328" y="2099523"/>
            <a:ext cx="3050159" cy="3379680"/>
            <a:chOff x="247577" y="3140968"/>
            <a:chExt cx="2501994" cy="2772295"/>
          </a:xfrm>
        </p:grpSpPr>
        <p:sp>
          <p:nvSpPr>
            <p:cNvPr id="35" name="淘宝-想搞设计PPT(倒卖必究)-35">
              <a:extLst>
                <a:ext uri="{FF2B5EF4-FFF2-40B4-BE49-F238E27FC236}">
                  <a16:creationId xmlns:a16="http://schemas.microsoft.com/office/drawing/2014/main" id="{B228CB32-3A0B-A0C4-54FC-B0EAB3F36F8D}"/>
                </a:ext>
              </a:extLst>
            </p:cNvPr>
            <p:cNvSpPr/>
            <p:nvPr/>
          </p:nvSpPr>
          <p:spPr>
            <a:xfrm>
              <a:off x="247577" y="3140968"/>
              <a:ext cx="2501992" cy="2772295"/>
            </a:xfrm>
            <a:prstGeom prst="snip1Rect">
              <a:avLst>
                <a:gd name="adj" fmla="val 29383"/>
              </a:avLst>
            </a:prstGeom>
            <a:solidFill>
              <a:srgbClr val="F6F6F6"/>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ea typeface="字魂59号-创粗黑" panose="00000500000000000000" pitchFamily="2" charset="-122"/>
              </a:endParaRPr>
            </a:p>
          </p:txBody>
        </p:sp>
        <p:sp>
          <p:nvSpPr>
            <p:cNvPr id="36" name="淘宝-想搞设计PPT(倒卖必究)-36">
              <a:extLst>
                <a:ext uri="{FF2B5EF4-FFF2-40B4-BE49-F238E27FC236}">
                  <a16:creationId xmlns:a16="http://schemas.microsoft.com/office/drawing/2014/main" id="{A6A8EBAB-ECA1-4C9F-2562-93BA30560348}"/>
                </a:ext>
              </a:extLst>
            </p:cNvPr>
            <p:cNvSpPr/>
            <p:nvPr/>
          </p:nvSpPr>
          <p:spPr>
            <a:xfrm>
              <a:off x="247578" y="5805263"/>
              <a:ext cx="2501992" cy="108000"/>
            </a:xfrm>
            <a:prstGeom prst="rect">
              <a:avLst/>
            </a:prstGeom>
            <a:solidFill>
              <a:srgbClr val="1C6FB9"/>
            </a:solidFill>
            <a:ln w="12700">
              <a:noFill/>
              <a:prstDash val="solid"/>
              <a:round/>
              <a:headEnd/>
              <a:tailEnd/>
            </a:ln>
            <a:effectLst/>
          </p:spPr>
          <p:txBody>
            <a:bodyPr anchor="ctr"/>
            <a:lstStyle/>
            <a:p>
              <a:pPr algn="ctr"/>
              <a:endParaRPr dirty="0">
                <a:ea typeface="字魂59号-创粗黑" panose="00000500000000000000" pitchFamily="2" charset="-122"/>
              </a:endParaRPr>
            </a:p>
          </p:txBody>
        </p:sp>
        <p:sp>
          <p:nvSpPr>
            <p:cNvPr id="40" name="淘宝-想搞设计PPT(倒卖必究)-40">
              <a:extLst>
                <a:ext uri="{FF2B5EF4-FFF2-40B4-BE49-F238E27FC236}">
                  <a16:creationId xmlns:a16="http://schemas.microsoft.com/office/drawing/2014/main" id="{2F5B8274-9B75-B167-323B-78FD9EAE8D12}"/>
                </a:ext>
              </a:extLst>
            </p:cNvPr>
            <p:cNvSpPr>
              <a:spLocks/>
            </p:cNvSpPr>
            <p:nvPr/>
          </p:nvSpPr>
          <p:spPr bwMode="auto">
            <a:xfrm>
              <a:off x="2118329" y="3140968"/>
              <a:ext cx="631242" cy="631242"/>
            </a:xfrm>
            <a:custGeom>
              <a:avLst/>
              <a:gdLst>
                <a:gd name="T0" fmla="*/ 608 w 608"/>
                <a:gd name="T1" fmla="*/ 0 h 608"/>
                <a:gd name="T2" fmla="*/ 0 w 608"/>
                <a:gd name="T3" fmla="*/ 0 h 608"/>
                <a:gd name="T4" fmla="*/ 608 w 608"/>
                <a:gd name="T5" fmla="*/ 608 h 608"/>
                <a:gd name="T6" fmla="*/ 608 w 608"/>
                <a:gd name="T7" fmla="*/ 0 h 608"/>
              </a:gdLst>
              <a:ahLst/>
              <a:cxnLst>
                <a:cxn ang="0">
                  <a:pos x="T0" y="T1"/>
                </a:cxn>
                <a:cxn ang="0">
                  <a:pos x="T2" y="T3"/>
                </a:cxn>
                <a:cxn ang="0">
                  <a:pos x="T4" y="T5"/>
                </a:cxn>
                <a:cxn ang="0">
                  <a:pos x="T6" y="T7"/>
                </a:cxn>
              </a:cxnLst>
              <a:rect l="0" t="0" r="r" b="b"/>
              <a:pathLst>
                <a:path w="608" h="608">
                  <a:moveTo>
                    <a:pt x="608" y="0"/>
                  </a:moveTo>
                  <a:lnTo>
                    <a:pt x="0" y="0"/>
                  </a:lnTo>
                  <a:lnTo>
                    <a:pt x="608" y="608"/>
                  </a:lnTo>
                  <a:lnTo>
                    <a:pt x="608" y="0"/>
                  </a:lnTo>
                  <a:close/>
                </a:path>
              </a:pathLst>
            </a:custGeom>
            <a:solidFill>
              <a:srgbClr val="1D70BB"/>
            </a:solidFill>
            <a:ln w="12700">
              <a:noFill/>
              <a:prstDash val="solid"/>
              <a:round/>
              <a:headEnd/>
              <a:tailEnd/>
            </a:ln>
            <a:effectLst/>
          </p:spPr>
          <p:txBody>
            <a:bodyPr vert="horz" wrap="square" lIns="121920" tIns="60960" rIns="121920" bIns="60960" anchor="t" anchorCtr="0" compatLnSpc="1">
              <a:prstTxWarp prst="textNoShape">
                <a:avLst/>
              </a:prstTxWarp>
              <a:normAutofit/>
            </a:bodyPr>
            <a:lstStyle/>
            <a:p>
              <a:pPr lvl="0" algn="r"/>
              <a:r>
                <a:rPr lang="en-US" altLang="ko-KR" sz="2000" b="1" dirty="0">
                  <a:solidFill>
                    <a:schemeClr val="bg1"/>
                  </a:solidFill>
                  <a:ea typeface="字魂59号-创粗黑" panose="00000500000000000000" pitchFamily="2" charset="-122"/>
                </a:rPr>
                <a:t>3</a:t>
              </a:r>
            </a:p>
          </p:txBody>
        </p:sp>
      </p:grpSp>
      <p:grpSp>
        <p:nvGrpSpPr>
          <p:cNvPr id="41" name="组合 40">
            <a:extLst>
              <a:ext uri="{FF2B5EF4-FFF2-40B4-BE49-F238E27FC236}">
                <a16:creationId xmlns:a16="http://schemas.microsoft.com/office/drawing/2014/main" id="{5B4DB26F-637D-F16D-1CCA-4283EA90E207}"/>
              </a:ext>
            </a:extLst>
          </p:cNvPr>
          <p:cNvGrpSpPr/>
          <p:nvPr/>
        </p:nvGrpSpPr>
        <p:grpSpPr>
          <a:xfrm>
            <a:off x="1251661" y="3232767"/>
            <a:ext cx="2703113" cy="1603337"/>
            <a:chOff x="874712" y="3325188"/>
            <a:chExt cx="2703113" cy="1603337"/>
          </a:xfrm>
        </p:grpSpPr>
        <p:sp>
          <p:nvSpPr>
            <p:cNvPr id="42" name="淘宝-想搞设计PPT(倒卖必究)-42">
              <a:extLst>
                <a:ext uri="{FF2B5EF4-FFF2-40B4-BE49-F238E27FC236}">
                  <a16:creationId xmlns:a16="http://schemas.microsoft.com/office/drawing/2014/main" id="{1DCF2EF2-88EA-10E5-7BAC-3625B05AC2D4}"/>
                </a:ext>
              </a:extLst>
            </p:cNvPr>
            <p:cNvSpPr/>
            <p:nvPr/>
          </p:nvSpPr>
          <p:spPr>
            <a:xfrm>
              <a:off x="874713" y="3802063"/>
              <a:ext cx="2703112" cy="1126462"/>
            </a:xfrm>
            <a:prstGeom prst="rect">
              <a:avLst/>
            </a:prstGeom>
          </p:spPr>
          <p:txBody>
            <a:bodyPr wrap="square">
              <a:spAutoFit/>
              <a:scene3d>
                <a:camera prst="orthographicFront"/>
                <a:lightRig rig="threePt" dir="t"/>
              </a:scene3d>
              <a:sp3d contourW="12700"/>
            </a:bodyPr>
            <a:lstStyle/>
            <a:p>
              <a:pPr>
                <a:lnSpc>
                  <a:spcPct val="120000"/>
                </a:lnSpc>
              </a:pPr>
              <a:r>
                <a:rPr lang="zh-CN" altLang="en-US" sz="1400" dirty="0">
                  <a:solidFill>
                    <a:schemeClr val="tx1">
                      <a:lumMod val="65000"/>
                      <a:lumOff val="35000"/>
                    </a:schemeClr>
                  </a:solidFill>
                  <a:ea typeface="字魂59号-创粗黑" panose="00000500000000000000" pitchFamily="2" charset="-122"/>
                </a:rPr>
                <a:t>用户可以在投影仪或者计算机上进行演示也可以将演示文稿打印出来制作成胶片以便应用到更广泛的领域中</a:t>
              </a:r>
            </a:p>
          </p:txBody>
        </p:sp>
        <p:sp>
          <p:nvSpPr>
            <p:cNvPr id="43" name="淘宝-想搞设计PPT(倒卖必究)-43">
              <a:extLst>
                <a:ext uri="{FF2B5EF4-FFF2-40B4-BE49-F238E27FC236}">
                  <a16:creationId xmlns:a16="http://schemas.microsoft.com/office/drawing/2014/main" id="{2D565EE3-B6AA-0322-05C7-DA2D727683E7}"/>
                </a:ext>
              </a:extLst>
            </p:cNvPr>
            <p:cNvSpPr/>
            <p:nvPr/>
          </p:nvSpPr>
          <p:spPr>
            <a:xfrm>
              <a:off x="874712" y="3325188"/>
              <a:ext cx="2241974" cy="434414"/>
            </a:xfrm>
            <a:prstGeom prst="rect">
              <a:avLst/>
            </a:prstGeom>
          </p:spPr>
          <p:txBody>
            <a:bodyPr wrap="square">
              <a:spAutoFit/>
              <a:scene3d>
                <a:camera prst="orthographicFront"/>
                <a:lightRig rig="threePt" dir="t"/>
              </a:scene3d>
              <a:sp3d contourW="12700"/>
            </a:bodyPr>
            <a:lstStyle/>
            <a:p>
              <a:pPr>
                <a:lnSpc>
                  <a:spcPct val="120000"/>
                </a:lnSpc>
              </a:pPr>
              <a:r>
                <a:rPr lang="zh-CN" altLang="en-US" sz="2000" b="1" dirty="0">
                  <a:solidFill>
                    <a:schemeClr val="tx1">
                      <a:lumMod val="65000"/>
                      <a:lumOff val="35000"/>
                    </a:schemeClr>
                  </a:solidFill>
                  <a:ea typeface="字魂59号-创粗黑" panose="00000500000000000000" pitchFamily="2" charset="-122"/>
                </a:rPr>
                <a:t>标题文字添加</a:t>
              </a:r>
            </a:p>
          </p:txBody>
        </p:sp>
      </p:grpSp>
      <p:grpSp>
        <p:nvGrpSpPr>
          <p:cNvPr id="53" name="组合 52">
            <a:extLst>
              <a:ext uri="{FF2B5EF4-FFF2-40B4-BE49-F238E27FC236}">
                <a16:creationId xmlns:a16="http://schemas.microsoft.com/office/drawing/2014/main" id="{EC2B658C-D390-9983-A100-7EFA97B60A43}"/>
              </a:ext>
            </a:extLst>
          </p:cNvPr>
          <p:cNvGrpSpPr/>
          <p:nvPr/>
        </p:nvGrpSpPr>
        <p:grpSpPr>
          <a:xfrm>
            <a:off x="4792068" y="3232767"/>
            <a:ext cx="2703113" cy="1603337"/>
            <a:chOff x="874712" y="3325188"/>
            <a:chExt cx="2703113" cy="1603337"/>
          </a:xfrm>
        </p:grpSpPr>
        <p:sp>
          <p:nvSpPr>
            <p:cNvPr id="54" name="淘宝-想搞设计PPT(倒卖必究)-54">
              <a:extLst>
                <a:ext uri="{FF2B5EF4-FFF2-40B4-BE49-F238E27FC236}">
                  <a16:creationId xmlns:a16="http://schemas.microsoft.com/office/drawing/2014/main" id="{08A293DD-B089-0E33-D9EB-C33433D47CAE}"/>
                </a:ext>
              </a:extLst>
            </p:cNvPr>
            <p:cNvSpPr/>
            <p:nvPr/>
          </p:nvSpPr>
          <p:spPr>
            <a:xfrm>
              <a:off x="874713" y="3802063"/>
              <a:ext cx="2703112" cy="1126462"/>
            </a:xfrm>
            <a:prstGeom prst="rect">
              <a:avLst/>
            </a:prstGeom>
          </p:spPr>
          <p:txBody>
            <a:bodyPr wrap="square">
              <a:spAutoFit/>
              <a:scene3d>
                <a:camera prst="orthographicFront"/>
                <a:lightRig rig="threePt" dir="t"/>
              </a:scene3d>
              <a:sp3d contourW="12700"/>
            </a:bodyPr>
            <a:lstStyle/>
            <a:p>
              <a:pPr>
                <a:lnSpc>
                  <a:spcPct val="120000"/>
                </a:lnSpc>
              </a:pPr>
              <a:r>
                <a:rPr lang="zh-CN" altLang="en-US" sz="1400" dirty="0">
                  <a:solidFill>
                    <a:schemeClr val="tx1">
                      <a:lumMod val="65000"/>
                      <a:lumOff val="35000"/>
                    </a:schemeClr>
                  </a:solidFill>
                  <a:ea typeface="字魂59号-创粗黑" panose="00000500000000000000" pitchFamily="2" charset="-122"/>
                </a:rPr>
                <a:t>用户可以在投影仪或者计算机上进行演示也可以将演示文稿打印出来制作成胶片以便应用到更广泛的领域中</a:t>
              </a:r>
            </a:p>
          </p:txBody>
        </p:sp>
        <p:sp>
          <p:nvSpPr>
            <p:cNvPr id="55" name="淘宝-想搞设计PPT(倒卖必究)-55">
              <a:extLst>
                <a:ext uri="{FF2B5EF4-FFF2-40B4-BE49-F238E27FC236}">
                  <a16:creationId xmlns:a16="http://schemas.microsoft.com/office/drawing/2014/main" id="{EB3926F3-956F-5612-6191-78C67C7A68EF}"/>
                </a:ext>
              </a:extLst>
            </p:cNvPr>
            <p:cNvSpPr/>
            <p:nvPr/>
          </p:nvSpPr>
          <p:spPr>
            <a:xfrm>
              <a:off x="874712" y="3325188"/>
              <a:ext cx="2241974" cy="434414"/>
            </a:xfrm>
            <a:prstGeom prst="rect">
              <a:avLst/>
            </a:prstGeom>
          </p:spPr>
          <p:txBody>
            <a:bodyPr wrap="square">
              <a:spAutoFit/>
              <a:scene3d>
                <a:camera prst="orthographicFront"/>
                <a:lightRig rig="threePt" dir="t"/>
              </a:scene3d>
              <a:sp3d contourW="12700"/>
            </a:bodyPr>
            <a:lstStyle/>
            <a:p>
              <a:pPr>
                <a:lnSpc>
                  <a:spcPct val="120000"/>
                </a:lnSpc>
              </a:pPr>
              <a:r>
                <a:rPr lang="zh-CN" altLang="en-US" sz="2000" b="1" dirty="0">
                  <a:solidFill>
                    <a:schemeClr val="tx1">
                      <a:lumMod val="65000"/>
                      <a:lumOff val="35000"/>
                    </a:schemeClr>
                  </a:solidFill>
                  <a:ea typeface="字魂59号-创粗黑" panose="00000500000000000000" pitchFamily="2" charset="-122"/>
                </a:rPr>
                <a:t>标题文字添加</a:t>
              </a:r>
            </a:p>
          </p:txBody>
        </p:sp>
      </p:grpSp>
      <p:grpSp>
        <p:nvGrpSpPr>
          <p:cNvPr id="56" name="组合 55">
            <a:extLst>
              <a:ext uri="{FF2B5EF4-FFF2-40B4-BE49-F238E27FC236}">
                <a16:creationId xmlns:a16="http://schemas.microsoft.com/office/drawing/2014/main" id="{5E408D6B-2651-F58E-2E27-78B2FC4DA045}"/>
              </a:ext>
            </a:extLst>
          </p:cNvPr>
          <p:cNvGrpSpPr/>
          <p:nvPr/>
        </p:nvGrpSpPr>
        <p:grpSpPr>
          <a:xfrm>
            <a:off x="8335368" y="3232767"/>
            <a:ext cx="2703113" cy="1603337"/>
            <a:chOff x="874712" y="3325188"/>
            <a:chExt cx="2703113" cy="1603337"/>
          </a:xfrm>
        </p:grpSpPr>
        <p:sp>
          <p:nvSpPr>
            <p:cNvPr id="57" name="淘宝-想搞设计PPT(倒卖必究)-57">
              <a:extLst>
                <a:ext uri="{FF2B5EF4-FFF2-40B4-BE49-F238E27FC236}">
                  <a16:creationId xmlns:a16="http://schemas.microsoft.com/office/drawing/2014/main" id="{CC6D4118-0AAF-F3B4-9488-19B477116A9C}"/>
                </a:ext>
              </a:extLst>
            </p:cNvPr>
            <p:cNvSpPr/>
            <p:nvPr/>
          </p:nvSpPr>
          <p:spPr>
            <a:xfrm>
              <a:off x="874713" y="3802063"/>
              <a:ext cx="2703112" cy="1126462"/>
            </a:xfrm>
            <a:prstGeom prst="rect">
              <a:avLst/>
            </a:prstGeom>
          </p:spPr>
          <p:txBody>
            <a:bodyPr wrap="square">
              <a:spAutoFit/>
              <a:scene3d>
                <a:camera prst="orthographicFront"/>
                <a:lightRig rig="threePt" dir="t"/>
              </a:scene3d>
              <a:sp3d contourW="12700"/>
            </a:bodyPr>
            <a:lstStyle/>
            <a:p>
              <a:pPr>
                <a:lnSpc>
                  <a:spcPct val="120000"/>
                </a:lnSpc>
              </a:pPr>
              <a:r>
                <a:rPr lang="zh-CN" altLang="en-US" sz="1400" dirty="0">
                  <a:solidFill>
                    <a:schemeClr val="tx1">
                      <a:lumMod val="65000"/>
                      <a:lumOff val="35000"/>
                    </a:schemeClr>
                  </a:solidFill>
                  <a:ea typeface="字魂59号-创粗黑" panose="00000500000000000000" pitchFamily="2" charset="-122"/>
                </a:rPr>
                <a:t>用户可以在投影仪或者计算机上进行演示也可以将演示文稿打印出来制作成胶片以便应用到更广泛的领域中</a:t>
              </a:r>
            </a:p>
          </p:txBody>
        </p:sp>
        <p:sp>
          <p:nvSpPr>
            <p:cNvPr id="58" name="淘宝-想搞设计PPT(倒卖必究)-58">
              <a:extLst>
                <a:ext uri="{FF2B5EF4-FFF2-40B4-BE49-F238E27FC236}">
                  <a16:creationId xmlns:a16="http://schemas.microsoft.com/office/drawing/2014/main" id="{ECC8BA47-73DE-7522-1C31-51DE4D97C5BC}"/>
                </a:ext>
              </a:extLst>
            </p:cNvPr>
            <p:cNvSpPr/>
            <p:nvPr/>
          </p:nvSpPr>
          <p:spPr>
            <a:xfrm>
              <a:off x="874712" y="3325188"/>
              <a:ext cx="2241974" cy="434414"/>
            </a:xfrm>
            <a:prstGeom prst="rect">
              <a:avLst/>
            </a:prstGeom>
          </p:spPr>
          <p:txBody>
            <a:bodyPr wrap="square">
              <a:spAutoFit/>
              <a:scene3d>
                <a:camera prst="orthographicFront"/>
                <a:lightRig rig="threePt" dir="t"/>
              </a:scene3d>
              <a:sp3d contourW="12700"/>
            </a:bodyPr>
            <a:lstStyle/>
            <a:p>
              <a:pPr>
                <a:lnSpc>
                  <a:spcPct val="120000"/>
                </a:lnSpc>
              </a:pPr>
              <a:r>
                <a:rPr lang="zh-CN" altLang="en-US" sz="2000" b="1" dirty="0">
                  <a:solidFill>
                    <a:schemeClr val="tx1">
                      <a:lumMod val="65000"/>
                      <a:lumOff val="35000"/>
                    </a:schemeClr>
                  </a:solidFill>
                  <a:ea typeface="字魂59号-创粗黑" panose="00000500000000000000" pitchFamily="2" charset="-122"/>
                </a:rPr>
                <a:t>标题文字添加</a:t>
              </a:r>
            </a:p>
          </p:txBody>
        </p:sp>
      </p:grpSp>
      <p:sp>
        <p:nvSpPr>
          <p:cNvPr id="59" name="淘宝-想搞设计PPT(倒卖必究)-59">
            <a:extLst>
              <a:ext uri="{FF2B5EF4-FFF2-40B4-BE49-F238E27FC236}">
                <a16:creationId xmlns:a16="http://schemas.microsoft.com/office/drawing/2014/main" id="{5C75196E-F551-ECFE-9256-4505E22DE4EB}"/>
              </a:ext>
            </a:extLst>
          </p:cNvPr>
          <p:cNvSpPr/>
          <p:nvPr/>
        </p:nvSpPr>
        <p:spPr>
          <a:xfrm>
            <a:off x="5617677" y="2431374"/>
            <a:ext cx="437690" cy="437688"/>
          </a:xfrm>
          <a:custGeom>
            <a:avLst/>
            <a:gdLst/>
            <a:ahLst/>
            <a:cxnLst>
              <a:cxn ang="0">
                <a:pos x="wd2" y="hd2"/>
              </a:cxn>
              <a:cxn ang="5400000">
                <a:pos x="wd2" y="hd2"/>
              </a:cxn>
              <a:cxn ang="10800000">
                <a:pos x="wd2" y="hd2"/>
              </a:cxn>
              <a:cxn ang="16200000">
                <a:pos x="wd2" y="hd2"/>
              </a:cxn>
            </a:cxnLst>
            <a:rect l="0" t="0" r="r" b="b"/>
            <a:pathLst>
              <a:path w="21551" h="21600" extrusionOk="0">
                <a:moveTo>
                  <a:pt x="19313" y="4353"/>
                </a:moveTo>
                <a:lnTo>
                  <a:pt x="16178" y="7496"/>
                </a:lnTo>
                <a:cubicBezTo>
                  <a:pt x="16034" y="7640"/>
                  <a:pt x="15980" y="7851"/>
                  <a:pt x="16036" y="8047"/>
                </a:cubicBezTo>
                <a:lnTo>
                  <a:pt x="18732" y="17470"/>
                </a:lnTo>
                <a:cubicBezTo>
                  <a:pt x="18788" y="17666"/>
                  <a:pt x="18734" y="17878"/>
                  <a:pt x="18590" y="18022"/>
                </a:cubicBezTo>
                <a:lnTo>
                  <a:pt x="17170" y="19445"/>
                </a:lnTo>
                <a:cubicBezTo>
                  <a:pt x="17059" y="19556"/>
                  <a:pt x="16916" y="19609"/>
                  <a:pt x="16775" y="19609"/>
                </a:cubicBezTo>
                <a:cubicBezTo>
                  <a:pt x="16581" y="19609"/>
                  <a:pt x="16390" y="19510"/>
                  <a:pt x="16285" y="19322"/>
                </a:cubicBezTo>
                <a:lnTo>
                  <a:pt x="12375" y="12317"/>
                </a:lnTo>
                <a:cubicBezTo>
                  <a:pt x="12271" y="12129"/>
                  <a:pt x="12079" y="12029"/>
                  <a:pt x="11886" y="12029"/>
                </a:cubicBezTo>
                <a:cubicBezTo>
                  <a:pt x="11744" y="12029"/>
                  <a:pt x="11602" y="12083"/>
                  <a:pt x="11491" y="12194"/>
                </a:cubicBezTo>
                <a:lnTo>
                  <a:pt x="8519" y="15172"/>
                </a:lnTo>
                <a:cubicBezTo>
                  <a:pt x="8388" y="15304"/>
                  <a:pt x="8330" y="15492"/>
                  <a:pt x="8365" y="15674"/>
                </a:cubicBezTo>
                <a:lnTo>
                  <a:pt x="8996" y="18989"/>
                </a:lnTo>
                <a:cubicBezTo>
                  <a:pt x="9031" y="19171"/>
                  <a:pt x="8973" y="19359"/>
                  <a:pt x="8842" y="19491"/>
                </a:cubicBezTo>
                <a:lnTo>
                  <a:pt x="8441" y="19893"/>
                </a:lnTo>
                <a:cubicBezTo>
                  <a:pt x="8330" y="20004"/>
                  <a:pt x="8187" y="20058"/>
                  <a:pt x="8046" y="20058"/>
                </a:cubicBezTo>
                <a:cubicBezTo>
                  <a:pt x="7852" y="20058"/>
                  <a:pt x="7661" y="19958"/>
                  <a:pt x="7556" y="19770"/>
                </a:cubicBezTo>
                <a:lnTo>
                  <a:pt x="5577" y="16226"/>
                </a:lnTo>
                <a:cubicBezTo>
                  <a:pt x="5526" y="16136"/>
                  <a:pt x="5452" y="16061"/>
                  <a:pt x="5362" y="16010"/>
                </a:cubicBezTo>
                <a:lnTo>
                  <a:pt x="1826" y="14027"/>
                </a:lnTo>
                <a:cubicBezTo>
                  <a:pt x="1502" y="13845"/>
                  <a:pt x="1441" y="13403"/>
                  <a:pt x="1703" y="13141"/>
                </a:cubicBezTo>
                <a:lnTo>
                  <a:pt x="2105" y="12738"/>
                </a:lnTo>
                <a:cubicBezTo>
                  <a:pt x="2211" y="12632"/>
                  <a:pt x="2354" y="12574"/>
                  <a:pt x="2501" y="12574"/>
                </a:cubicBezTo>
                <a:cubicBezTo>
                  <a:pt x="2536" y="12574"/>
                  <a:pt x="2571" y="12577"/>
                  <a:pt x="2606" y="12584"/>
                </a:cubicBezTo>
                <a:lnTo>
                  <a:pt x="5913" y="13216"/>
                </a:lnTo>
                <a:cubicBezTo>
                  <a:pt x="5948" y="13223"/>
                  <a:pt x="5983" y="13226"/>
                  <a:pt x="6018" y="13226"/>
                </a:cubicBezTo>
                <a:cubicBezTo>
                  <a:pt x="6165" y="13226"/>
                  <a:pt x="6308" y="13168"/>
                  <a:pt x="6414" y="13062"/>
                </a:cubicBezTo>
                <a:lnTo>
                  <a:pt x="9385" y="10083"/>
                </a:lnTo>
                <a:cubicBezTo>
                  <a:pt x="9648" y="9820"/>
                  <a:pt x="9587" y="9379"/>
                  <a:pt x="9263" y="9197"/>
                </a:cubicBezTo>
                <a:lnTo>
                  <a:pt x="2273" y="5278"/>
                </a:lnTo>
                <a:cubicBezTo>
                  <a:pt x="1949" y="5097"/>
                  <a:pt x="1888" y="4655"/>
                  <a:pt x="2150" y="4392"/>
                </a:cubicBezTo>
                <a:lnTo>
                  <a:pt x="3571" y="2968"/>
                </a:lnTo>
                <a:cubicBezTo>
                  <a:pt x="3677" y="2862"/>
                  <a:pt x="3820" y="2804"/>
                  <a:pt x="3966" y="2804"/>
                </a:cubicBezTo>
                <a:cubicBezTo>
                  <a:pt x="4018" y="2804"/>
                  <a:pt x="4070" y="2811"/>
                  <a:pt x="4121" y="2826"/>
                </a:cubicBezTo>
                <a:lnTo>
                  <a:pt x="13523" y="5528"/>
                </a:lnTo>
                <a:cubicBezTo>
                  <a:pt x="13574" y="5543"/>
                  <a:pt x="13625" y="5550"/>
                  <a:pt x="13677" y="5550"/>
                </a:cubicBezTo>
                <a:cubicBezTo>
                  <a:pt x="13823" y="5550"/>
                  <a:pt x="13966" y="5493"/>
                  <a:pt x="14073" y="5386"/>
                </a:cubicBezTo>
                <a:lnTo>
                  <a:pt x="17208" y="2243"/>
                </a:lnTo>
                <a:cubicBezTo>
                  <a:pt x="17593" y="1857"/>
                  <a:pt x="18321" y="1542"/>
                  <a:pt x="18937" y="1542"/>
                </a:cubicBezTo>
                <a:cubicBezTo>
                  <a:pt x="19252" y="1542"/>
                  <a:pt x="19538" y="1624"/>
                  <a:pt x="19734" y="1821"/>
                </a:cubicBezTo>
                <a:cubicBezTo>
                  <a:pt x="20316" y="2404"/>
                  <a:pt x="19895" y="3770"/>
                  <a:pt x="19313" y="4353"/>
                </a:cubicBezTo>
                <a:cubicBezTo>
                  <a:pt x="19313" y="4353"/>
                  <a:pt x="19313" y="4353"/>
                  <a:pt x="19313" y="4353"/>
                </a:cubicBezTo>
                <a:close/>
                <a:moveTo>
                  <a:pt x="20822" y="731"/>
                </a:moveTo>
                <a:cubicBezTo>
                  <a:pt x="20557" y="465"/>
                  <a:pt x="20235" y="268"/>
                  <a:pt x="19866" y="145"/>
                </a:cubicBezTo>
                <a:cubicBezTo>
                  <a:pt x="19578" y="49"/>
                  <a:pt x="19266" y="0"/>
                  <a:pt x="18937" y="0"/>
                </a:cubicBezTo>
                <a:cubicBezTo>
                  <a:pt x="18441" y="0"/>
                  <a:pt x="17909" y="111"/>
                  <a:pt x="17399" y="322"/>
                </a:cubicBezTo>
                <a:cubicBezTo>
                  <a:pt x="16897" y="530"/>
                  <a:pt x="16455" y="817"/>
                  <a:pt x="16120" y="1153"/>
                </a:cubicBezTo>
                <a:lnTo>
                  <a:pt x="13392" y="3887"/>
                </a:lnTo>
                <a:lnTo>
                  <a:pt x="4545" y="1343"/>
                </a:lnTo>
                <a:cubicBezTo>
                  <a:pt x="4357" y="1289"/>
                  <a:pt x="4162" y="1262"/>
                  <a:pt x="3966" y="1262"/>
                </a:cubicBezTo>
                <a:cubicBezTo>
                  <a:pt x="3691" y="1262"/>
                  <a:pt x="3423" y="1315"/>
                  <a:pt x="3169" y="1420"/>
                </a:cubicBezTo>
                <a:cubicBezTo>
                  <a:pt x="2911" y="1526"/>
                  <a:pt x="2680" y="1680"/>
                  <a:pt x="2482" y="1878"/>
                </a:cubicBezTo>
                <a:lnTo>
                  <a:pt x="1062" y="3301"/>
                </a:lnTo>
                <a:cubicBezTo>
                  <a:pt x="828" y="3536"/>
                  <a:pt x="650" y="3827"/>
                  <a:pt x="549" y="4142"/>
                </a:cubicBezTo>
                <a:cubicBezTo>
                  <a:pt x="452" y="4442"/>
                  <a:pt x="424" y="4765"/>
                  <a:pt x="467" y="5077"/>
                </a:cubicBezTo>
                <a:cubicBezTo>
                  <a:pt x="511" y="5389"/>
                  <a:pt x="625" y="5693"/>
                  <a:pt x="799" y="5955"/>
                </a:cubicBezTo>
                <a:cubicBezTo>
                  <a:pt x="982" y="6230"/>
                  <a:pt x="1232" y="6462"/>
                  <a:pt x="1522" y="6624"/>
                </a:cubicBezTo>
                <a:lnTo>
                  <a:pt x="7382" y="9910"/>
                </a:lnTo>
                <a:lnTo>
                  <a:pt x="5692" y="11604"/>
                </a:lnTo>
                <a:lnTo>
                  <a:pt x="2894" y="11069"/>
                </a:lnTo>
                <a:cubicBezTo>
                  <a:pt x="2765" y="11044"/>
                  <a:pt x="2632" y="11031"/>
                  <a:pt x="2501" y="11031"/>
                </a:cubicBezTo>
                <a:cubicBezTo>
                  <a:pt x="2225" y="11031"/>
                  <a:pt x="1956" y="11085"/>
                  <a:pt x="1701" y="11190"/>
                </a:cubicBezTo>
                <a:cubicBezTo>
                  <a:pt x="1444" y="11296"/>
                  <a:pt x="1213" y="11450"/>
                  <a:pt x="1017" y="11647"/>
                </a:cubicBezTo>
                <a:lnTo>
                  <a:pt x="615" y="12050"/>
                </a:lnTo>
                <a:cubicBezTo>
                  <a:pt x="380" y="12285"/>
                  <a:pt x="203" y="12576"/>
                  <a:pt x="101" y="12891"/>
                </a:cubicBezTo>
                <a:cubicBezTo>
                  <a:pt x="5" y="13191"/>
                  <a:pt x="-23" y="13513"/>
                  <a:pt x="20" y="13826"/>
                </a:cubicBezTo>
                <a:cubicBezTo>
                  <a:pt x="63" y="14138"/>
                  <a:pt x="178" y="14441"/>
                  <a:pt x="352" y="14703"/>
                </a:cubicBezTo>
                <a:cubicBezTo>
                  <a:pt x="535" y="14979"/>
                  <a:pt x="785" y="15210"/>
                  <a:pt x="1074" y="15373"/>
                </a:cubicBezTo>
                <a:lnTo>
                  <a:pt x="4369" y="17221"/>
                </a:lnTo>
                <a:lnTo>
                  <a:pt x="6213" y="20524"/>
                </a:lnTo>
                <a:cubicBezTo>
                  <a:pt x="6584" y="21188"/>
                  <a:pt x="7286" y="21600"/>
                  <a:pt x="8046" y="21600"/>
                </a:cubicBezTo>
                <a:cubicBezTo>
                  <a:pt x="8606" y="21600"/>
                  <a:pt x="9132" y="21381"/>
                  <a:pt x="9529" y="20984"/>
                </a:cubicBezTo>
                <a:lnTo>
                  <a:pt x="9930" y="20581"/>
                </a:lnTo>
                <a:cubicBezTo>
                  <a:pt x="10422" y="20088"/>
                  <a:pt x="10638" y="19385"/>
                  <a:pt x="10508" y="18700"/>
                </a:cubicBezTo>
                <a:lnTo>
                  <a:pt x="9974" y="15896"/>
                </a:lnTo>
                <a:lnTo>
                  <a:pt x="11664" y="14201"/>
                </a:lnTo>
                <a:lnTo>
                  <a:pt x="14942" y="20075"/>
                </a:lnTo>
                <a:cubicBezTo>
                  <a:pt x="15313" y="20739"/>
                  <a:pt x="16015" y="21152"/>
                  <a:pt x="16775" y="21152"/>
                </a:cubicBezTo>
                <a:cubicBezTo>
                  <a:pt x="17335" y="21152"/>
                  <a:pt x="17861" y="20933"/>
                  <a:pt x="18258" y="20536"/>
                </a:cubicBezTo>
                <a:lnTo>
                  <a:pt x="19678" y="19113"/>
                </a:lnTo>
                <a:cubicBezTo>
                  <a:pt x="20217" y="18572"/>
                  <a:pt x="20422" y="17780"/>
                  <a:pt x="20211" y="17045"/>
                </a:cubicBezTo>
                <a:lnTo>
                  <a:pt x="17674" y="8178"/>
                </a:lnTo>
                <a:lnTo>
                  <a:pt x="20402" y="5443"/>
                </a:lnTo>
                <a:cubicBezTo>
                  <a:pt x="20900" y="4943"/>
                  <a:pt x="21298" y="4185"/>
                  <a:pt x="21464" y="3413"/>
                </a:cubicBezTo>
                <a:cubicBezTo>
                  <a:pt x="21559" y="2971"/>
                  <a:pt x="21577" y="2546"/>
                  <a:pt x="21517" y="2149"/>
                </a:cubicBezTo>
                <a:cubicBezTo>
                  <a:pt x="21432" y="1592"/>
                  <a:pt x="21192" y="1102"/>
                  <a:pt x="20822" y="731"/>
                </a:cubicBezTo>
                <a:cubicBezTo>
                  <a:pt x="20822" y="731"/>
                  <a:pt x="20822" y="731"/>
                  <a:pt x="20822" y="731"/>
                </a:cubicBezTo>
                <a:close/>
              </a:path>
            </a:pathLst>
          </a:custGeom>
          <a:solidFill>
            <a:srgbClr val="2294FA"/>
          </a:solidFill>
          <a:ln w="12700" cap="flat">
            <a:noFill/>
            <a:miter lim="400000"/>
          </a:ln>
          <a:effectLst/>
        </p:spPr>
        <p:txBody>
          <a:bodyPr anchor="ctr"/>
          <a:lstStyle/>
          <a:p>
            <a:pPr algn="ctr"/>
            <a:endParaRPr dirty="0">
              <a:ea typeface="字魂59号-创粗黑" panose="00000500000000000000" pitchFamily="2" charset="-122"/>
            </a:endParaRPr>
          </a:p>
        </p:txBody>
      </p:sp>
      <p:sp>
        <p:nvSpPr>
          <p:cNvPr id="60" name="淘宝-想搞设计PPT(倒卖必究)-60">
            <a:extLst>
              <a:ext uri="{FF2B5EF4-FFF2-40B4-BE49-F238E27FC236}">
                <a16:creationId xmlns:a16="http://schemas.microsoft.com/office/drawing/2014/main" id="{FE6F03D4-B46B-B966-8422-3143F0690C80}"/>
              </a:ext>
            </a:extLst>
          </p:cNvPr>
          <p:cNvSpPr/>
          <p:nvPr/>
        </p:nvSpPr>
        <p:spPr>
          <a:xfrm>
            <a:off x="2026602" y="2453586"/>
            <a:ext cx="471852" cy="383406"/>
          </a:xfrm>
          <a:custGeom>
            <a:avLst/>
            <a:gdLst/>
            <a:ahLst/>
            <a:cxnLst>
              <a:cxn ang="0">
                <a:pos x="wd2" y="hd2"/>
              </a:cxn>
              <a:cxn ang="5400000">
                <a:pos x="wd2" y="hd2"/>
              </a:cxn>
              <a:cxn ang="10800000">
                <a:pos x="wd2" y="hd2"/>
              </a:cxn>
              <a:cxn ang="16200000">
                <a:pos x="wd2" y="hd2"/>
              </a:cxn>
            </a:cxnLst>
            <a:rect l="0" t="0" r="r" b="b"/>
            <a:pathLst>
              <a:path w="21600" h="21600" extrusionOk="0">
                <a:moveTo>
                  <a:pt x="2024" y="0"/>
                </a:moveTo>
                <a:cubicBezTo>
                  <a:pt x="912" y="0"/>
                  <a:pt x="0" y="1122"/>
                  <a:pt x="0" y="2491"/>
                </a:cubicBezTo>
                <a:lnTo>
                  <a:pt x="0" y="11634"/>
                </a:lnTo>
                <a:cubicBezTo>
                  <a:pt x="0" y="13008"/>
                  <a:pt x="912" y="14134"/>
                  <a:pt x="2024" y="14134"/>
                </a:cubicBezTo>
                <a:lnTo>
                  <a:pt x="2024" y="16617"/>
                </a:lnTo>
                <a:cubicBezTo>
                  <a:pt x="2024" y="17994"/>
                  <a:pt x="2935" y="19109"/>
                  <a:pt x="4049" y="19109"/>
                </a:cubicBezTo>
                <a:lnTo>
                  <a:pt x="4822" y="19109"/>
                </a:lnTo>
                <a:cubicBezTo>
                  <a:pt x="5125" y="20540"/>
                  <a:pt x="6166" y="21600"/>
                  <a:pt x="7423" y="21600"/>
                </a:cubicBezTo>
                <a:cubicBezTo>
                  <a:pt x="8673" y="21600"/>
                  <a:pt x="9726" y="20540"/>
                  <a:pt x="10030" y="19109"/>
                </a:cubicBezTo>
                <a:lnTo>
                  <a:pt x="13594" y="19109"/>
                </a:lnTo>
                <a:cubicBezTo>
                  <a:pt x="13897" y="20540"/>
                  <a:pt x="14942" y="21600"/>
                  <a:pt x="16202" y="21600"/>
                </a:cubicBezTo>
                <a:cubicBezTo>
                  <a:pt x="17449" y="21600"/>
                  <a:pt x="18498" y="20540"/>
                  <a:pt x="18803" y="19109"/>
                </a:cubicBezTo>
                <a:lnTo>
                  <a:pt x="19576" y="19109"/>
                </a:lnTo>
                <a:cubicBezTo>
                  <a:pt x="20692" y="19109"/>
                  <a:pt x="21600" y="17994"/>
                  <a:pt x="21600" y="16617"/>
                </a:cubicBezTo>
                <a:lnTo>
                  <a:pt x="21600" y="11634"/>
                </a:lnTo>
                <a:cubicBezTo>
                  <a:pt x="21600" y="11142"/>
                  <a:pt x="21482" y="10663"/>
                  <a:pt x="21259" y="10248"/>
                </a:cubicBezTo>
                <a:lnTo>
                  <a:pt x="18554" y="5265"/>
                </a:lnTo>
                <a:cubicBezTo>
                  <a:pt x="18182" y="4566"/>
                  <a:pt x="17557" y="4160"/>
                  <a:pt x="16876" y="4160"/>
                </a:cubicBezTo>
                <a:lnTo>
                  <a:pt x="14177" y="4160"/>
                </a:lnTo>
                <a:lnTo>
                  <a:pt x="14177" y="2491"/>
                </a:lnTo>
                <a:cubicBezTo>
                  <a:pt x="14177" y="1122"/>
                  <a:pt x="13265" y="0"/>
                  <a:pt x="12146" y="0"/>
                </a:cubicBezTo>
                <a:lnTo>
                  <a:pt x="2024" y="0"/>
                </a:lnTo>
                <a:close/>
                <a:moveTo>
                  <a:pt x="2024" y="1669"/>
                </a:moveTo>
                <a:lnTo>
                  <a:pt x="12146" y="1669"/>
                </a:lnTo>
                <a:cubicBezTo>
                  <a:pt x="12524" y="1669"/>
                  <a:pt x="12821" y="2034"/>
                  <a:pt x="12821" y="2491"/>
                </a:cubicBezTo>
                <a:lnTo>
                  <a:pt x="12821" y="11634"/>
                </a:lnTo>
                <a:cubicBezTo>
                  <a:pt x="12821" y="12090"/>
                  <a:pt x="12524" y="12465"/>
                  <a:pt x="12146" y="12465"/>
                </a:cubicBezTo>
                <a:cubicBezTo>
                  <a:pt x="12146" y="12465"/>
                  <a:pt x="2024" y="12465"/>
                  <a:pt x="2024" y="12465"/>
                </a:cubicBezTo>
                <a:cubicBezTo>
                  <a:pt x="1649" y="12465"/>
                  <a:pt x="1350" y="12090"/>
                  <a:pt x="1350" y="11634"/>
                </a:cubicBezTo>
                <a:lnTo>
                  <a:pt x="1350" y="2491"/>
                </a:lnTo>
                <a:cubicBezTo>
                  <a:pt x="1350" y="2034"/>
                  <a:pt x="1649" y="1669"/>
                  <a:pt x="2024" y="1669"/>
                </a:cubicBezTo>
                <a:close/>
                <a:moveTo>
                  <a:pt x="14177" y="5821"/>
                </a:moveTo>
                <a:lnTo>
                  <a:pt x="16876" y="5821"/>
                </a:lnTo>
                <a:cubicBezTo>
                  <a:pt x="17102" y="5821"/>
                  <a:pt x="17311" y="5958"/>
                  <a:pt x="17440" y="6184"/>
                </a:cubicBezTo>
                <a:lnTo>
                  <a:pt x="20132" y="11175"/>
                </a:lnTo>
                <a:cubicBezTo>
                  <a:pt x="20206" y="11307"/>
                  <a:pt x="20250" y="11475"/>
                  <a:pt x="20250" y="11634"/>
                </a:cubicBezTo>
                <a:cubicBezTo>
                  <a:pt x="20250" y="11634"/>
                  <a:pt x="20250" y="16617"/>
                  <a:pt x="20250" y="16617"/>
                </a:cubicBezTo>
                <a:cubicBezTo>
                  <a:pt x="20250" y="17074"/>
                  <a:pt x="19946" y="17448"/>
                  <a:pt x="19576" y="17448"/>
                </a:cubicBezTo>
                <a:lnTo>
                  <a:pt x="18803" y="17448"/>
                </a:lnTo>
                <a:cubicBezTo>
                  <a:pt x="18498" y="16016"/>
                  <a:pt x="17455" y="14956"/>
                  <a:pt x="16202" y="14956"/>
                </a:cubicBezTo>
                <a:cubicBezTo>
                  <a:pt x="14942" y="14956"/>
                  <a:pt x="13897" y="16016"/>
                  <a:pt x="13594" y="17448"/>
                </a:cubicBezTo>
                <a:lnTo>
                  <a:pt x="10030" y="17448"/>
                </a:lnTo>
                <a:cubicBezTo>
                  <a:pt x="9729" y="16016"/>
                  <a:pt x="8678" y="14956"/>
                  <a:pt x="7423" y="14956"/>
                </a:cubicBezTo>
                <a:cubicBezTo>
                  <a:pt x="6166" y="14956"/>
                  <a:pt x="5125" y="16016"/>
                  <a:pt x="4822" y="17448"/>
                </a:cubicBezTo>
                <a:lnTo>
                  <a:pt x="4049" y="17448"/>
                </a:lnTo>
                <a:cubicBezTo>
                  <a:pt x="3676" y="17448"/>
                  <a:pt x="3374" y="17074"/>
                  <a:pt x="3374" y="16617"/>
                </a:cubicBezTo>
                <a:lnTo>
                  <a:pt x="3374" y="14134"/>
                </a:lnTo>
                <a:lnTo>
                  <a:pt x="12146" y="14134"/>
                </a:lnTo>
                <a:cubicBezTo>
                  <a:pt x="13265" y="14134"/>
                  <a:pt x="14177" y="13008"/>
                  <a:pt x="14177" y="11634"/>
                </a:cubicBezTo>
                <a:lnTo>
                  <a:pt x="14177" y="5821"/>
                </a:lnTo>
                <a:close/>
                <a:moveTo>
                  <a:pt x="15553" y="6450"/>
                </a:moveTo>
                <a:cubicBezTo>
                  <a:pt x="15182" y="6450"/>
                  <a:pt x="14885" y="6824"/>
                  <a:pt x="14885" y="7281"/>
                </a:cubicBezTo>
                <a:lnTo>
                  <a:pt x="14885" y="12263"/>
                </a:lnTo>
                <a:cubicBezTo>
                  <a:pt x="14885" y="12721"/>
                  <a:pt x="15182" y="13102"/>
                  <a:pt x="15553" y="13102"/>
                </a:cubicBezTo>
                <a:lnTo>
                  <a:pt x="18259" y="13102"/>
                </a:lnTo>
                <a:cubicBezTo>
                  <a:pt x="18629" y="13102"/>
                  <a:pt x="18934" y="12721"/>
                  <a:pt x="18934" y="12263"/>
                </a:cubicBezTo>
                <a:lnTo>
                  <a:pt x="18934" y="11022"/>
                </a:lnTo>
                <a:cubicBezTo>
                  <a:pt x="18934" y="10857"/>
                  <a:pt x="18888" y="10694"/>
                  <a:pt x="18816" y="10554"/>
                </a:cubicBezTo>
                <a:cubicBezTo>
                  <a:pt x="18816" y="10554"/>
                  <a:pt x="16798" y="6829"/>
                  <a:pt x="16798" y="6829"/>
                </a:cubicBezTo>
                <a:cubicBezTo>
                  <a:pt x="16673" y="6592"/>
                  <a:pt x="16460" y="6450"/>
                  <a:pt x="16234" y="6450"/>
                </a:cubicBezTo>
                <a:lnTo>
                  <a:pt x="15553" y="6450"/>
                </a:lnTo>
                <a:close/>
                <a:moveTo>
                  <a:pt x="15553" y="7281"/>
                </a:moveTo>
                <a:lnTo>
                  <a:pt x="16234" y="7281"/>
                </a:lnTo>
                <a:lnTo>
                  <a:pt x="18259" y="11022"/>
                </a:lnTo>
                <a:cubicBezTo>
                  <a:pt x="18259" y="11022"/>
                  <a:pt x="18259" y="12263"/>
                  <a:pt x="18259" y="12263"/>
                </a:cubicBezTo>
                <a:lnTo>
                  <a:pt x="15553" y="12263"/>
                </a:lnTo>
                <a:lnTo>
                  <a:pt x="15553" y="7281"/>
                </a:lnTo>
                <a:close/>
                <a:moveTo>
                  <a:pt x="7423" y="16617"/>
                </a:moveTo>
                <a:cubicBezTo>
                  <a:pt x="8167" y="16617"/>
                  <a:pt x="8772" y="17365"/>
                  <a:pt x="8772" y="18278"/>
                </a:cubicBezTo>
                <a:cubicBezTo>
                  <a:pt x="8772" y="19191"/>
                  <a:pt x="8167" y="19939"/>
                  <a:pt x="7423" y="19939"/>
                </a:cubicBezTo>
                <a:cubicBezTo>
                  <a:pt x="6677" y="19939"/>
                  <a:pt x="6073" y="19191"/>
                  <a:pt x="6073" y="18278"/>
                </a:cubicBezTo>
                <a:cubicBezTo>
                  <a:pt x="6073" y="17365"/>
                  <a:pt x="6677" y="16617"/>
                  <a:pt x="7423" y="16617"/>
                </a:cubicBezTo>
                <a:close/>
                <a:moveTo>
                  <a:pt x="16202" y="16617"/>
                </a:moveTo>
                <a:cubicBezTo>
                  <a:pt x="16943" y="16617"/>
                  <a:pt x="17551" y="17365"/>
                  <a:pt x="17551" y="18278"/>
                </a:cubicBezTo>
                <a:cubicBezTo>
                  <a:pt x="17551" y="19191"/>
                  <a:pt x="16943" y="19939"/>
                  <a:pt x="16202" y="19939"/>
                </a:cubicBezTo>
                <a:cubicBezTo>
                  <a:pt x="15454" y="19939"/>
                  <a:pt x="14852" y="19191"/>
                  <a:pt x="14852" y="18278"/>
                </a:cubicBezTo>
                <a:cubicBezTo>
                  <a:pt x="14852" y="17365"/>
                  <a:pt x="15454" y="16617"/>
                  <a:pt x="16202" y="16617"/>
                </a:cubicBezTo>
                <a:close/>
              </a:path>
            </a:pathLst>
          </a:custGeom>
          <a:solidFill>
            <a:srgbClr val="2294FA"/>
          </a:solidFill>
          <a:ln w="12700" cap="flat">
            <a:noFill/>
            <a:miter lim="400000"/>
          </a:ln>
          <a:effectLst/>
        </p:spPr>
        <p:txBody>
          <a:bodyPr anchor="ctr"/>
          <a:lstStyle/>
          <a:p>
            <a:pPr algn="ctr"/>
            <a:endParaRPr dirty="0">
              <a:ea typeface="字魂59号-创粗黑" panose="00000500000000000000" pitchFamily="2" charset="-122"/>
            </a:endParaRPr>
          </a:p>
        </p:txBody>
      </p:sp>
      <p:sp>
        <p:nvSpPr>
          <p:cNvPr id="61" name="淘宝-想搞设计PPT(倒卖必究)-61">
            <a:extLst>
              <a:ext uri="{FF2B5EF4-FFF2-40B4-BE49-F238E27FC236}">
                <a16:creationId xmlns:a16="http://schemas.microsoft.com/office/drawing/2014/main" id="{5E80FD6A-9B75-9EB5-B2E1-C3601FD8AF7A}"/>
              </a:ext>
            </a:extLst>
          </p:cNvPr>
          <p:cNvSpPr/>
          <p:nvPr/>
        </p:nvSpPr>
        <p:spPr>
          <a:xfrm>
            <a:off x="9159964" y="2398527"/>
            <a:ext cx="408312" cy="517960"/>
          </a:xfrm>
          <a:custGeom>
            <a:avLst/>
            <a:gdLst/>
            <a:ahLst/>
            <a:cxnLst>
              <a:cxn ang="0">
                <a:pos x="wd2" y="hd2"/>
              </a:cxn>
              <a:cxn ang="5400000">
                <a:pos x="wd2" y="hd2"/>
              </a:cxn>
              <a:cxn ang="10800000">
                <a:pos x="wd2" y="hd2"/>
              </a:cxn>
              <a:cxn ang="16200000">
                <a:pos x="wd2" y="hd2"/>
              </a:cxn>
            </a:cxnLst>
            <a:rect l="0" t="0" r="r" b="b"/>
            <a:pathLst>
              <a:path w="21600" h="21600" extrusionOk="0">
                <a:moveTo>
                  <a:pt x="18003" y="6729"/>
                </a:moveTo>
                <a:cubicBezTo>
                  <a:pt x="17891" y="6790"/>
                  <a:pt x="17842" y="6883"/>
                  <a:pt x="17842" y="6994"/>
                </a:cubicBezTo>
                <a:cubicBezTo>
                  <a:pt x="17842" y="7080"/>
                  <a:pt x="17901" y="7139"/>
                  <a:pt x="18015" y="7191"/>
                </a:cubicBezTo>
                <a:cubicBezTo>
                  <a:pt x="18122" y="7230"/>
                  <a:pt x="18344" y="7284"/>
                  <a:pt x="18697" y="7352"/>
                </a:cubicBezTo>
                <a:cubicBezTo>
                  <a:pt x="19207" y="7434"/>
                  <a:pt x="19552" y="7540"/>
                  <a:pt x="19715" y="7661"/>
                </a:cubicBezTo>
                <a:cubicBezTo>
                  <a:pt x="19899" y="7775"/>
                  <a:pt x="19976" y="7963"/>
                  <a:pt x="19976" y="8220"/>
                </a:cubicBezTo>
                <a:cubicBezTo>
                  <a:pt x="19976" y="8479"/>
                  <a:pt x="19851" y="8684"/>
                  <a:pt x="19591" y="8842"/>
                </a:cubicBezTo>
                <a:cubicBezTo>
                  <a:pt x="19332" y="8993"/>
                  <a:pt x="18985" y="9069"/>
                  <a:pt x="18546" y="9069"/>
                </a:cubicBezTo>
                <a:cubicBezTo>
                  <a:pt x="18091" y="9069"/>
                  <a:pt x="17748" y="8987"/>
                  <a:pt x="17505" y="8826"/>
                </a:cubicBezTo>
                <a:cubicBezTo>
                  <a:pt x="17256" y="8660"/>
                  <a:pt x="17122" y="8433"/>
                  <a:pt x="17105" y="8130"/>
                </a:cubicBezTo>
                <a:lnTo>
                  <a:pt x="17814" y="8130"/>
                </a:lnTo>
                <a:cubicBezTo>
                  <a:pt x="17814" y="8283"/>
                  <a:pt x="17879" y="8395"/>
                  <a:pt x="18015" y="8471"/>
                </a:cubicBezTo>
                <a:cubicBezTo>
                  <a:pt x="18132" y="8553"/>
                  <a:pt x="18312" y="8592"/>
                  <a:pt x="18546" y="8592"/>
                </a:cubicBezTo>
                <a:cubicBezTo>
                  <a:pt x="18773" y="8592"/>
                  <a:pt x="18957" y="8562"/>
                  <a:pt x="19091" y="8501"/>
                </a:cubicBezTo>
                <a:cubicBezTo>
                  <a:pt x="19217" y="8442"/>
                  <a:pt x="19283" y="8356"/>
                  <a:pt x="19283" y="8253"/>
                </a:cubicBezTo>
                <a:cubicBezTo>
                  <a:pt x="19283" y="8152"/>
                  <a:pt x="19234" y="8078"/>
                  <a:pt x="19148" y="8024"/>
                </a:cubicBezTo>
                <a:cubicBezTo>
                  <a:pt x="19054" y="7973"/>
                  <a:pt x="18860" y="7926"/>
                  <a:pt x="18555" y="7874"/>
                </a:cubicBezTo>
                <a:cubicBezTo>
                  <a:pt x="18003" y="7775"/>
                  <a:pt x="17623" y="7669"/>
                  <a:pt x="17440" y="7554"/>
                </a:cubicBezTo>
                <a:cubicBezTo>
                  <a:pt x="17256" y="7442"/>
                  <a:pt x="17161" y="7268"/>
                  <a:pt x="17161" y="7024"/>
                </a:cubicBezTo>
                <a:cubicBezTo>
                  <a:pt x="17161" y="6759"/>
                  <a:pt x="17278" y="6550"/>
                  <a:pt x="17527" y="6388"/>
                </a:cubicBezTo>
                <a:cubicBezTo>
                  <a:pt x="17776" y="6230"/>
                  <a:pt x="18103" y="6154"/>
                  <a:pt x="18524" y="6154"/>
                </a:cubicBezTo>
                <a:cubicBezTo>
                  <a:pt x="18919" y="6154"/>
                  <a:pt x="19234" y="6230"/>
                  <a:pt x="19487" y="6397"/>
                </a:cubicBezTo>
                <a:cubicBezTo>
                  <a:pt x="19737" y="6563"/>
                  <a:pt x="19868" y="6785"/>
                  <a:pt x="19899" y="7063"/>
                </a:cubicBezTo>
                <a:lnTo>
                  <a:pt x="19179" y="7063"/>
                </a:lnTo>
                <a:cubicBezTo>
                  <a:pt x="19169" y="6926"/>
                  <a:pt x="19091" y="6820"/>
                  <a:pt x="18967" y="6747"/>
                </a:cubicBezTo>
                <a:cubicBezTo>
                  <a:pt x="18832" y="6670"/>
                  <a:pt x="18648" y="6631"/>
                  <a:pt x="18437" y="6631"/>
                </a:cubicBezTo>
                <a:cubicBezTo>
                  <a:pt x="18257" y="6631"/>
                  <a:pt x="18103" y="6661"/>
                  <a:pt x="18003" y="6729"/>
                </a:cubicBezTo>
                <a:cubicBezTo>
                  <a:pt x="18003" y="6729"/>
                  <a:pt x="18003" y="6729"/>
                  <a:pt x="18003" y="6729"/>
                </a:cubicBezTo>
                <a:close/>
                <a:moveTo>
                  <a:pt x="15761" y="7344"/>
                </a:moveTo>
                <a:cubicBezTo>
                  <a:pt x="15665" y="7405"/>
                  <a:pt x="15528" y="7434"/>
                  <a:pt x="15338" y="7434"/>
                </a:cubicBezTo>
                <a:lnTo>
                  <a:pt x="14490" y="7434"/>
                </a:lnTo>
                <a:lnTo>
                  <a:pt x="14490" y="6707"/>
                </a:lnTo>
                <a:lnTo>
                  <a:pt x="15366" y="6707"/>
                </a:lnTo>
                <a:cubicBezTo>
                  <a:pt x="15549" y="6707"/>
                  <a:pt x="15675" y="6738"/>
                  <a:pt x="15768" y="6798"/>
                </a:cubicBezTo>
                <a:cubicBezTo>
                  <a:pt x="15865" y="6857"/>
                  <a:pt x="15902" y="6950"/>
                  <a:pt x="15902" y="7070"/>
                </a:cubicBezTo>
                <a:cubicBezTo>
                  <a:pt x="15902" y="7191"/>
                  <a:pt x="15855" y="7284"/>
                  <a:pt x="15761" y="7344"/>
                </a:cubicBezTo>
                <a:cubicBezTo>
                  <a:pt x="15761" y="7344"/>
                  <a:pt x="15761" y="7344"/>
                  <a:pt x="15761" y="7344"/>
                </a:cubicBezTo>
                <a:close/>
                <a:moveTo>
                  <a:pt x="16633" y="6994"/>
                </a:moveTo>
                <a:cubicBezTo>
                  <a:pt x="16633" y="6769"/>
                  <a:pt x="16526" y="6579"/>
                  <a:pt x="16326" y="6435"/>
                </a:cubicBezTo>
                <a:cubicBezTo>
                  <a:pt x="16124" y="6299"/>
                  <a:pt x="15855" y="6230"/>
                  <a:pt x="15518" y="6230"/>
                </a:cubicBezTo>
                <a:lnTo>
                  <a:pt x="13751" y="6230"/>
                </a:lnTo>
                <a:lnTo>
                  <a:pt x="13751" y="8993"/>
                </a:lnTo>
                <a:lnTo>
                  <a:pt x="14490" y="8993"/>
                </a:lnTo>
                <a:lnTo>
                  <a:pt x="14490" y="7904"/>
                </a:lnTo>
                <a:lnTo>
                  <a:pt x="15210" y="7904"/>
                </a:lnTo>
                <a:cubicBezTo>
                  <a:pt x="15432" y="7904"/>
                  <a:pt x="15577" y="7926"/>
                  <a:pt x="15665" y="7980"/>
                </a:cubicBezTo>
                <a:cubicBezTo>
                  <a:pt x="15761" y="8032"/>
                  <a:pt x="15800" y="8122"/>
                  <a:pt x="15800" y="8245"/>
                </a:cubicBezTo>
                <a:lnTo>
                  <a:pt x="15806" y="8494"/>
                </a:lnTo>
                <a:cubicBezTo>
                  <a:pt x="15806" y="8609"/>
                  <a:pt x="15815" y="8706"/>
                  <a:pt x="15837" y="8805"/>
                </a:cubicBezTo>
                <a:cubicBezTo>
                  <a:pt x="15855" y="8895"/>
                  <a:pt x="15865" y="8963"/>
                  <a:pt x="15886" y="8987"/>
                </a:cubicBezTo>
                <a:lnTo>
                  <a:pt x="16692" y="8987"/>
                </a:lnTo>
                <a:lnTo>
                  <a:pt x="16692" y="8919"/>
                </a:lnTo>
                <a:cubicBezTo>
                  <a:pt x="16633" y="8895"/>
                  <a:pt x="16585" y="8864"/>
                  <a:pt x="16575" y="8826"/>
                </a:cubicBezTo>
                <a:cubicBezTo>
                  <a:pt x="16547" y="8788"/>
                  <a:pt x="16538" y="8720"/>
                  <a:pt x="16526" y="8638"/>
                </a:cubicBezTo>
                <a:lnTo>
                  <a:pt x="16519" y="8184"/>
                </a:lnTo>
                <a:cubicBezTo>
                  <a:pt x="16508" y="7963"/>
                  <a:pt x="16401" y="7805"/>
                  <a:pt x="16202" y="7707"/>
                </a:cubicBezTo>
                <a:cubicBezTo>
                  <a:pt x="16174" y="7691"/>
                  <a:pt x="16135" y="7685"/>
                  <a:pt x="16086" y="7661"/>
                </a:cubicBezTo>
                <a:cubicBezTo>
                  <a:pt x="16163" y="7639"/>
                  <a:pt x="16230" y="7609"/>
                  <a:pt x="16298" y="7579"/>
                </a:cubicBezTo>
                <a:cubicBezTo>
                  <a:pt x="16519" y="7456"/>
                  <a:pt x="16633" y="7260"/>
                  <a:pt x="16633" y="6994"/>
                </a:cubicBezTo>
                <a:cubicBezTo>
                  <a:pt x="16633" y="6994"/>
                  <a:pt x="16633" y="6994"/>
                  <a:pt x="16633" y="6994"/>
                </a:cubicBezTo>
                <a:close/>
                <a:moveTo>
                  <a:pt x="12311" y="8993"/>
                </a:moveTo>
                <a:lnTo>
                  <a:pt x="12311" y="7737"/>
                </a:lnTo>
                <a:lnTo>
                  <a:pt x="10936" y="7737"/>
                </a:lnTo>
                <a:lnTo>
                  <a:pt x="10936" y="8993"/>
                </a:lnTo>
                <a:lnTo>
                  <a:pt x="10200" y="8993"/>
                </a:lnTo>
                <a:lnTo>
                  <a:pt x="10200" y="6230"/>
                </a:lnTo>
                <a:lnTo>
                  <a:pt x="10936" y="6230"/>
                </a:lnTo>
                <a:lnTo>
                  <a:pt x="10936" y="7268"/>
                </a:lnTo>
                <a:lnTo>
                  <a:pt x="12311" y="7268"/>
                </a:lnTo>
                <a:lnTo>
                  <a:pt x="12311" y="6230"/>
                </a:lnTo>
                <a:lnTo>
                  <a:pt x="13033" y="6230"/>
                </a:lnTo>
                <a:lnTo>
                  <a:pt x="13033" y="8993"/>
                </a:lnTo>
                <a:cubicBezTo>
                  <a:pt x="13033" y="8993"/>
                  <a:pt x="12311" y="8993"/>
                  <a:pt x="12311" y="8993"/>
                </a:cubicBezTo>
                <a:close/>
                <a:moveTo>
                  <a:pt x="16086" y="3348"/>
                </a:moveTo>
                <a:lnTo>
                  <a:pt x="16135" y="3271"/>
                </a:lnTo>
                <a:lnTo>
                  <a:pt x="17787" y="1111"/>
                </a:lnTo>
                <a:lnTo>
                  <a:pt x="17787" y="3348"/>
                </a:lnTo>
                <a:cubicBezTo>
                  <a:pt x="17787" y="3348"/>
                  <a:pt x="16086" y="3348"/>
                  <a:pt x="16086" y="3348"/>
                </a:cubicBezTo>
                <a:close/>
                <a:moveTo>
                  <a:pt x="17787" y="5367"/>
                </a:moveTo>
                <a:lnTo>
                  <a:pt x="19104" y="5367"/>
                </a:lnTo>
                <a:lnTo>
                  <a:pt x="19104" y="4180"/>
                </a:lnTo>
                <a:lnTo>
                  <a:pt x="19868" y="4180"/>
                </a:lnTo>
                <a:lnTo>
                  <a:pt x="19868" y="3348"/>
                </a:lnTo>
                <a:lnTo>
                  <a:pt x="19104" y="3348"/>
                </a:lnTo>
                <a:lnTo>
                  <a:pt x="19104" y="0"/>
                </a:lnTo>
                <a:lnTo>
                  <a:pt x="17613" y="0"/>
                </a:lnTo>
                <a:lnTo>
                  <a:pt x="15106" y="3271"/>
                </a:lnTo>
                <a:lnTo>
                  <a:pt x="15106" y="4180"/>
                </a:lnTo>
                <a:lnTo>
                  <a:pt x="17787" y="4180"/>
                </a:lnTo>
                <a:cubicBezTo>
                  <a:pt x="17787" y="4180"/>
                  <a:pt x="17787" y="5367"/>
                  <a:pt x="17787" y="5367"/>
                </a:cubicBezTo>
                <a:close/>
                <a:moveTo>
                  <a:pt x="14415" y="5367"/>
                </a:moveTo>
                <a:lnTo>
                  <a:pt x="9776" y="5367"/>
                </a:lnTo>
                <a:lnTo>
                  <a:pt x="9776" y="5360"/>
                </a:lnTo>
                <a:cubicBezTo>
                  <a:pt x="9776" y="4876"/>
                  <a:pt x="9929" y="4451"/>
                  <a:pt x="10247" y="4095"/>
                </a:cubicBezTo>
                <a:cubicBezTo>
                  <a:pt x="10563" y="3746"/>
                  <a:pt x="11159" y="3340"/>
                  <a:pt x="12024" y="2853"/>
                </a:cubicBezTo>
                <a:cubicBezTo>
                  <a:pt x="12410" y="2643"/>
                  <a:pt x="12676" y="2443"/>
                  <a:pt x="12841" y="2271"/>
                </a:cubicBezTo>
                <a:cubicBezTo>
                  <a:pt x="13003" y="2089"/>
                  <a:pt x="13081" y="1892"/>
                  <a:pt x="13081" y="1674"/>
                </a:cubicBezTo>
                <a:cubicBezTo>
                  <a:pt x="13081" y="1440"/>
                  <a:pt x="12995" y="1243"/>
                  <a:pt x="12820" y="1106"/>
                </a:cubicBezTo>
                <a:cubicBezTo>
                  <a:pt x="12648" y="954"/>
                  <a:pt x="12416" y="885"/>
                  <a:pt x="12121" y="885"/>
                </a:cubicBezTo>
                <a:cubicBezTo>
                  <a:pt x="11824" y="885"/>
                  <a:pt x="11581" y="976"/>
                  <a:pt x="11419" y="1158"/>
                </a:cubicBezTo>
                <a:cubicBezTo>
                  <a:pt x="11235" y="1342"/>
                  <a:pt x="11159" y="1590"/>
                  <a:pt x="11169" y="1892"/>
                </a:cubicBezTo>
                <a:lnTo>
                  <a:pt x="9863" y="1892"/>
                </a:lnTo>
                <a:cubicBezTo>
                  <a:pt x="9842" y="1317"/>
                  <a:pt x="10038" y="855"/>
                  <a:pt x="10449" y="514"/>
                </a:cubicBezTo>
                <a:cubicBezTo>
                  <a:pt x="10851" y="175"/>
                  <a:pt x="11419" y="0"/>
                  <a:pt x="12139" y="0"/>
                </a:cubicBezTo>
                <a:cubicBezTo>
                  <a:pt x="12801" y="0"/>
                  <a:pt x="13348" y="159"/>
                  <a:pt x="13779" y="470"/>
                </a:cubicBezTo>
                <a:cubicBezTo>
                  <a:pt x="14194" y="786"/>
                  <a:pt x="14415" y="1188"/>
                  <a:pt x="14415" y="1679"/>
                </a:cubicBezTo>
                <a:cubicBezTo>
                  <a:pt x="14415" y="2089"/>
                  <a:pt x="14290" y="2430"/>
                  <a:pt x="14051" y="2695"/>
                </a:cubicBezTo>
                <a:cubicBezTo>
                  <a:pt x="13810" y="2960"/>
                  <a:pt x="13358" y="3263"/>
                  <a:pt x="12697" y="3595"/>
                </a:cubicBezTo>
                <a:cubicBezTo>
                  <a:pt x="12080" y="3907"/>
                  <a:pt x="11668" y="4180"/>
                  <a:pt x="11438" y="4429"/>
                </a:cubicBezTo>
                <a:lnTo>
                  <a:pt x="11438" y="4437"/>
                </a:lnTo>
                <a:lnTo>
                  <a:pt x="14415" y="4437"/>
                </a:lnTo>
                <a:cubicBezTo>
                  <a:pt x="14415" y="4437"/>
                  <a:pt x="14415" y="5367"/>
                  <a:pt x="14415" y="5367"/>
                </a:cubicBezTo>
                <a:close/>
                <a:moveTo>
                  <a:pt x="11045" y="20298"/>
                </a:moveTo>
                <a:cubicBezTo>
                  <a:pt x="11045" y="21008"/>
                  <a:pt x="10314" y="21600"/>
                  <a:pt x="9403" y="21600"/>
                </a:cubicBezTo>
                <a:cubicBezTo>
                  <a:pt x="8489" y="21600"/>
                  <a:pt x="7750" y="21008"/>
                  <a:pt x="7750" y="20298"/>
                </a:cubicBezTo>
                <a:cubicBezTo>
                  <a:pt x="7750" y="19577"/>
                  <a:pt x="8489" y="18995"/>
                  <a:pt x="9403" y="18995"/>
                </a:cubicBezTo>
                <a:cubicBezTo>
                  <a:pt x="10314" y="18995"/>
                  <a:pt x="11045" y="19577"/>
                  <a:pt x="11045" y="20298"/>
                </a:cubicBezTo>
                <a:cubicBezTo>
                  <a:pt x="11045" y="20298"/>
                  <a:pt x="11045" y="20298"/>
                  <a:pt x="11045" y="20298"/>
                </a:cubicBezTo>
                <a:close/>
                <a:moveTo>
                  <a:pt x="5175" y="20298"/>
                </a:moveTo>
                <a:cubicBezTo>
                  <a:pt x="5175" y="21008"/>
                  <a:pt x="4448" y="21600"/>
                  <a:pt x="3541" y="21600"/>
                </a:cubicBezTo>
                <a:cubicBezTo>
                  <a:pt x="2625" y="21600"/>
                  <a:pt x="1882" y="21008"/>
                  <a:pt x="1882" y="20298"/>
                </a:cubicBezTo>
                <a:cubicBezTo>
                  <a:pt x="1882" y="19577"/>
                  <a:pt x="2625" y="18995"/>
                  <a:pt x="3541" y="18995"/>
                </a:cubicBezTo>
                <a:cubicBezTo>
                  <a:pt x="4448" y="18995"/>
                  <a:pt x="5175" y="19577"/>
                  <a:pt x="5175" y="20298"/>
                </a:cubicBezTo>
                <a:cubicBezTo>
                  <a:pt x="5175" y="20298"/>
                  <a:pt x="5175" y="20298"/>
                  <a:pt x="5175" y="20298"/>
                </a:cubicBezTo>
                <a:close/>
                <a:moveTo>
                  <a:pt x="21600" y="12006"/>
                </a:moveTo>
                <a:cubicBezTo>
                  <a:pt x="21600" y="12259"/>
                  <a:pt x="21339" y="12460"/>
                  <a:pt x="21021" y="12460"/>
                </a:cubicBezTo>
                <a:lnTo>
                  <a:pt x="16990" y="12460"/>
                </a:lnTo>
                <a:lnTo>
                  <a:pt x="13714" y="18359"/>
                </a:lnTo>
                <a:cubicBezTo>
                  <a:pt x="13627" y="18526"/>
                  <a:pt x="13417" y="18624"/>
                  <a:pt x="13184" y="18624"/>
                </a:cubicBezTo>
                <a:lnTo>
                  <a:pt x="847" y="18624"/>
                </a:lnTo>
                <a:cubicBezTo>
                  <a:pt x="523" y="18624"/>
                  <a:pt x="264" y="18428"/>
                  <a:pt x="264" y="18177"/>
                </a:cubicBezTo>
                <a:cubicBezTo>
                  <a:pt x="264" y="17928"/>
                  <a:pt x="523" y="17723"/>
                  <a:pt x="847" y="17723"/>
                </a:cubicBezTo>
                <a:lnTo>
                  <a:pt x="12810" y="17723"/>
                </a:lnTo>
                <a:lnTo>
                  <a:pt x="16086" y="11824"/>
                </a:lnTo>
                <a:cubicBezTo>
                  <a:pt x="16174" y="11657"/>
                  <a:pt x="16384" y="11554"/>
                  <a:pt x="16613" y="11554"/>
                </a:cubicBezTo>
                <a:lnTo>
                  <a:pt x="21021" y="11554"/>
                </a:lnTo>
                <a:cubicBezTo>
                  <a:pt x="21339" y="11554"/>
                  <a:pt x="21600" y="11758"/>
                  <a:pt x="21600" y="12006"/>
                </a:cubicBezTo>
                <a:cubicBezTo>
                  <a:pt x="21600" y="12006"/>
                  <a:pt x="21600" y="12006"/>
                  <a:pt x="21600" y="12006"/>
                </a:cubicBezTo>
                <a:close/>
                <a:moveTo>
                  <a:pt x="3650" y="4466"/>
                </a:moveTo>
                <a:cubicBezTo>
                  <a:pt x="5034" y="4466"/>
                  <a:pt x="6147" y="5345"/>
                  <a:pt x="6147" y="6435"/>
                </a:cubicBezTo>
                <a:lnTo>
                  <a:pt x="6147" y="9675"/>
                </a:lnTo>
                <a:lnTo>
                  <a:pt x="1158" y="9675"/>
                </a:lnTo>
                <a:lnTo>
                  <a:pt x="1158" y="6435"/>
                </a:lnTo>
                <a:cubicBezTo>
                  <a:pt x="1158" y="5345"/>
                  <a:pt x="2273" y="4466"/>
                  <a:pt x="3650" y="4466"/>
                </a:cubicBezTo>
                <a:cubicBezTo>
                  <a:pt x="3650" y="4466"/>
                  <a:pt x="3650" y="4466"/>
                  <a:pt x="3650" y="4466"/>
                </a:cubicBezTo>
                <a:close/>
                <a:moveTo>
                  <a:pt x="10936" y="11113"/>
                </a:moveTo>
                <a:lnTo>
                  <a:pt x="5982" y="15080"/>
                </a:lnTo>
                <a:cubicBezTo>
                  <a:pt x="4963" y="13984"/>
                  <a:pt x="5059" y="12430"/>
                  <a:pt x="6310" y="11431"/>
                </a:cubicBezTo>
                <a:cubicBezTo>
                  <a:pt x="6992" y="10888"/>
                  <a:pt x="7903" y="10585"/>
                  <a:pt x="8872" y="10585"/>
                </a:cubicBezTo>
                <a:cubicBezTo>
                  <a:pt x="9620" y="10590"/>
                  <a:pt x="10341" y="10772"/>
                  <a:pt x="10936" y="11113"/>
                </a:cubicBezTo>
                <a:cubicBezTo>
                  <a:pt x="10936" y="11113"/>
                  <a:pt x="10936" y="11113"/>
                  <a:pt x="10936" y="11113"/>
                </a:cubicBezTo>
                <a:close/>
                <a:moveTo>
                  <a:pt x="11438" y="15405"/>
                </a:moveTo>
                <a:cubicBezTo>
                  <a:pt x="10228" y="16366"/>
                  <a:pt x="8201" y="16481"/>
                  <a:pt x="6809" y="15716"/>
                </a:cubicBezTo>
                <a:lnTo>
                  <a:pt x="11765" y="11750"/>
                </a:lnTo>
                <a:cubicBezTo>
                  <a:pt x="12784" y="12856"/>
                  <a:pt x="12685" y="14398"/>
                  <a:pt x="11438" y="15405"/>
                </a:cubicBezTo>
                <a:cubicBezTo>
                  <a:pt x="11438" y="15405"/>
                  <a:pt x="11438" y="15405"/>
                  <a:pt x="11438" y="15405"/>
                </a:cubicBezTo>
                <a:close/>
                <a:moveTo>
                  <a:pt x="1158" y="14082"/>
                </a:moveTo>
                <a:lnTo>
                  <a:pt x="1158" y="10585"/>
                </a:lnTo>
                <a:lnTo>
                  <a:pt x="5811" y="10585"/>
                </a:lnTo>
                <a:cubicBezTo>
                  <a:pt x="5704" y="10652"/>
                  <a:pt x="5590" y="10720"/>
                  <a:pt x="5493" y="10794"/>
                </a:cubicBezTo>
                <a:cubicBezTo>
                  <a:pt x="3821" y="12135"/>
                  <a:pt x="3713" y="14218"/>
                  <a:pt x="5109" y="15670"/>
                </a:cubicBezTo>
                <a:cubicBezTo>
                  <a:pt x="4686" y="15913"/>
                  <a:pt x="4187" y="16050"/>
                  <a:pt x="3650" y="16050"/>
                </a:cubicBezTo>
                <a:cubicBezTo>
                  <a:pt x="2273" y="16050"/>
                  <a:pt x="1158" y="15170"/>
                  <a:pt x="1158" y="14082"/>
                </a:cubicBezTo>
                <a:cubicBezTo>
                  <a:pt x="1158" y="14082"/>
                  <a:pt x="1158" y="14082"/>
                  <a:pt x="1158" y="14082"/>
                </a:cubicBezTo>
                <a:close/>
                <a:moveTo>
                  <a:pt x="3650" y="16958"/>
                </a:moveTo>
                <a:cubicBezTo>
                  <a:pt x="4485" y="16958"/>
                  <a:pt x="5271" y="16732"/>
                  <a:pt x="5916" y="16323"/>
                </a:cubicBezTo>
                <a:cubicBezTo>
                  <a:pt x="6761" y="16852"/>
                  <a:pt x="7778" y="17155"/>
                  <a:pt x="8872" y="17155"/>
                </a:cubicBezTo>
                <a:cubicBezTo>
                  <a:pt x="10151" y="17155"/>
                  <a:pt x="11360" y="16761"/>
                  <a:pt x="12252" y="16041"/>
                </a:cubicBezTo>
                <a:cubicBezTo>
                  <a:pt x="14088" y="14573"/>
                  <a:pt x="14067" y="12195"/>
                  <a:pt x="12204" y="10750"/>
                </a:cubicBezTo>
                <a:cubicBezTo>
                  <a:pt x="11304" y="10059"/>
                  <a:pt x="10123" y="9675"/>
                  <a:pt x="8872" y="9675"/>
                </a:cubicBezTo>
                <a:cubicBezTo>
                  <a:pt x="8326" y="9675"/>
                  <a:pt x="7799" y="9764"/>
                  <a:pt x="7297" y="9902"/>
                </a:cubicBezTo>
                <a:lnTo>
                  <a:pt x="7297" y="6435"/>
                </a:lnTo>
                <a:cubicBezTo>
                  <a:pt x="7297" y="4846"/>
                  <a:pt x="5667" y="3557"/>
                  <a:pt x="3650" y="3557"/>
                </a:cubicBezTo>
                <a:cubicBezTo>
                  <a:pt x="1639" y="3557"/>
                  <a:pt x="0" y="4846"/>
                  <a:pt x="0" y="6435"/>
                </a:cubicBezTo>
                <a:lnTo>
                  <a:pt x="0" y="14082"/>
                </a:lnTo>
                <a:cubicBezTo>
                  <a:pt x="0" y="15670"/>
                  <a:pt x="1639" y="16958"/>
                  <a:pt x="3650" y="16958"/>
                </a:cubicBezTo>
                <a:cubicBezTo>
                  <a:pt x="3650" y="16958"/>
                  <a:pt x="3650" y="16958"/>
                  <a:pt x="3650" y="16958"/>
                </a:cubicBezTo>
                <a:close/>
              </a:path>
            </a:pathLst>
          </a:custGeom>
          <a:solidFill>
            <a:srgbClr val="2294FA"/>
          </a:solidFill>
          <a:ln w="12700" cap="flat">
            <a:noFill/>
            <a:miter lim="400000"/>
          </a:ln>
          <a:effectLst/>
        </p:spPr>
        <p:txBody>
          <a:bodyPr anchor="ctr"/>
          <a:lstStyle/>
          <a:p>
            <a:pPr algn="ctr"/>
            <a:endParaRPr dirty="0">
              <a:ea typeface="字魂59号-创粗黑" panose="00000500000000000000" pitchFamily="2" charset="-122"/>
            </a:endParaRPr>
          </a:p>
        </p:txBody>
      </p:sp>
      <p:grpSp>
        <p:nvGrpSpPr>
          <p:cNvPr id="62" name="组合 61">
            <a:extLst>
              <a:ext uri="{FF2B5EF4-FFF2-40B4-BE49-F238E27FC236}">
                <a16:creationId xmlns:a16="http://schemas.microsoft.com/office/drawing/2014/main" id="{E53D4122-84DC-F58B-3F0A-325BDA0243DE}"/>
              </a:ext>
            </a:extLst>
          </p:cNvPr>
          <p:cNvGrpSpPr/>
          <p:nvPr/>
        </p:nvGrpSpPr>
        <p:grpSpPr>
          <a:xfrm>
            <a:off x="-1345274" y="-788979"/>
            <a:ext cx="14733028" cy="8629318"/>
            <a:chOff x="-1345274" y="-788979"/>
            <a:chExt cx="14733028" cy="8629318"/>
          </a:xfrm>
        </p:grpSpPr>
        <p:sp>
          <p:nvSpPr>
            <p:cNvPr id="63" name="淘宝-想搞设计PPT(倒卖必究)-63">
              <a:extLst>
                <a:ext uri="{FF2B5EF4-FFF2-40B4-BE49-F238E27FC236}">
                  <a16:creationId xmlns:a16="http://schemas.microsoft.com/office/drawing/2014/main" id="{3711554F-DD7A-FC13-A7ED-98701F4E9FA1}"/>
                </a:ext>
              </a:extLst>
            </p:cNvPr>
            <p:cNvSpPr/>
            <p:nvPr/>
          </p:nvSpPr>
          <p:spPr>
            <a:xfrm rot="2329959">
              <a:off x="10691148" y="5333761"/>
              <a:ext cx="2696606" cy="2506578"/>
            </a:xfrm>
            <a:custGeom>
              <a:avLst/>
              <a:gdLst>
                <a:gd name="connsiteX0" fmla="*/ 820615 w 2461845"/>
                <a:gd name="connsiteY0" fmla="*/ 0 h 2396685"/>
                <a:gd name="connsiteX1" fmla="*/ 1400878 w 2461845"/>
                <a:gd name="connsiteY1" fmla="*/ 240353 h 2396685"/>
                <a:gd name="connsiteX2" fmla="*/ 1418212 w 2461845"/>
                <a:gd name="connsiteY2" fmla="*/ 261362 h 2396685"/>
                <a:gd name="connsiteX3" fmla="*/ 1475848 w 2461845"/>
                <a:gd name="connsiteY3" fmla="*/ 246542 h 2396685"/>
                <a:gd name="connsiteX4" fmla="*/ 1641230 w 2461845"/>
                <a:gd name="connsiteY4" fmla="*/ 229870 h 2396685"/>
                <a:gd name="connsiteX5" fmla="*/ 2461845 w 2461845"/>
                <a:gd name="connsiteY5" fmla="*/ 1050485 h 2396685"/>
                <a:gd name="connsiteX6" fmla="*/ 2100044 w 2461845"/>
                <a:gd name="connsiteY6" fmla="*/ 1730952 h 2396685"/>
                <a:gd name="connsiteX7" fmla="*/ 2031973 w 2461845"/>
                <a:gd name="connsiteY7" fmla="*/ 1767900 h 2396685"/>
                <a:gd name="connsiteX8" fmla="*/ 2018552 w 2461845"/>
                <a:gd name="connsiteY8" fmla="*/ 1820096 h 2396685"/>
                <a:gd name="connsiteX9" fmla="*/ 1234830 w 2461845"/>
                <a:gd name="connsiteY9" fmla="*/ 2396685 h 2396685"/>
                <a:gd name="connsiteX10" fmla="*/ 414215 w 2461845"/>
                <a:gd name="connsiteY10" fmla="*/ 1576070 h 2396685"/>
                <a:gd name="connsiteX11" fmla="*/ 416502 w 2461845"/>
                <a:gd name="connsiteY11" fmla="*/ 1530773 h 2396685"/>
                <a:gd name="connsiteX12" fmla="*/ 361802 w 2461845"/>
                <a:gd name="connsiteY12" fmla="*/ 1501082 h 2396685"/>
                <a:gd name="connsiteX13" fmla="*/ 0 w 2461845"/>
                <a:gd name="connsiteY13" fmla="*/ 820615 h 2396685"/>
                <a:gd name="connsiteX14" fmla="*/ 820615 w 2461845"/>
                <a:gd name="connsiteY14" fmla="*/ 0 h 2396685"/>
                <a:gd name="connsiteX0" fmla="*/ 820615 w 2461845"/>
                <a:gd name="connsiteY0" fmla="*/ 0 h 2396685"/>
                <a:gd name="connsiteX1" fmla="*/ 1400878 w 2461845"/>
                <a:gd name="connsiteY1" fmla="*/ 240353 h 2396685"/>
                <a:gd name="connsiteX2" fmla="*/ 1418212 w 2461845"/>
                <a:gd name="connsiteY2" fmla="*/ 261362 h 2396685"/>
                <a:gd name="connsiteX3" fmla="*/ 1475848 w 2461845"/>
                <a:gd name="connsiteY3" fmla="*/ 246542 h 2396685"/>
                <a:gd name="connsiteX4" fmla="*/ 1641230 w 2461845"/>
                <a:gd name="connsiteY4" fmla="*/ 229870 h 2396685"/>
                <a:gd name="connsiteX5" fmla="*/ 2461845 w 2461845"/>
                <a:gd name="connsiteY5" fmla="*/ 1050485 h 2396685"/>
                <a:gd name="connsiteX6" fmla="*/ 2100044 w 2461845"/>
                <a:gd name="connsiteY6" fmla="*/ 1730952 h 2396685"/>
                <a:gd name="connsiteX7" fmla="*/ 2031973 w 2461845"/>
                <a:gd name="connsiteY7" fmla="*/ 1767900 h 2396685"/>
                <a:gd name="connsiteX8" fmla="*/ 2018552 w 2461845"/>
                <a:gd name="connsiteY8" fmla="*/ 1820096 h 2396685"/>
                <a:gd name="connsiteX9" fmla="*/ 1234830 w 2461845"/>
                <a:gd name="connsiteY9" fmla="*/ 2396685 h 2396685"/>
                <a:gd name="connsiteX10" fmla="*/ 414215 w 2461845"/>
                <a:gd name="connsiteY10" fmla="*/ 1576070 h 2396685"/>
                <a:gd name="connsiteX11" fmla="*/ 416502 w 2461845"/>
                <a:gd name="connsiteY11" fmla="*/ 1530773 h 2396685"/>
                <a:gd name="connsiteX12" fmla="*/ 361802 w 2461845"/>
                <a:gd name="connsiteY12" fmla="*/ 1501082 h 2396685"/>
                <a:gd name="connsiteX13" fmla="*/ 0 w 2461845"/>
                <a:gd name="connsiteY13" fmla="*/ 820615 h 2396685"/>
                <a:gd name="connsiteX14" fmla="*/ 820615 w 2461845"/>
                <a:gd name="connsiteY14" fmla="*/ 0 h 2396685"/>
                <a:gd name="connsiteX0" fmla="*/ 911445 w 2552675"/>
                <a:gd name="connsiteY0" fmla="*/ 0 h 2396685"/>
                <a:gd name="connsiteX1" fmla="*/ 1491708 w 2552675"/>
                <a:gd name="connsiteY1" fmla="*/ 240353 h 2396685"/>
                <a:gd name="connsiteX2" fmla="*/ 1509042 w 2552675"/>
                <a:gd name="connsiteY2" fmla="*/ 261362 h 2396685"/>
                <a:gd name="connsiteX3" fmla="*/ 1566678 w 2552675"/>
                <a:gd name="connsiteY3" fmla="*/ 246542 h 2396685"/>
                <a:gd name="connsiteX4" fmla="*/ 1732060 w 2552675"/>
                <a:gd name="connsiteY4" fmla="*/ 229870 h 2396685"/>
                <a:gd name="connsiteX5" fmla="*/ 2552675 w 2552675"/>
                <a:gd name="connsiteY5" fmla="*/ 1050485 h 2396685"/>
                <a:gd name="connsiteX6" fmla="*/ 2190874 w 2552675"/>
                <a:gd name="connsiteY6" fmla="*/ 1730952 h 2396685"/>
                <a:gd name="connsiteX7" fmla="*/ 2122803 w 2552675"/>
                <a:gd name="connsiteY7" fmla="*/ 1767900 h 2396685"/>
                <a:gd name="connsiteX8" fmla="*/ 2109382 w 2552675"/>
                <a:gd name="connsiteY8" fmla="*/ 1820096 h 2396685"/>
                <a:gd name="connsiteX9" fmla="*/ 1325660 w 2552675"/>
                <a:gd name="connsiteY9" fmla="*/ 2396685 h 2396685"/>
                <a:gd name="connsiteX10" fmla="*/ 505045 w 2552675"/>
                <a:gd name="connsiteY10" fmla="*/ 1576070 h 2396685"/>
                <a:gd name="connsiteX11" fmla="*/ 507332 w 2552675"/>
                <a:gd name="connsiteY11" fmla="*/ 1530773 h 2396685"/>
                <a:gd name="connsiteX12" fmla="*/ 452632 w 2552675"/>
                <a:gd name="connsiteY12" fmla="*/ 1501082 h 2396685"/>
                <a:gd name="connsiteX13" fmla="*/ 90830 w 2552675"/>
                <a:gd name="connsiteY13" fmla="*/ 820615 h 2396685"/>
                <a:gd name="connsiteX14" fmla="*/ 911445 w 2552675"/>
                <a:gd name="connsiteY14" fmla="*/ 0 h 2396685"/>
                <a:gd name="connsiteX0" fmla="*/ 911445 w 2552675"/>
                <a:gd name="connsiteY0" fmla="*/ 0 h 2396685"/>
                <a:gd name="connsiteX1" fmla="*/ 1491708 w 2552675"/>
                <a:gd name="connsiteY1" fmla="*/ 240353 h 2396685"/>
                <a:gd name="connsiteX2" fmla="*/ 1509042 w 2552675"/>
                <a:gd name="connsiteY2" fmla="*/ 261362 h 2396685"/>
                <a:gd name="connsiteX3" fmla="*/ 1566678 w 2552675"/>
                <a:gd name="connsiteY3" fmla="*/ 246542 h 2396685"/>
                <a:gd name="connsiteX4" fmla="*/ 1732060 w 2552675"/>
                <a:gd name="connsiteY4" fmla="*/ 229870 h 2396685"/>
                <a:gd name="connsiteX5" fmla="*/ 2552675 w 2552675"/>
                <a:gd name="connsiteY5" fmla="*/ 1050485 h 2396685"/>
                <a:gd name="connsiteX6" fmla="*/ 2190874 w 2552675"/>
                <a:gd name="connsiteY6" fmla="*/ 1730952 h 2396685"/>
                <a:gd name="connsiteX7" fmla="*/ 2122803 w 2552675"/>
                <a:gd name="connsiteY7" fmla="*/ 1767900 h 2396685"/>
                <a:gd name="connsiteX8" fmla="*/ 2109382 w 2552675"/>
                <a:gd name="connsiteY8" fmla="*/ 1820096 h 2396685"/>
                <a:gd name="connsiteX9" fmla="*/ 1325660 w 2552675"/>
                <a:gd name="connsiteY9" fmla="*/ 2396685 h 2396685"/>
                <a:gd name="connsiteX10" fmla="*/ 505045 w 2552675"/>
                <a:gd name="connsiteY10" fmla="*/ 1576070 h 2396685"/>
                <a:gd name="connsiteX11" fmla="*/ 507332 w 2552675"/>
                <a:gd name="connsiteY11" fmla="*/ 1530773 h 2396685"/>
                <a:gd name="connsiteX12" fmla="*/ 452632 w 2552675"/>
                <a:gd name="connsiteY12" fmla="*/ 1501082 h 2396685"/>
                <a:gd name="connsiteX13" fmla="*/ 90830 w 2552675"/>
                <a:gd name="connsiteY13" fmla="*/ 820615 h 2396685"/>
                <a:gd name="connsiteX14" fmla="*/ 911445 w 2552675"/>
                <a:gd name="connsiteY14" fmla="*/ 0 h 2396685"/>
                <a:gd name="connsiteX0" fmla="*/ 1081174 w 2722404"/>
                <a:gd name="connsiteY0" fmla="*/ 0 h 2396685"/>
                <a:gd name="connsiteX1" fmla="*/ 1661437 w 2722404"/>
                <a:gd name="connsiteY1" fmla="*/ 240353 h 2396685"/>
                <a:gd name="connsiteX2" fmla="*/ 1678771 w 2722404"/>
                <a:gd name="connsiteY2" fmla="*/ 261362 h 2396685"/>
                <a:gd name="connsiteX3" fmla="*/ 1736407 w 2722404"/>
                <a:gd name="connsiteY3" fmla="*/ 246542 h 2396685"/>
                <a:gd name="connsiteX4" fmla="*/ 1901789 w 2722404"/>
                <a:gd name="connsiteY4" fmla="*/ 229870 h 2396685"/>
                <a:gd name="connsiteX5" fmla="*/ 2722404 w 2722404"/>
                <a:gd name="connsiteY5" fmla="*/ 1050485 h 2396685"/>
                <a:gd name="connsiteX6" fmla="*/ 2360603 w 2722404"/>
                <a:gd name="connsiteY6" fmla="*/ 1730952 h 2396685"/>
                <a:gd name="connsiteX7" fmla="*/ 2292532 w 2722404"/>
                <a:gd name="connsiteY7" fmla="*/ 1767900 h 2396685"/>
                <a:gd name="connsiteX8" fmla="*/ 2279111 w 2722404"/>
                <a:gd name="connsiteY8" fmla="*/ 1820096 h 2396685"/>
                <a:gd name="connsiteX9" fmla="*/ 1495389 w 2722404"/>
                <a:gd name="connsiteY9" fmla="*/ 2396685 h 2396685"/>
                <a:gd name="connsiteX10" fmla="*/ 674774 w 2722404"/>
                <a:gd name="connsiteY10" fmla="*/ 1576070 h 2396685"/>
                <a:gd name="connsiteX11" fmla="*/ 677061 w 2722404"/>
                <a:gd name="connsiteY11" fmla="*/ 1530773 h 2396685"/>
                <a:gd name="connsiteX12" fmla="*/ 44022 w 2722404"/>
                <a:gd name="connsiteY12" fmla="*/ 1618313 h 2396685"/>
                <a:gd name="connsiteX13" fmla="*/ 260559 w 2722404"/>
                <a:gd name="connsiteY13" fmla="*/ 820615 h 2396685"/>
                <a:gd name="connsiteX14" fmla="*/ 1081174 w 2722404"/>
                <a:gd name="connsiteY14" fmla="*/ 0 h 2396685"/>
                <a:gd name="connsiteX0" fmla="*/ 1081174 w 2722404"/>
                <a:gd name="connsiteY0" fmla="*/ 0 h 2396685"/>
                <a:gd name="connsiteX1" fmla="*/ 1661437 w 2722404"/>
                <a:gd name="connsiteY1" fmla="*/ 240353 h 2396685"/>
                <a:gd name="connsiteX2" fmla="*/ 1678771 w 2722404"/>
                <a:gd name="connsiteY2" fmla="*/ 261362 h 2396685"/>
                <a:gd name="connsiteX3" fmla="*/ 1736407 w 2722404"/>
                <a:gd name="connsiteY3" fmla="*/ 246542 h 2396685"/>
                <a:gd name="connsiteX4" fmla="*/ 1901789 w 2722404"/>
                <a:gd name="connsiteY4" fmla="*/ 229870 h 2396685"/>
                <a:gd name="connsiteX5" fmla="*/ 2722404 w 2722404"/>
                <a:gd name="connsiteY5" fmla="*/ 1050485 h 2396685"/>
                <a:gd name="connsiteX6" fmla="*/ 2360603 w 2722404"/>
                <a:gd name="connsiteY6" fmla="*/ 1730952 h 2396685"/>
                <a:gd name="connsiteX7" fmla="*/ 2292532 w 2722404"/>
                <a:gd name="connsiteY7" fmla="*/ 1767900 h 2396685"/>
                <a:gd name="connsiteX8" fmla="*/ 2279111 w 2722404"/>
                <a:gd name="connsiteY8" fmla="*/ 1820096 h 2396685"/>
                <a:gd name="connsiteX9" fmla="*/ 1495389 w 2722404"/>
                <a:gd name="connsiteY9" fmla="*/ 2396685 h 2396685"/>
                <a:gd name="connsiteX10" fmla="*/ 674774 w 2722404"/>
                <a:gd name="connsiteY10" fmla="*/ 1576070 h 2396685"/>
                <a:gd name="connsiteX11" fmla="*/ 309738 w 2722404"/>
                <a:gd name="connsiteY11" fmla="*/ 2054404 h 2396685"/>
                <a:gd name="connsiteX12" fmla="*/ 44022 w 2722404"/>
                <a:gd name="connsiteY12" fmla="*/ 1618313 h 2396685"/>
                <a:gd name="connsiteX13" fmla="*/ 260559 w 2722404"/>
                <a:gd name="connsiteY13" fmla="*/ 820615 h 2396685"/>
                <a:gd name="connsiteX14" fmla="*/ 1081174 w 2722404"/>
                <a:gd name="connsiteY14" fmla="*/ 0 h 2396685"/>
                <a:gd name="connsiteX0" fmla="*/ 1081174 w 2722404"/>
                <a:gd name="connsiteY0" fmla="*/ 0 h 2535067"/>
                <a:gd name="connsiteX1" fmla="*/ 1661437 w 2722404"/>
                <a:gd name="connsiteY1" fmla="*/ 240353 h 2535067"/>
                <a:gd name="connsiteX2" fmla="*/ 1678771 w 2722404"/>
                <a:gd name="connsiteY2" fmla="*/ 261362 h 2535067"/>
                <a:gd name="connsiteX3" fmla="*/ 1736407 w 2722404"/>
                <a:gd name="connsiteY3" fmla="*/ 246542 h 2535067"/>
                <a:gd name="connsiteX4" fmla="*/ 1901789 w 2722404"/>
                <a:gd name="connsiteY4" fmla="*/ 229870 h 2535067"/>
                <a:gd name="connsiteX5" fmla="*/ 2722404 w 2722404"/>
                <a:gd name="connsiteY5" fmla="*/ 1050485 h 2535067"/>
                <a:gd name="connsiteX6" fmla="*/ 2360603 w 2722404"/>
                <a:gd name="connsiteY6" fmla="*/ 1730952 h 2535067"/>
                <a:gd name="connsiteX7" fmla="*/ 2292532 w 2722404"/>
                <a:gd name="connsiteY7" fmla="*/ 1767900 h 2535067"/>
                <a:gd name="connsiteX8" fmla="*/ 2279111 w 2722404"/>
                <a:gd name="connsiteY8" fmla="*/ 1820096 h 2535067"/>
                <a:gd name="connsiteX9" fmla="*/ 1495389 w 2722404"/>
                <a:gd name="connsiteY9" fmla="*/ 2396685 h 2535067"/>
                <a:gd name="connsiteX10" fmla="*/ 1010836 w 2722404"/>
                <a:gd name="connsiteY10" fmla="*/ 2271639 h 2535067"/>
                <a:gd name="connsiteX11" fmla="*/ 309738 w 2722404"/>
                <a:gd name="connsiteY11" fmla="*/ 2054404 h 2535067"/>
                <a:gd name="connsiteX12" fmla="*/ 44022 w 2722404"/>
                <a:gd name="connsiteY12" fmla="*/ 1618313 h 2535067"/>
                <a:gd name="connsiteX13" fmla="*/ 260559 w 2722404"/>
                <a:gd name="connsiteY13" fmla="*/ 820615 h 2535067"/>
                <a:gd name="connsiteX14" fmla="*/ 1081174 w 2722404"/>
                <a:gd name="connsiteY14" fmla="*/ 0 h 2535067"/>
                <a:gd name="connsiteX0" fmla="*/ 1081174 w 2722404"/>
                <a:gd name="connsiteY0" fmla="*/ 0 h 2548703"/>
                <a:gd name="connsiteX1" fmla="*/ 1661437 w 2722404"/>
                <a:gd name="connsiteY1" fmla="*/ 240353 h 2548703"/>
                <a:gd name="connsiteX2" fmla="*/ 1678771 w 2722404"/>
                <a:gd name="connsiteY2" fmla="*/ 261362 h 2548703"/>
                <a:gd name="connsiteX3" fmla="*/ 1736407 w 2722404"/>
                <a:gd name="connsiteY3" fmla="*/ 246542 h 2548703"/>
                <a:gd name="connsiteX4" fmla="*/ 1901789 w 2722404"/>
                <a:gd name="connsiteY4" fmla="*/ 229870 h 2548703"/>
                <a:gd name="connsiteX5" fmla="*/ 2722404 w 2722404"/>
                <a:gd name="connsiteY5" fmla="*/ 1050485 h 2548703"/>
                <a:gd name="connsiteX6" fmla="*/ 2360603 w 2722404"/>
                <a:gd name="connsiteY6" fmla="*/ 1730952 h 2548703"/>
                <a:gd name="connsiteX7" fmla="*/ 2292532 w 2722404"/>
                <a:gd name="connsiteY7" fmla="*/ 1767900 h 2548703"/>
                <a:gd name="connsiteX8" fmla="*/ 2279111 w 2722404"/>
                <a:gd name="connsiteY8" fmla="*/ 1820096 h 2548703"/>
                <a:gd name="connsiteX9" fmla="*/ 1979943 w 2722404"/>
                <a:gd name="connsiteY9" fmla="*/ 2427946 h 2548703"/>
                <a:gd name="connsiteX10" fmla="*/ 1010836 w 2722404"/>
                <a:gd name="connsiteY10" fmla="*/ 2271639 h 2548703"/>
                <a:gd name="connsiteX11" fmla="*/ 309738 w 2722404"/>
                <a:gd name="connsiteY11" fmla="*/ 2054404 h 2548703"/>
                <a:gd name="connsiteX12" fmla="*/ 44022 w 2722404"/>
                <a:gd name="connsiteY12" fmla="*/ 1618313 h 2548703"/>
                <a:gd name="connsiteX13" fmla="*/ 260559 w 2722404"/>
                <a:gd name="connsiteY13" fmla="*/ 820615 h 2548703"/>
                <a:gd name="connsiteX14" fmla="*/ 1081174 w 2722404"/>
                <a:gd name="connsiteY14" fmla="*/ 0 h 2548703"/>
                <a:gd name="connsiteX0" fmla="*/ 1081174 w 2722404"/>
                <a:gd name="connsiteY0" fmla="*/ 0 h 2548703"/>
                <a:gd name="connsiteX1" fmla="*/ 1661437 w 2722404"/>
                <a:gd name="connsiteY1" fmla="*/ 240353 h 2548703"/>
                <a:gd name="connsiteX2" fmla="*/ 1678771 w 2722404"/>
                <a:gd name="connsiteY2" fmla="*/ 261362 h 2548703"/>
                <a:gd name="connsiteX3" fmla="*/ 1736407 w 2722404"/>
                <a:gd name="connsiteY3" fmla="*/ 246542 h 2548703"/>
                <a:gd name="connsiteX4" fmla="*/ 1901789 w 2722404"/>
                <a:gd name="connsiteY4" fmla="*/ 229870 h 2548703"/>
                <a:gd name="connsiteX5" fmla="*/ 2722404 w 2722404"/>
                <a:gd name="connsiteY5" fmla="*/ 1050485 h 2548703"/>
                <a:gd name="connsiteX6" fmla="*/ 2360603 w 2722404"/>
                <a:gd name="connsiteY6" fmla="*/ 1730952 h 2548703"/>
                <a:gd name="connsiteX7" fmla="*/ 2292532 w 2722404"/>
                <a:gd name="connsiteY7" fmla="*/ 1767900 h 2548703"/>
                <a:gd name="connsiteX8" fmla="*/ 2279111 w 2722404"/>
                <a:gd name="connsiteY8" fmla="*/ 1820096 h 2548703"/>
                <a:gd name="connsiteX9" fmla="*/ 1979943 w 2722404"/>
                <a:gd name="connsiteY9" fmla="*/ 2427946 h 2548703"/>
                <a:gd name="connsiteX10" fmla="*/ 1010836 w 2722404"/>
                <a:gd name="connsiteY10" fmla="*/ 2271639 h 2548703"/>
                <a:gd name="connsiteX11" fmla="*/ 411338 w 2722404"/>
                <a:gd name="connsiteY11" fmla="*/ 2132557 h 2548703"/>
                <a:gd name="connsiteX12" fmla="*/ 44022 w 2722404"/>
                <a:gd name="connsiteY12" fmla="*/ 1618313 h 2548703"/>
                <a:gd name="connsiteX13" fmla="*/ 260559 w 2722404"/>
                <a:gd name="connsiteY13" fmla="*/ 820615 h 2548703"/>
                <a:gd name="connsiteX14" fmla="*/ 1081174 w 2722404"/>
                <a:gd name="connsiteY14" fmla="*/ 0 h 2548703"/>
                <a:gd name="connsiteX0" fmla="*/ 1081174 w 2722404"/>
                <a:gd name="connsiteY0" fmla="*/ 0 h 2428424"/>
                <a:gd name="connsiteX1" fmla="*/ 1661437 w 2722404"/>
                <a:gd name="connsiteY1" fmla="*/ 240353 h 2428424"/>
                <a:gd name="connsiteX2" fmla="*/ 1678771 w 2722404"/>
                <a:gd name="connsiteY2" fmla="*/ 261362 h 2428424"/>
                <a:gd name="connsiteX3" fmla="*/ 1736407 w 2722404"/>
                <a:gd name="connsiteY3" fmla="*/ 246542 h 2428424"/>
                <a:gd name="connsiteX4" fmla="*/ 1901789 w 2722404"/>
                <a:gd name="connsiteY4" fmla="*/ 229870 h 2428424"/>
                <a:gd name="connsiteX5" fmla="*/ 2722404 w 2722404"/>
                <a:gd name="connsiteY5" fmla="*/ 1050485 h 2428424"/>
                <a:gd name="connsiteX6" fmla="*/ 2360603 w 2722404"/>
                <a:gd name="connsiteY6" fmla="*/ 1730952 h 2428424"/>
                <a:gd name="connsiteX7" fmla="*/ 2292532 w 2722404"/>
                <a:gd name="connsiteY7" fmla="*/ 1767900 h 2428424"/>
                <a:gd name="connsiteX8" fmla="*/ 2279111 w 2722404"/>
                <a:gd name="connsiteY8" fmla="*/ 1820096 h 2428424"/>
                <a:gd name="connsiteX9" fmla="*/ 1979943 w 2722404"/>
                <a:gd name="connsiteY9" fmla="*/ 2427946 h 2428424"/>
                <a:gd name="connsiteX10" fmla="*/ 1339082 w 2722404"/>
                <a:gd name="connsiteY10" fmla="*/ 1873054 h 2428424"/>
                <a:gd name="connsiteX11" fmla="*/ 411338 w 2722404"/>
                <a:gd name="connsiteY11" fmla="*/ 2132557 h 2428424"/>
                <a:gd name="connsiteX12" fmla="*/ 44022 w 2722404"/>
                <a:gd name="connsiteY12" fmla="*/ 1618313 h 2428424"/>
                <a:gd name="connsiteX13" fmla="*/ 260559 w 2722404"/>
                <a:gd name="connsiteY13" fmla="*/ 820615 h 2428424"/>
                <a:gd name="connsiteX14" fmla="*/ 1081174 w 2722404"/>
                <a:gd name="connsiteY14" fmla="*/ 0 h 2428424"/>
                <a:gd name="connsiteX0" fmla="*/ 1081174 w 2722404"/>
                <a:gd name="connsiteY0" fmla="*/ 0 h 2428424"/>
                <a:gd name="connsiteX1" fmla="*/ 1661437 w 2722404"/>
                <a:gd name="connsiteY1" fmla="*/ 240353 h 2428424"/>
                <a:gd name="connsiteX2" fmla="*/ 1678771 w 2722404"/>
                <a:gd name="connsiteY2" fmla="*/ 261362 h 2428424"/>
                <a:gd name="connsiteX3" fmla="*/ 1736407 w 2722404"/>
                <a:gd name="connsiteY3" fmla="*/ 246542 h 2428424"/>
                <a:gd name="connsiteX4" fmla="*/ 1901789 w 2722404"/>
                <a:gd name="connsiteY4" fmla="*/ 229870 h 2428424"/>
                <a:gd name="connsiteX5" fmla="*/ 2722404 w 2722404"/>
                <a:gd name="connsiteY5" fmla="*/ 1050485 h 2428424"/>
                <a:gd name="connsiteX6" fmla="*/ 2360603 w 2722404"/>
                <a:gd name="connsiteY6" fmla="*/ 1730952 h 2428424"/>
                <a:gd name="connsiteX7" fmla="*/ 2292532 w 2722404"/>
                <a:gd name="connsiteY7" fmla="*/ 1767900 h 2428424"/>
                <a:gd name="connsiteX8" fmla="*/ 2279111 w 2722404"/>
                <a:gd name="connsiteY8" fmla="*/ 1820096 h 2428424"/>
                <a:gd name="connsiteX9" fmla="*/ 1979943 w 2722404"/>
                <a:gd name="connsiteY9" fmla="*/ 2427946 h 2428424"/>
                <a:gd name="connsiteX10" fmla="*/ 1339082 w 2722404"/>
                <a:gd name="connsiteY10" fmla="*/ 1873054 h 2428424"/>
                <a:gd name="connsiteX11" fmla="*/ 411338 w 2722404"/>
                <a:gd name="connsiteY11" fmla="*/ 2132557 h 2428424"/>
                <a:gd name="connsiteX12" fmla="*/ 44022 w 2722404"/>
                <a:gd name="connsiteY12" fmla="*/ 1618313 h 2428424"/>
                <a:gd name="connsiteX13" fmla="*/ 260559 w 2722404"/>
                <a:gd name="connsiteY13" fmla="*/ 820615 h 2428424"/>
                <a:gd name="connsiteX14" fmla="*/ 1081174 w 2722404"/>
                <a:gd name="connsiteY14" fmla="*/ 0 h 2428424"/>
                <a:gd name="connsiteX0" fmla="*/ 1055376 w 2696606"/>
                <a:gd name="connsiteY0" fmla="*/ 0 h 2428424"/>
                <a:gd name="connsiteX1" fmla="*/ 1635639 w 2696606"/>
                <a:gd name="connsiteY1" fmla="*/ 240353 h 2428424"/>
                <a:gd name="connsiteX2" fmla="*/ 1652973 w 2696606"/>
                <a:gd name="connsiteY2" fmla="*/ 261362 h 2428424"/>
                <a:gd name="connsiteX3" fmla="*/ 1710609 w 2696606"/>
                <a:gd name="connsiteY3" fmla="*/ 246542 h 2428424"/>
                <a:gd name="connsiteX4" fmla="*/ 1875991 w 2696606"/>
                <a:gd name="connsiteY4" fmla="*/ 229870 h 2428424"/>
                <a:gd name="connsiteX5" fmla="*/ 2696606 w 2696606"/>
                <a:gd name="connsiteY5" fmla="*/ 1050485 h 2428424"/>
                <a:gd name="connsiteX6" fmla="*/ 2334805 w 2696606"/>
                <a:gd name="connsiteY6" fmla="*/ 1730952 h 2428424"/>
                <a:gd name="connsiteX7" fmla="*/ 2266734 w 2696606"/>
                <a:gd name="connsiteY7" fmla="*/ 1767900 h 2428424"/>
                <a:gd name="connsiteX8" fmla="*/ 2253313 w 2696606"/>
                <a:gd name="connsiteY8" fmla="*/ 1820096 h 2428424"/>
                <a:gd name="connsiteX9" fmla="*/ 1954145 w 2696606"/>
                <a:gd name="connsiteY9" fmla="*/ 2427946 h 2428424"/>
                <a:gd name="connsiteX10" fmla="*/ 1313284 w 2696606"/>
                <a:gd name="connsiteY10" fmla="*/ 1873054 h 2428424"/>
                <a:gd name="connsiteX11" fmla="*/ 385540 w 2696606"/>
                <a:gd name="connsiteY11" fmla="*/ 2132557 h 2428424"/>
                <a:gd name="connsiteX12" fmla="*/ 18224 w 2696606"/>
                <a:gd name="connsiteY12" fmla="*/ 1618313 h 2428424"/>
                <a:gd name="connsiteX13" fmla="*/ 234761 w 2696606"/>
                <a:gd name="connsiteY13" fmla="*/ 820615 h 2428424"/>
                <a:gd name="connsiteX14" fmla="*/ 1055376 w 2696606"/>
                <a:gd name="connsiteY14" fmla="*/ 0 h 2428424"/>
                <a:gd name="connsiteX0" fmla="*/ 1055376 w 2696606"/>
                <a:gd name="connsiteY0" fmla="*/ 0 h 2428424"/>
                <a:gd name="connsiteX1" fmla="*/ 1635639 w 2696606"/>
                <a:gd name="connsiteY1" fmla="*/ 240353 h 2428424"/>
                <a:gd name="connsiteX2" fmla="*/ 1652973 w 2696606"/>
                <a:gd name="connsiteY2" fmla="*/ 261362 h 2428424"/>
                <a:gd name="connsiteX3" fmla="*/ 1710609 w 2696606"/>
                <a:gd name="connsiteY3" fmla="*/ 246542 h 2428424"/>
                <a:gd name="connsiteX4" fmla="*/ 1875991 w 2696606"/>
                <a:gd name="connsiteY4" fmla="*/ 229870 h 2428424"/>
                <a:gd name="connsiteX5" fmla="*/ 2696606 w 2696606"/>
                <a:gd name="connsiteY5" fmla="*/ 1050485 h 2428424"/>
                <a:gd name="connsiteX6" fmla="*/ 2334805 w 2696606"/>
                <a:gd name="connsiteY6" fmla="*/ 1730952 h 2428424"/>
                <a:gd name="connsiteX7" fmla="*/ 2266734 w 2696606"/>
                <a:gd name="connsiteY7" fmla="*/ 1767900 h 2428424"/>
                <a:gd name="connsiteX8" fmla="*/ 2253313 w 2696606"/>
                <a:gd name="connsiteY8" fmla="*/ 1820096 h 2428424"/>
                <a:gd name="connsiteX9" fmla="*/ 1954145 w 2696606"/>
                <a:gd name="connsiteY9" fmla="*/ 2427946 h 2428424"/>
                <a:gd name="connsiteX10" fmla="*/ 1313284 w 2696606"/>
                <a:gd name="connsiteY10" fmla="*/ 1873054 h 2428424"/>
                <a:gd name="connsiteX11" fmla="*/ 385540 w 2696606"/>
                <a:gd name="connsiteY11" fmla="*/ 2132557 h 2428424"/>
                <a:gd name="connsiteX12" fmla="*/ 18224 w 2696606"/>
                <a:gd name="connsiteY12" fmla="*/ 1618313 h 2428424"/>
                <a:gd name="connsiteX13" fmla="*/ 234761 w 2696606"/>
                <a:gd name="connsiteY13" fmla="*/ 820615 h 2428424"/>
                <a:gd name="connsiteX14" fmla="*/ 1055376 w 2696606"/>
                <a:gd name="connsiteY14" fmla="*/ 0 h 2428424"/>
                <a:gd name="connsiteX0" fmla="*/ 1055376 w 2696606"/>
                <a:gd name="connsiteY0" fmla="*/ 0 h 2428424"/>
                <a:gd name="connsiteX1" fmla="*/ 1635639 w 2696606"/>
                <a:gd name="connsiteY1" fmla="*/ 240353 h 2428424"/>
                <a:gd name="connsiteX2" fmla="*/ 1652973 w 2696606"/>
                <a:gd name="connsiteY2" fmla="*/ 261362 h 2428424"/>
                <a:gd name="connsiteX3" fmla="*/ 1710609 w 2696606"/>
                <a:gd name="connsiteY3" fmla="*/ 246542 h 2428424"/>
                <a:gd name="connsiteX4" fmla="*/ 1875991 w 2696606"/>
                <a:gd name="connsiteY4" fmla="*/ 229870 h 2428424"/>
                <a:gd name="connsiteX5" fmla="*/ 2696606 w 2696606"/>
                <a:gd name="connsiteY5" fmla="*/ 1050485 h 2428424"/>
                <a:gd name="connsiteX6" fmla="*/ 2334805 w 2696606"/>
                <a:gd name="connsiteY6" fmla="*/ 1730952 h 2428424"/>
                <a:gd name="connsiteX7" fmla="*/ 2266734 w 2696606"/>
                <a:gd name="connsiteY7" fmla="*/ 1767900 h 2428424"/>
                <a:gd name="connsiteX8" fmla="*/ 2253313 w 2696606"/>
                <a:gd name="connsiteY8" fmla="*/ 1820096 h 2428424"/>
                <a:gd name="connsiteX9" fmla="*/ 1954145 w 2696606"/>
                <a:gd name="connsiteY9" fmla="*/ 2427946 h 2428424"/>
                <a:gd name="connsiteX10" fmla="*/ 1313284 w 2696606"/>
                <a:gd name="connsiteY10" fmla="*/ 1873054 h 2428424"/>
                <a:gd name="connsiteX11" fmla="*/ 385540 w 2696606"/>
                <a:gd name="connsiteY11" fmla="*/ 2132557 h 2428424"/>
                <a:gd name="connsiteX12" fmla="*/ 18224 w 2696606"/>
                <a:gd name="connsiteY12" fmla="*/ 1618313 h 2428424"/>
                <a:gd name="connsiteX13" fmla="*/ 234761 w 2696606"/>
                <a:gd name="connsiteY13" fmla="*/ 820615 h 2428424"/>
                <a:gd name="connsiteX14" fmla="*/ 1055376 w 2696606"/>
                <a:gd name="connsiteY14" fmla="*/ 0 h 2428424"/>
                <a:gd name="connsiteX0" fmla="*/ 1055376 w 2696606"/>
                <a:gd name="connsiteY0" fmla="*/ 0 h 2428424"/>
                <a:gd name="connsiteX1" fmla="*/ 1635639 w 2696606"/>
                <a:gd name="connsiteY1" fmla="*/ 240353 h 2428424"/>
                <a:gd name="connsiteX2" fmla="*/ 1652973 w 2696606"/>
                <a:gd name="connsiteY2" fmla="*/ 261362 h 2428424"/>
                <a:gd name="connsiteX3" fmla="*/ 1710609 w 2696606"/>
                <a:gd name="connsiteY3" fmla="*/ 246542 h 2428424"/>
                <a:gd name="connsiteX4" fmla="*/ 1875991 w 2696606"/>
                <a:gd name="connsiteY4" fmla="*/ 229870 h 2428424"/>
                <a:gd name="connsiteX5" fmla="*/ 2696606 w 2696606"/>
                <a:gd name="connsiteY5" fmla="*/ 1050485 h 2428424"/>
                <a:gd name="connsiteX6" fmla="*/ 2334805 w 2696606"/>
                <a:gd name="connsiteY6" fmla="*/ 1730952 h 2428424"/>
                <a:gd name="connsiteX7" fmla="*/ 2266734 w 2696606"/>
                <a:gd name="connsiteY7" fmla="*/ 1767900 h 2428424"/>
                <a:gd name="connsiteX8" fmla="*/ 2253313 w 2696606"/>
                <a:gd name="connsiteY8" fmla="*/ 1820096 h 2428424"/>
                <a:gd name="connsiteX9" fmla="*/ 1954145 w 2696606"/>
                <a:gd name="connsiteY9" fmla="*/ 2427946 h 2428424"/>
                <a:gd name="connsiteX10" fmla="*/ 1313284 w 2696606"/>
                <a:gd name="connsiteY10" fmla="*/ 1873054 h 2428424"/>
                <a:gd name="connsiteX11" fmla="*/ 385540 w 2696606"/>
                <a:gd name="connsiteY11" fmla="*/ 2132557 h 2428424"/>
                <a:gd name="connsiteX12" fmla="*/ 18224 w 2696606"/>
                <a:gd name="connsiteY12" fmla="*/ 1618313 h 2428424"/>
                <a:gd name="connsiteX13" fmla="*/ 234761 w 2696606"/>
                <a:gd name="connsiteY13" fmla="*/ 820615 h 2428424"/>
                <a:gd name="connsiteX14" fmla="*/ 1055376 w 2696606"/>
                <a:gd name="connsiteY14" fmla="*/ 0 h 2428424"/>
                <a:gd name="connsiteX0" fmla="*/ 844361 w 2696606"/>
                <a:gd name="connsiteY0" fmla="*/ 0 h 2506578"/>
                <a:gd name="connsiteX1" fmla="*/ 1635639 w 2696606"/>
                <a:gd name="connsiteY1" fmla="*/ 318507 h 2506578"/>
                <a:gd name="connsiteX2" fmla="*/ 1652973 w 2696606"/>
                <a:gd name="connsiteY2" fmla="*/ 339516 h 2506578"/>
                <a:gd name="connsiteX3" fmla="*/ 1710609 w 2696606"/>
                <a:gd name="connsiteY3" fmla="*/ 324696 h 2506578"/>
                <a:gd name="connsiteX4" fmla="*/ 1875991 w 2696606"/>
                <a:gd name="connsiteY4" fmla="*/ 308024 h 2506578"/>
                <a:gd name="connsiteX5" fmla="*/ 2696606 w 2696606"/>
                <a:gd name="connsiteY5" fmla="*/ 1128639 h 2506578"/>
                <a:gd name="connsiteX6" fmla="*/ 2334805 w 2696606"/>
                <a:gd name="connsiteY6" fmla="*/ 1809106 h 2506578"/>
                <a:gd name="connsiteX7" fmla="*/ 2266734 w 2696606"/>
                <a:gd name="connsiteY7" fmla="*/ 1846054 h 2506578"/>
                <a:gd name="connsiteX8" fmla="*/ 2253313 w 2696606"/>
                <a:gd name="connsiteY8" fmla="*/ 1898250 h 2506578"/>
                <a:gd name="connsiteX9" fmla="*/ 1954145 w 2696606"/>
                <a:gd name="connsiteY9" fmla="*/ 2506100 h 2506578"/>
                <a:gd name="connsiteX10" fmla="*/ 1313284 w 2696606"/>
                <a:gd name="connsiteY10" fmla="*/ 1951208 h 2506578"/>
                <a:gd name="connsiteX11" fmla="*/ 385540 w 2696606"/>
                <a:gd name="connsiteY11" fmla="*/ 2210711 h 2506578"/>
                <a:gd name="connsiteX12" fmla="*/ 18224 w 2696606"/>
                <a:gd name="connsiteY12" fmla="*/ 1696467 h 2506578"/>
                <a:gd name="connsiteX13" fmla="*/ 234761 w 2696606"/>
                <a:gd name="connsiteY13" fmla="*/ 898769 h 2506578"/>
                <a:gd name="connsiteX14" fmla="*/ 844361 w 2696606"/>
                <a:gd name="connsiteY14" fmla="*/ 0 h 2506578"/>
                <a:gd name="connsiteX0" fmla="*/ 844361 w 2696606"/>
                <a:gd name="connsiteY0" fmla="*/ 0 h 2506578"/>
                <a:gd name="connsiteX1" fmla="*/ 1635639 w 2696606"/>
                <a:gd name="connsiteY1" fmla="*/ 318507 h 2506578"/>
                <a:gd name="connsiteX2" fmla="*/ 1652973 w 2696606"/>
                <a:gd name="connsiteY2" fmla="*/ 339516 h 2506578"/>
                <a:gd name="connsiteX3" fmla="*/ 1710609 w 2696606"/>
                <a:gd name="connsiteY3" fmla="*/ 324696 h 2506578"/>
                <a:gd name="connsiteX4" fmla="*/ 1875991 w 2696606"/>
                <a:gd name="connsiteY4" fmla="*/ 308024 h 2506578"/>
                <a:gd name="connsiteX5" fmla="*/ 2696606 w 2696606"/>
                <a:gd name="connsiteY5" fmla="*/ 1128639 h 2506578"/>
                <a:gd name="connsiteX6" fmla="*/ 2334805 w 2696606"/>
                <a:gd name="connsiteY6" fmla="*/ 1809106 h 2506578"/>
                <a:gd name="connsiteX7" fmla="*/ 2266734 w 2696606"/>
                <a:gd name="connsiteY7" fmla="*/ 1846054 h 2506578"/>
                <a:gd name="connsiteX8" fmla="*/ 2253313 w 2696606"/>
                <a:gd name="connsiteY8" fmla="*/ 1898250 h 2506578"/>
                <a:gd name="connsiteX9" fmla="*/ 1954145 w 2696606"/>
                <a:gd name="connsiteY9" fmla="*/ 2506100 h 2506578"/>
                <a:gd name="connsiteX10" fmla="*/ 1313284 w 2696606"/>
                <a:gd name="connsiteY10" fmla="*/ 1951208 h 2506578"/>
                <a:gd name="connsiteX11" fmla="*/ 385540 w 2696606"/>
                <a:gd name="connsiteY11" fmla="*/ 2210711 h 2506578"/>
                <a:gd name="connsiteX12" fmla="*/ 18224 w 2696606"/>
                <a:gd name="connsiteY12" fmla="*/ 1696467 h 2506578"/>
                <a:gd name="connsiteX13" fmla="*/ 234761 w 2696606"/>
                <a:gd name="connsiteY13" fmla="*/ 898769 h 2506578"/>
                <a:gd name="connsiteX14" fmla="*/ 844361 w 2696606"/>
                <a:gd name="connsiteY14" fmla="*/ 0 h 2506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696606" h="2506578">
                  <a:moveTo>
                    <a:pt x="844361" y="0"/>
                  </a:moveTo>
                  <a:cubicBezTo>
                    <a:pt x="2196384" y="1391139"/>
                    <a:pt x="1487137" y="170005"/>
                    <a:pt x="1635639" y="318507"/>
                  </a:cubicBezTo>
                  <a:lnTo>
                    <a:pt x="1652973" y="339516"/>
                  </a:lnTo>
                  <a:lnTo>
                    <a:pt x="1710609" y="324696"/>
                  </a:lnTo>
                  <a:cubicBezTo>
                    <a:pt x="1764029" y="313765"/>
                    <a:pt x="1819340" y="308024"/>
                    <a:pt x="1875991" y="308024"/>
                  </a:cubicBezTo>
                  <a:cubicBezTo>
                    <a:pt x="2329204" y="308024"/>
                    <a:pt x="2696606" y="675426"/>
                    <a:pt x="2696606" y="1128639"/>
                  </a:cubicBezTo>
                  <a:cubicBezTo>
                    <a:pt x="2696606" y="1411897"/>
                    <a:pt x="2553090" y="1661635"/>
                    <a:pt x="2334805" y="1809106"/>
                  </a:cubicBezTo>
                  <a:lnTo>
                    <a:pt x="2266734" y="1846054"/>
                  </a:lnTo>
                  <a:lnTo>
                    <a:pt x="2253313" y="1898250"/>
                  </a:lnTo>
                  <a:cubicBezTo>
                    <a:pt x="2149414" y="2232296"/>
                    <a:pt x="2110816" y="2497274"/>
                    <a:pt x="1954145" y="2506100"/>
                  </a:cubicBezTo>
                  <a:cubicBezTo>
                    <a:pt x="1797474" y="2514926"/>
                    <a:pt x="1313284" y="2404421"/>
                    <a:pt x="1313284" y="1951208"/>
                  </a:cubicBezTo>
                  <a:cubicBezTo>
                    <a:pt x="1314046" y="1936109"/>
                    <a:pt x="601383" y="2253168"/>
                    <a:pt x="385540" y="2210711"/>
                  </a:cubicBezTo>
                  <a:cubicBezTo>
                    <a:pt x="169697" y="2168254"/>
                    <a:pt x="-68291" y="1929907"/>
                    <a:pt x="18224" y="1696467"/>
                  </a:cubicBezTo>
                  <a:cubicBezTo>
                    <a:pt x="104739" y="1463027"/>
                    <a:pt x="477038" y="1221104"/>
                    <a:pt x="234761" y="898769"/>
                  </a:cubicBezTo>
                  <a:cubicBezTo>
                    <a:pt x="-109116" y="375217"/>
                    <a:pt x="391148" y="0"/>
                    <a:pt x="844361" y="0"/>
                  </a:cubicBezTo>
                  <a:close/>
                </a:path>
              </a:pathLst>
            </a:custGeom>
            <a:gradFill>
              <a:gsLst>
                <a:gs pos="0">
                  <a:srgbClr val="125286"/>
                </a:gs>
                <a:gs pos="100000">
                  <a:srgbClr val="2195F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字魂59号-创粗黑" panose="00000500000000000000" pitchFamily="2" charset="-122"/>
              </a:endParaRPr>
            </a:p>
          </p:txBody>
        </p:sp>
        <p:sp>
          <p:nvSpPr>
            <p:cNvPr id="64" name="淘宝-想搞设计PPT(倒卖必究)-64">
              <a:extLst>
                <a:ext uri="{FF2B5EF4-FFF2-40B4-BE49-F238E27FC236}">
                  <a16:creationId xmlns:a16="http://schemas.microsoft.com/office/drawing/2014/main" id="{E8A324F6-E6EF-8C28-C560-679DAA0A76B6}"/>
                </a:ext>
              </a:extLst>
            </p:cNvPr>
            <p:cNvSpPr/>
            <p:nvPr/>
          </p:nvSpPr>
          <p:spPr>
            <a:xfrm rot="1151942" flipH="1">
              <a:off x="-1345274" y="-788979"/>
              <a:ext cx="2075163" cy="3313977"/>
            </a:xfrm>
            <a:custGeom>
              <a:avLst/>
              <a:gdLst>
                <a:gd name="connsiteX0" fmla="*/ 820615 w 2461845"/>
                <a:gd name="connsiteY0" fmla="*/ 0 h 2396685"/>
                <a:gd name="connsiteX1" fmla="*/ 1400878 w 2461845"/>
                <a:gd name="connsiteY1" fmla="*/ 240353 h 2396685"/>
                <a:gd name="connsiteX2" fmla="*/ 1418212 w 2461845"/>
                <a:gd name="connsiteY2" fmla="*/ 261362 h 2396685"/>
                <a:gd name="connsiteX3" fmla="*/ 1475848 w 2461845"/>
                <a:gd name="connsiteY3" fmla="*/ 246542 h 2396685"/>
                <a:gd name="connsiteX4" fmla="*/ 1641230 w 2461845"/>
                <a:gd name="connsiteY4" fmla="*/ 229870 h 2396685"/>
                <a:gd name="connsiteX5" fmla="*/ 2461845 w 2461845"/>
                <a:gd name="connsiteY5" fmla="*/ 1050485 h 2396685"/>
                <a:gd name="connsiteX6" fmla="*/ 2100044 w 2461845"/>
                <a:gd name="connsiteY6" fmla="*/ 1730952 h 2396685"/>
                <a:gd name="connsiteX7" fmla="*/ 2031973 w 2461845"/>
                <a:gd name="connsiteY7" fmla="*/ 1767900 h 2396685"/>
                <a:gd name="connsiteX8" fmla="*/ 2018552 w 2461845"/>
                <a:gd name="connsiteY8" fmla="*/ 1820096 h 2396685"/>
                <a:gd name="connsiteX9" fmla="*/ 1234830 w 2461845"/>
                <a:gd name="connsiteY9" fmla="*/ 2396685 h 2396685"/>
                <a:gd name="connsiteX10" fmla="*/ 414215 w 2461845"/>
                <a:gd name="connsiteY10" fmla="*/ 1576070 h 2396685"/>
                <a:gd name="connsiteX11" fmla="*/ 416502 w 2461845"/>
                <a:gd name="connsiteY11" fmla="*/ 1530773 h 2396685"/>
                <a:gd name="connsiteX12" fmla="*/ 361802 w 2461845"/>
                <a:gd name="connsiteY12" fmla="*/ 1501082 h 2396685"/>
                <a:gd name="connsiteX13" fmla="*/ 0 w 2461845"/>
                <a:gd name="connsiteY13" fmla="*/ 820615 h 2396685"/>
                <a:gd name="connsiteX14" fmla="*/ 820615 w 2461845"/>
                <a:gd name="connsiteY14" fmla="*/ 0 h 2396685"/>
                <a:gd name="connsiteX0" fmla="*/ 820615 w 2461845"/>
                <a:gd name="connsiteY0" fmla="*/ 0 h 2396685"/>
                <a:gd name="connsiteX1" fmla="*/ 1400878 w 2461845"/>
                <a:gd name="connsiteY1" fmla="*/ 240353 h 2396685"/>
                <a:gd name="connsiteX2" fmla="*/ 1418212 w 2461845"/>
                <a:gd name="connsiteY2" fmla="*/ 261362 h 2396685"/>
                <a:gd name="connsiteX3" fmla="*/ 1475848 w 2461845"/>
                <a:gd name="connsiteY3" fmla="*/ 246542 h 2396685"/>
                <a:gd name="connsiteX4" fmla="*/ 1641230 w 2461845"/>
                <a:gd name="connsiteY4" fmla="*/ 229870 h 2396685"/>
                <a:gd name="connsiteX5" fmla="*/ 2461845 w 2461845"/>
                <a:gd name="connsiteY5" fmla="*/ 1050485 h 2396685"/>
                <a:gd name="connsiteX6" fmla="*/ 2100044 w 2461845"/>
                <a:gd name="connsiteY6" fmla="*/ 1730952 h 2396685"/>
                <a:gd name="connsiteX7" fmla="*/ 2031973 w 2461845"/>
                <a:gd name="connsiteY7" fmla="*/ 1767900 h 2396685"/>
                <a:gd name="connsiteX8" fmla="*/ 2018552 w 2461845"/>
                <a:gd name="connsiteY8" fmla="*/ 1820096 h 2396685"/>
                <a:gd name="connsiteX9" fmla="*/ 1234830 w 2461845"/>
                <a:gd name="connsiteY9" fmla="*/ 2396685 h 2396685"/>
                <a:gd name="connsiteX10" fmla="*/ 414215 w 2461845"/>
                <a:gd name="connsiteY10" fmla="*/ 1576070 h 2396685"/>
                <a:gd name="connsiteX11" fmla="*/ 416502 w 2461845"/>
                <a:gd name="connsiteY11" fmla="*/ 1530773 h 2396685"/>
                <a:gd name="connsiteX12" fmla="*/ 361802 w 2461845"/>
                <a:gd name="connsiteY12" fmla="*/ 1501082 h 2396685"/>
                <a:gd name="connsiteX13" fmla="*/ 0 w 2461845"/>
                <a:gd name="connsiteY13" fmla="*/ 820615 h 2396685"/>
                <a:gd name="connsiteX14" fmla="*/ 820615 w 2461845"/>
                <a:gd name="connsiteY14" fmla="*/ 0 h 2396685"/>
                <a:gd name="connsiteX0" fmla="*/ 911445 w 2552675"/>
                <a:gd name="connsiteY0" fmla="*/ 0 h 2396685"/>
                <a:gd name="connsiteX1" fmla="*/ 1491708 w 2552675"/>
                <a:gd name="connsiteY1" fmla="*/ 240353 h 2396685"/>
                <a:gd name="connsiteX2" fmla="*/ 1509042 w 2552675"/>
                <a:gd name="connsiteY2" fmla="*/ 261362 h 2396685"/>
                <a:gd name="connsiteX3" fmla="*/ 1566678 w 2552675"/>
                <a:gd name="connsiteY3" fmla="*/ 246542 h 2396685"/>
                <a:gd name="connsiteX4" fmla="*/ 1732060 w 2552675"/>
                <a:gd name="connsiteY4" fmla="*/ 229870 h 2396685"/>
                <a:gd name="connsiteX5" fmla="*/ 2552675 w 2552675"/>
                <a:gd name="connsiteY5" fmla="*/ 1050485 h 2396685"/>
                <a:gd name="connsiteX6" fmla="*/ 2190874 w 2552675"/>
                <a:gd name="connsiteY6" fmla="*/ 1730952 h 2396685"/>
                <a:gd name="connsiteX7" fmla="*/ 2122803 w 2552675"/>
                <a:gd name="connsiteY7" fmla="*/ 1767900 h 2396685"/>
                <a:gd name="connsiteX8" fmla="*/ 2109382 w 2552675"/>
                <a:gd name="connsiteY8" fmla="*/ 1820096 h 2396685"/>
                <a:gd name="connsiteX9" fmla="*/ 1325660 w 2552675"/>
                <a:gd name="connsiteY9" fmla="*/ 2396685 h 2396685"/>
                <a:gd name="connsiteX10" fmla="*/ 505045 w 2552675"/>
                <a:gd name="connsiteY10" fmla="*/ 1576070 h 2396685"/>
                <a:gd name="connsiteX11" fmla="*/ 507332 w 2552675"/>
                <a:gd name="connsiteY11" fmla="*/ 1530773 h 2396685"/>
                <a:gd name="connsiteX12" fmla="*/ 452632 w 2552675"/>
                <a:gd name="connsiteY12" fmla="*/ 1501082 h 2396685"/>
                <a:gd name="connsiteX13" fmla="*/ 90830 w 2552675"/>
                <a:gd name="connsiteY13" fmla="*/ 820615 h 2396685"/>
                <a:gd name="connsiteX14" fmla="*/ 911445 w 2552675"/>
                <a:gd name="connsiteY14" fmla="*/ 0 h 2396685"/>
                <a:gd name="connsiteX0" fmla="*/ 911445 w 2552675"/>
                <a:gd name="connsiteY0" fmla="*/ 0 h 2396685"/>
                <a:gd name="connsiteX1" fmla="*/ 1491708 w 2552675"/>
                <a:gd name="connsiteY1" fmla="*/ 240353 h 2396685"/>
                <a:gd name="connsiteX2" fmla="*/ 1509042 w 2552675"/>
                <a:gd name="connsiteY2" fmla="*/ 261362 h 2396685"/>
                <a:gd name="connsiteX3" fmla="*/ 1566678 w 2552675"/>
                <a:gd name="connsiteY3" fmla="*/ 246542 h 2396685"/>
                <a:gd name="connsiteX4" fmla="*/ 1732060 w 2552675"/>
                <a:gd name="connsiteY4" fmla="*/ 229870 h 2396685"/>
                <a:gd name="connsiteX5" fmla="*/ 2552675 w 2552675"/>
                <a:gd name="connsiteY5" fmla="*/ 1050485 h 2396685"/>
                <a:gd name="connsiteX6" fmla="*/ 2190874 w 2552675"/>
                <a:gd name="connsiteY6" fmla="*/ 1730952 h 2396685"/>
                <a:gd name="connsiteX7" fmla="*/ 2122803 w 2552675"/>
                <a:gd name="connsiteY7" fmla="*/ 1767900 h 2396685"/>
                <a:gd name="connsiteX8" fmla="*/ 2109382 w 2552675"/>
                <a:gd name="connsiteY8" fmla="*/ 1820096 h 2396685"/>
                <a:gd name="connsiteX9" fmla="*/ 1325660 w 2552675"/>
                <a:gd name="connsiteY9" fmla="*/ 2396685 h 2396685"/>
                <a:gd name="connsiteX10" fmla="*/ 505045 w 2552675"/>
                <a:gd name="connsiteY10" fmla="*/ 1576070 h 2396685"/>
                <a:gd name="connsiteX11" fmla="*/ 507332 w 2552675"/>
                <a:gd name="connsiteY11" fmla="*/ 1530773 h 2396685"/>
                <a:gd name="connsiteX12" fmla="*/ 452632 w 2552675"/>
                <a:gd name="connsiteY12" fmla="*/ 1501082 h 2396685"/>
                <a:gd name="connsiteX13" fmla="*/ 90830 w 2552675"/>
                <a:gd name="connsiteY13" fmla="*/ 820615 h 2396685"/>
                <a:gd name="connsiteX14" fmla="*/ 911445 w 2552675"/>
                <a:gd name="connsiteY14" fmla="*/ 0 h 2396685"/>
                <a:gd name="connsiteX0" fmla="*/ 1081174 w 2722404"/>
                <a:gd name="connsiteY0" fmla="*/ 0 h 2396685"/>
                <a:gd name="connsiteX1" fmla="*/ 1661437 w 2722404"/>
                <a:gd name="connsiteY1" fmla="*/ 240353 h 2396685"/>
                <a:gd name="connsiteX2" fmla="*/ 1678771 w 2722404"/>
                <a:gd name="connsiteY2" fmla="*/ 261362 h 2396685"/>
                <a:gd name="connsiteX3" fmla="*/ 1736407 w 2722404"/>
                <a:gd name="connsiteY3" fmla="*/ 246542 h 2396685"/>
                <a:gd name="connsiteX4" fmla="*/ 1901789 w 2722404"/>
                <a:gd name="connsiteY4" fmla="*/ 229870 h 2396685"/>
                <a:gd name="connsiteX5" fmla="*/ 2722404 w 2722404"/>
                <a:gd name="connsiteY5" fmla="*/ 1050485 h 2396685"/>
                <a:gd name="connsiteX6" fmla="*/ 2360603 w 2722404"/>
                <a:gd name="connsiteY6" fmla="*/ 1730952 h 2396685"/>
                <a:gd name="connsiteX7" fmla="*/ 2292532 w 2722404"/>
                <a:gd name="connsiteY7" fmla="*/ 1767900 h 2396685"/>
                <a:gd name="connsiteX8" fmla="*/ 2279111 w 2722404"/>
                <a:gd name="connsiteY8" fmla="*/ 1820096 h 2396685"/>
                <a:gd name="connsiteX9" fmla="*/ 1495389 w 2722404"/>
                <a:gd name="connsiteY9" fmla="*/ 2396685 h 2396685"/>
                <a:gd name="connsiteX10" fmla="*/ 674774 w 2722404"/>
                <a:gd name="connsiteY10" fmla="*/ 1576070 h 2396685"/>
                <a:gd name="connsiteX11" fmla="*/ 677061 w 2722404"/>
                <a:gd name="connsiteY11" fmla="*/ 1530773 h 2396685"/>
                <a:gd name="connsiteX12" fmla="*/ 44022 w 2722404"/>
                <a:gd name="connsiteY12" fmla="*/ 1618313 h 2396685"/>
                <a:gd name="connsiteX13" fmla="*/ 260559 w 2722404"/>
                <a:gd name="connsiteY13" fmla="*/ 820615 h 2396685"/>
                <a:gd name="connsiteX14" fmla="*/ 1081174 w 2722404"/>
                <a:gd name="connsiteY14" fmla="*/ 0 h 2396685"/>
                <a:gd name="connsiteX0" fmla="*/ 1081174 w 2722404"/>
                <a:gd name="connsiteY0" fmla="*/ 0 h 2396685"/>
                <a:gd name="connsiteX1" fmla="*/ 1661437 w 2722404"/>
                <a:gd name="connsiteY1" fmla="*/ 240353 h 2396685"/>
                <a:gd name="connsiteX2" fmla="*/ 1678771 w 2722404"/>
                <a:gd name="connsiteY2" fmla="*/ 261362 h 2396685"/>
                <a:gd name="connsiteX3" fmla="*/ 1736407 w 2722404"/>
                <a:gd name="connsiteY3" fmla="*/ 246542 h 2396685"/>
                <a:gd name="connsiteX4" fmla="*/ 1901789 w 2722404"/>
                <a:gd name="connsiteY4" fmla="*/ 229870 h 2396685"/>
                <a:gd name="connsiteX5" fmla="*/ 2722404 w 2722404"/>
                <a:gd name="connsiteY5" fmla="*/ 1050485 h 2396685"/>
                <a:gd name="connsiteX6" fmla="*/ 2360603 w 2722404"/>
                <a:gd name="connsiteY6" fmla="*/ 1730952 h 2396685"/>
                <a:gd name="connsiteX7" fmla="*/ 2292532 w 2722404"/>
                <a:gd name="connsiteY7" fmla="*/ 1767900 h 2396685"/>
                <a:gd name="connsiteX8" fmla="*/ 2279111 w 2722404"/>
                <a:gd name="connsiteY8" fmla="*/ 1820096 h 2396685"/>
                <a:gd name="connsiteX9" fmla="*/ 1495389 w 2722404"/>
                <a:gd name="connsiteY9" fmla="*/ 2396685 h 2396685"/>
                <a:gd name="connsiteX10" fmla="*/ 674774 w 2722404"/>
                <a:gd name="connsiteY10" fmla="*/ 1576070 h 2396685"/>
                <a:gd name="connsiteX11" fmla="*/ 309738 w 2722404"/>
                <a:gd name="connsiteY11" fmla="*/ 2054404 h 2396685"/>
                <a:gd name="connsiteX12" fmla="*/ 44022 w 2722404"/>
                <a:gd name="connsiteY12" fmla="*/ 1618313 h 2396685"/>
                <a:gd name="connsiteX13" fmla="*/ 260559 w 2722404"/>
                <a:gd name="connsiteY13" fmla="*/ 820615 h 2396685"/>
                <a:gd name="connsiteX14" fmla="*/ 1081174 w 2722404"/>
                <a:gd name="connsiteY14" fmla="*/ 0 h 2396685"/>
                <a:gd name="connsiteX0" fmla="*/ 1081174 w 2722404"/>
                <a:gd name="connsiteY0" fmla="*/ 0 h 2535067"/>
                <a:gd name="connsiteX1" fmla="*/ 1661437 w 2722404"/>
                <a:gd name="connsiteY1" fmla="*/ 240353 h 2535067"/>
                <a:gd name="connsiteX2" fmla="*/ 1678771 w 2722404"/>
                <a:gd name="connsiteY2" fmla="*/ 261362 h 2535067"/>
                <a:gd name="connsiteX3" fmla="*/ 1736407 w 2722404"/>
                <a:gd name="connsiteY3" fmla="*/ 246542 h 2535067"/>
                <a:gd name="connsiteX4" fmla="*/ 1901789 w 2722404"/>
                <a:gd name="connsiteY4" fmla="*/ 229870 h 2535067"/>
                <a:gd name="connsiteX5" fmla="*/ 2722404 w 2722404"/>
                <a:gd name="connsiteY5" fmla="*/ 1050485 h 2535067"/>
                <a:gd name="connsiteX6" fmla="*/ 2360603 w 2722404"/>
                <a:gd name="connsiteY6" fmla="*/ 1730952 h 2535067"/>
                <a:gd name="connsiteX7" fmla="*/ 2292532 w 2722404"/>
                <a:gd name="connsiteY7" fmla="*/ 1767900 h 2535067"/>
                <a:gd name="connsiteX8" fmla="*/ 2279111 w 2722404"/>
                <a:gd name="connsiteY8" fmla="*/ 1820096 h 2535067"/>
                <a:gd name="connsiteX9" fmla="*/ 1495389 w 2722404"/>
                <a:gd name="connsiteY9" fmla="*/ 2396685 h 2535067"/>
                <a:gd name="connsiteX10" fmla="*/ 1010836 w 2722404"/>
                <a:gd name="connsiteY10" fmla="*/ 2271639 h 2535067"/>
                <a:gd name="connsiteX11" fmla="*/ 309738 w 2722404"/>
                <a:gd name="connsiteY11" fmla="*/ 2054404 h 2535067"/>
                <a:gd name="connsiteX12" fmla="*/ 44022 w 2722404"/>
                <a:gd name="connsiteY12" fmla="*/ 1618313 h 2535067"/>
                <a:gd name="connsiteX13" fmla="*/ 260559 w 2722404"/>
                <a:gd name="connsiteY13" fmla="*/ 820615 h 2535067"/>
                <a:gd name="connsiteX14" fmla="*/ 1081174 w 2722404"/>
                <a:gd name="connsiteY14" fmla="*/ 0 h 2535067"/>
                <a:gd name="connsiteX0" fmla="*/ 1081174 w 2722404"/>
                <a:gd name="connsiteY0" fmla="*/ 0 h 2548703"/>
                <a:gd name="connsiteX1" fmla="*/ 1661437 w 2722404"/>
                <a:gd name="connsiteY1" fmla="*/ 240353 h 2548703"/>
                <a:gd name="connsiteX2" fmla="*/ 1678771 w 2722404"/>
                <a:gd name="connsiteY2" fmla="*/ 261362 h 2548703"/>
                <a:gd name="connsiteX3" fmla="*/ 1736407 w 2722404"/>
                <a:gd name="connsiteY3" fmla="*/ 246542 h 2548703"/>
                <a:gd name="connsiteX4" fmla="*/ 1901789 w 2722404"/>
                <a:gd name="connsiteY4" fmla="*/ 229870 h 2548703"/>
                <a:gd name="connsiteX5" fmla="*/ 2722404 w 2722404"/>
                <a:gd name="connsiteY5" fmla="*/ 1050485 h 2548703"/>
                <a:gd name="connsiteX6" fmla="*/ 2360603 w 2722404"/>
                <a:gd name="connsiteY6" fmla="*/ 1730952 h 2548703"/>
                <a:gd name="connsiteX7" fmla="*/ 2292532 w 2722404"/>
                <a:gd name="connsiteY7" fmla="*/ 1767900 h 2548703"/>
                <a:gd name="connsiteX8" fmla="*/ 2279111 w 2722404"/>
                <a:gd name="connsiteY8" fmla="*/ 1820096 h 2548703"/>
                <a:gd name="connsiteX9" fmla="*/ 1979943 w 2722404"/>
                <a:gd name="connsiteY9" fmla="*/ 2427946 h 2548703"/>
                <a:gd name="connsiteX10" fmla="*/ 1010836 w 2722404"/>
                <a:gd name="connsiteY10" fmla="*/ 2271639 h 2548703"/>
                <a:gd name="connsiteX11" fmla="*/ 309738 w 2722404"/>
                <a:gd name="connsiteY11" fmla="*/ 2054404 h 2548703"/>
                <a:gd name="connsiteX12" fmla="*/ 44022 w 2722404"/>
                <a:gd name="connsiteY12" fmla="*/ 1618313 h 2548703"/>
                <a:gd name="connsiteX13" fmla="*/ 260559 w 2722404"/>
                <a:gd name="connsiteY13" fmla="*/ 820615 h 2548703"/>
                <a:gd name="connsiteX14" fmla="*/ 1081174 w 2722404"/>
                <a:gd name="connsiteY14" fmla="*/ 0 h 2548703"/>
                <a:gd name="connsiteX0" fmla="*/ 1081174 w 2722404"/>
                <a:gd name="connsiteY0" fmla="*/ 0 h 2548703"/>
                <a:gd name="connsiteX1" fmla="*/ 1661437 w 2722404"/>
                <a:gd name="connsiteY1" fmla="*/ 240353 h 2548703"/>
                <a:gd name="connsiteX2" fmla="*/ 1678771 w 2722404"/>
                <a:gd name="connsiteY2" fmla="*/ 261362 h 2548703"/>
                <a:gd name="connsiteX3" fmla="*/ 1736407 w 2722404"/>
                <a:gd name="connsiteY3" fmla="*/ 246542 h 2548703"/>
                <a:gd name="connsiteX4" fmla="*/ 1901789 w 2722404"/>
                <a:gd name="connsiteY4" fmla="*/ 229870 h 2548703"/>
                <a:gd name="connsiteX5" fmla="*/ 2722404 w 2722404"/>
                <a:gd name="connsiteY5" fmla="*/ 1050485 h 2548703"/>
                <a:gd name="connsiteX6" fmla="*/ 2360603 w 2722404"/>
                <a:gd name="connsiteY6" fmla="*/ 1730952 h 2548703"/>
                <a:gd name="connsiteX7" fmla="*/ 2292532 w 2722404"/>
                <a:gd name="connsiteY7" fmla="*/ 1767900 h 2548703"/>
                <a:gd name="connsiteX8" fmla="*/ 2279111 w 2722404"/>
                <a:gd name="connsiteY8" fmla="*/ 1820096 h 2548703"/>
                <a:gd name="connsiteX9" fmla="*/ 1979943 w 2722404"/>
                <a:gd name="connsiteY9" fmla="*/ 2427946 h 2548703"/>
                <a:gd name="connsiteX10" fmla="*/ 1010836 w 2722404"/>
                <a:gd name="connsiteY10" fmla="*/ 2271639 h 2548703"/>
                <a:gd name="connsiteX11" fmla="*/ 411338 w 2722404"/>
                <a:gd name="connsiteY11" fmla="*/ 2132557 h 2548703"/>
                <a:gd name="connsiteX12" fmla="*/ 44022 w 2722404"/>
                <a:gd name="connsiteY12" fmla="*/ 1618313 h 2548703"/>
                <a:gd name="connsiteX13" fmla="*/ 260559 w 2722404"/>
                <a:gd name="connsiteY13" fmla="*/ 820615 h 2548703"/>
                <a:gd name="connsiteX14" fmla="*/ 1081174 w 2722404"/>
                <a:gd name="connsiteY14" fmla="*/ 0 h 2548703"/>
                <a:gd name="connsiteX0" fmla="*/ 1081174 w 2722404"/>
                <a:gd name="connsiteY0" fmla="*/ 0 h 2428424"/>
                <a:gd name="connsiteX1" fmla="*/ 1661437 w 2722404"/>
                <a:gd name="connsiteY1" fmla="*/ 240353 h 2428424"/>
                <a:gd name="connsiteX2" fmla="*/ 1678771 w 2722404"/>
                <a:gd name="connsiteY2" fmla="*/ 261362 h 2428424"/>
                <a:gd name="connsiteX3" fmla="*/ 1736407 w 2722404"/>
                <a:gd name="connsiteY3" fmla="*/ 246542 h 2428424"/>
                <a:gd name="connsiteX4" fmla="*/ 1901789 w 2722404"/>
                <a:gd name="connsiteY4" fmla="*/ 229870 h 2428424"/>
                <a:gd name="connsiteX5" fmla="*/ 2722404 w 2722404"/>
                <a:gd name="connsiteY5" fmla="*/ 1050485 h 2428424"/>
                <a:gd name="connsiteX6" fmla="*/ 2360603 w 2722404"/>
                <a:gd name="connsiteY6" fmla="*/ 1730952 h 2428424"/>
                <a:gd name="connsiteX7" fmla="*/ 2292532 w 2722404"/>
                <a:gd name="connsiteY7" fmla="*/ 1767900 h 2428424"/>
                <a:gd name="connsiteX8" fmla="*/ 2279111 w 2722404"/>
                <a:gd name="connsiteY8" fmla="*/ 1820096 h 2428424"/>
                <a:gd name="connsiteX9" fmla="*/ 1979943 w 2722404"/>
                <a:gd name="connsiteY9" fmla="*/ 2427946 h 2428424"/>
                <a:gd name="connsiteX10" fmla="*/ 1339082 w 2722404"/>
                <a:gd name="connsiteY10" fmla="*/ 1873054 h 2428424"/>
                <a:gd name="connsiteX11" fmla="*/ 411338 w 2722404"/>
                <a:gd name="connsiteY11" fmla="*/ 2132557 h 2428424"/>
                <a:gd name="connsiteX12" fmla="*/ 44022 w 2722404"/>
                <a:gd name="connsiteY12" fmla="*/ 1618313 h 2428424"/>
                <a:gd name="connsiteX13" fmla="*/ 260559 w 2722404"/>
                <a:gd name="connsiteY13" fmla="*/ 820615 h 2428424"/>
                <a:gd name="connsiteX14" fmla="*/ 1081174 w 2722404"/>
                <a:gd name="connsiteY14" fmla="*/ 0 h 2428424"/>
                <a:gd name="connsiteX0" fmla="*/ 1081174 w 2722404"/>
                <a:gd name="connsiteY0" fmla="*/ 0 h 2428424"/>
                <a:gd name="connsiteX1" fmla="*/ 1661437 w 2722404"/>
                <a:gd name="connsiteY1" fmla="*/ 240353 h 2428424"/>
                <a:gd name="connsiteX2" fmla="*/ 1678771 w 2722404"/>
                <a:gd name="connsiteY2" fmla="*/ 261362 h 2428424"/>
                <a:gd name="connsiteX3" fmla="*/ 1736407 w 2722404"/>
                <a:gd name="connsiteY3" fmla="*/ 246542 h 2428424"/>
                <a:gd name="connsiteX4" fmla="*/ 1901789 w 2722404"/>
                <a:gd name="connsiteY4" fmla="*/ 229870 h 2428424"/>
                <a:gd name="connsiteX5" fmla="*/ 2722404 w 2722404"/>
                <a:gd name="connsiteY5" fmla="*/ 1050485 h 2428424"/>
                <a:gd name="connsiteX6" fmla="*/ 2360603 w 2722404"/>
                <a:gd name="connsiteY6" fmla="*/ 1730952 h 2428424"/>
                <a:gd name="connsiteX7" fmla="*/ 2292532 w 2722404"/>
                <a:gd name="connsiteY7" fmla="*/ 1767900 h 2428424"/>
                <a:gd name="connsiteX8" fmla="*/ 2279111 w 2722404"/>
                <a:gd name="connsiteY8" fmla="*/ 1820096 h 2428424"/>
                <a:gd name="connsiteX9" fmla="*/ 1979943 w 2722404"/>
                <a:gd name="connsiteY9" fmla="*/ 2427946 h 2428424"/>
                <a:gd name="connsiteX10" fmla="*/ 1339082 w 2722404"/>
                <a:gd name="connsiteY10" fmla="*/ 1873054 h 2428424"/>
                <a:gd name="connsiteX11" fmla="*/ 411338 w 2722404"/>
                <a:gd name="connsiteY11" fmla="*/ 2132557 h 2428424"/>
                <a:gd name="connsiteX12" fmla="*/ 44022 w 2722404"/>
                <a:gd name="connsiteY12" fmla="*/ 1618313 h 2428424"/>
                <a:gd name="connsiteX13" fmla="*/ 260559 w 2722404"/>
                <a:gd name="connsiteY13" fmla="*/ 820615 h 2428424"/>
                <a:gd name="connsiteX14" fmla="*/ 1081174 w 2722404"/>
                <a:gd name="connsiteY14" fmla="*/ 0 h 2428424"/>
                <a:gd name="connsiteX0" fmla="*/ 1055376 w 2696606"/>
                <a:gd name="connsiteY0" fmla="*/ 0 h 2428424"/>
                <a:gd name="connsiteX1" fmla="*/ 1635639 w 2696606"/>
                <a:gd name="connsiteY1" fmla="*/ 240353 h 2428424"/>
                <a:gd name="connsiteX2" fmla="*/ 1652973 w 2696606"/>
                <a:gd name="connsiteY2" fmla="*/ 261362 h 2428424"/>
                <a:gd name="connsiteX3" fmla="*/ 1710609 w 2696606"/>
                <a:gd name="connsiteY3" fmla="*/ 246542 h 2428424"/>
                <a:gd name="connsiteX4" fmla="*/ 1875991 w 2696606"/>
                <a:gd name="connsiteY4" fmla="*/ 229870 h 2428424"/>
                <a:gd name="connsiteX5" fmla="*/ 2696606 w 2696606"/>
                <a:gd name="connsiteY5" fmla="*/ 1050485 h 2428424"/>
                <a:gd name="connsiteX6" fmla="*/ 2334805 w 2696606"/>
                <a:gd name="connsiteY6" fmla="*/ 1730952 h 2428424"/>
                <a:gd name="connsiteX7" fmla="*/ 2266734 w 2696606"/>
                <a:gd name="connsiteY7" fmla="*/ 1767900 h 2428424"/>
                <a:gd name="connsiteX8" fmla="*/ 2253313 w 2696606"/>
                <a:gd name="connsiteY8" fmla="*/ 1820096 h 2428424"/>
                <a:gd name="connsiteX9" fmla="*/ 1954145 w 2696606"/>
                <a:gd name="connsiteY9" fmla="*/ 2427946 h 2428424"/>
                <a:gd name="connsiteX10" fmla="*/ 1313284 w 2696606"/>
                <a:gd name="connsiteY10" fmla="*/ 1873054 h 2428424"/>
                <a:gd name="connsiteX11" fmla="*/ 385540 w 2696606"/>
                <a:gd name="connsiteY11" fmla="*/ 2132557 h 2428424"/>
                <a:gd name="connsiteX12" fmla="*/ 18224 w 2696606"/>
                <a:gd name="connsiteY12" fmla="*/ 1618313 h 2428424"/>
                <a:gd name="connsiteX13" fmla="*/ 234761 w 2696606"/>
                <a:gd name="connsiteY13" fmla="*/ 820615 h 2428424"/>
                <a:gd name="connsiteX14" fmla="*/ 1055376 w 2696606"/>
                <a:gd name="connsiteY14" fmla="*/ 0 h 2428424"/>
                <a:gd name="connsiteX0" fmla="*/ 1055376 w 2696606"/>
                <a:gd name="connsiteY0" fmla="*/ 0 h 2428424"/>
                <a:gd name="connsiteX1" fmla="*/ 1635639 w 2696606"/>
                <a:gd name="connsiteY1" fmla="*/ 240353 h 2428424"/>
                <a:gd name="connsiteX2" fmla="*/ 1652973 w 2696606"/>
                <a:gd name="connsiteY2" fmla="*/ 261362 h 2428424"/>
                <a:gd name="connsiteX3" fmla="*/ 1710609 w 2696606"/>
                <a:gd name="connsiteY3" fmla="*/ 246542 h 2428424"/>
                <a:gd name="connsiteX4" fmla="*/ 1875991 w 2696606"/>
                <a:gd name="connsiteY4" fmla="*/ 229870 h 2428424"/>
                <a:gd name="connsiteX5" fmla="*/ 2696606 w 2696606"/>
                <a:gd name="connsiteY5" fmla="*/ 1050485 h 2428424"/>
                <a:gd name="connsiteX6" fmla="*/ 2334805 w 2696606"/>
                <a:gd name="connsiteY6" fmla="*/ 1730952 h 2428424"/>
                <a:gd name="connsiteX7" fmla="*/ 2266734 w 2696606"/>
                <a:gd name="connsiteY7" fmla="*/ 1767900 h 2428424"/>
                <a:gd name="connsiteX8" fmla="*/ 2253313 w 2696606"/>
                <a:gd name="connsiteY8" fmla="*/ 1820096 h 2428424"/>
                <a:gd name="connsiteX9" fmla="*/ 1954145 w 2696606"/>
                <a:gd name="connsiteY9" fmla="*/ 2427946 h 2428424"/>
                <a:gd name="connsiteX10" fmla="*/ 1313284 w 2696606"/>
                <a:gd name="connsiteY10" fmla="*/ 1873054 h 2428424"/>
                <a:gd name="connsiteX11" fmla="*/ 385540 w 2696606"/>
                <a:gd name="connsiteY11" fmla="*/ 2132557 h 2428424"/>
                <a:gd name="connsiteX12" fmla="*/ 18224 w 2696606"/>
                <a:gd name="connsiteY12" fmla="*/ 1618313 h 2428424"/>
                <a:gd name="connsiteX13" fmla="*/ 234761 w 2696606"/>
                <a:gd name="connsiteY13" fmla="*/ 820615 h 2428424"/>
                <a:gd name="connsiteX14" fmla="*/ 1055376 w 2696606"/>
                <a:gd name="connsiteY14" fmla="*/ 0 h 2428424"/>
                <a:gd name="connsiteX0" fmla="*/ 1055376 w 2696606"/>
                <a:gd name="connsiteY0" fmla="*/ 0 h 2428424"/>
                <a:gd name="connsiteX1" fmla="*/ 1635639 w 2696606"/>
                <a:gd name="connsiteY1" fmla="*/ 240353 h 2428424"/>
                <a:gd name="connsiteX2" fmla="*/ 1652973 w 2696606"/>
                <a:gd name="connsiteY2" fmla="*/ 261362 h 2428424"/>
                <a:gd name="connsiteX3" fmla="*/ 1710609 w 2696606"/>
                <a:gd name="connsiteY3" fmla="*/ 246542 h 2428424"/>
                <a:gd name="connsiteX4" fmla="*/ 1875991 w 2696606"/>
                <a:gd name="connsiteY4" fmla="*/ 229870 h 2428424"/>
                <a:gd name="connsiteX5" fmla="*/ 2696606 w 2696606"/>
                <a:gd name="connsiteY5" fmla="*/ 1050485 h 2428424"/>
                <a:gd name="connsiteX6" fmla="*/ 2334805 w 2696606"/>
                <a:gd name="connsiteY6" fmla="*/ 1730952 h 2428424"/>
                <a:gd name="connsiteX7" fmla="*/ 2266734 w 2696606"/>
                <a:gd name="connsiteY7" fmla="*/ 1767900 h 2428424"/>
                <a:gd name="connsiteX8" fmla="*/ 2253313 w 2696606"/>
                <a:gd name="connsiteY8" fmla="*/ 1820096 h 2428424"/>
                <a:gd name="connsiteX9" fmla="*/ 1954145 w 2696606"/>
                <a:gd name="connsiteY9" fmla="*/ 2427946 h 2428424"/>
                <a:gd name="connsiteX10" fmla="*/ 1313284 w 2696606"/>
                <a:gd name="connsiteY10" fmla="*/ 1873054 h 2428424"/>
                <a:gd name="connsiteX11" fmla="*/ 385540 w 2696606"/>
                <a:gd name="connsiteY11" fmla="*/ 2132557 h 2428424"/>
                <a:gd name="connsiteX12" fmla="*/ 18224 w 2696606"/>
                <a:gd name="connsiteY12" fmla="*/ 1618313 h 2428424"/>
                <a:gd name="connsiteX13" fmla="*/ 234761 w 2696606"/>
                <a:gd name="connsiteY13" fmla="*/ 820615 h 2428424"/>
                <a:gd name="connsiteX14" fmla="*/ 1055376 w 2696606"/>
                <a:gd name="connsiteY14" fmla="*/ 0 h 2428424"/>
                <a:gd name="connsiteX0" fmla="*/ 1055376 w 2696606"/>
                <a:gd name="connsiteY0" fmla="*/ 0 h 2428424"/>
                <a:gd name="connsiteX1" fmla="*/ 1635639 w 2696606"/>
                <a:gd name="connsiteY1" fmla="*/ 240353 h 2428424"/>
                <a:gd name="connsiteX2" fmla="*/ 1652973 w 2696606"/>
                <a:gd name="connsiteY2" fmla="*/ 261362 h 2428424"/>
                <a:gd name="connsiteX3" fmla="*/ 1710609 w 2696606"/>
                <a:gd name="connsiteY3" fmla="*/ 246542 h 2428424"/>
                <a:gd name="connsiteX4" fmla="*/ 1875991 w 2696606"/>
                <a:gd name="connsiteY4" fmla="*/ 229870 h 2428424"/>
                <a:gd name="connsiteX5" fmla="*/ 2696606 w 2696606"/>
                <a:gd name="connsiteY5" fmla="*/ 1050485 h 2428424"/>
                <a:gd name="connsiteX6" fmla="*/ 2334805 w 2696606"/>
                <a:gd name="connsiteY6" fmla="*/ 1730952 h 2428424"/>
                <a:gd name="connsiteX7" fmla="*/ 2266734 w 2696606"/>
                <a:gd name="connsiteY7" fmla="*/ 1767900 h 2428424"/>
                <a:gd name="connsiteX8" fmla="*/ 2253313 w 2696606"/>
                <a:gd name="connsiteY8" fmla="*/ 1820096 h 2428424"/>
                <a:gd name="connsiteX9" fmla="*/ 1954145 w 2696606"/>
                <a:gd name="connsiteY9" fmla="*/ 2427946 h 2428424"/>
                <a:gd name="connsiteX10" fmla="*/ 1313284 w 2696606"/>
                <a:gd name="connsiteY10" fmla="*/ 1873054 h 2428424"/>
                <a:gd name="connsiteX11" fmla="*/ 385540 w 2696606"/>
                <a:gd name="connsiteY11" fmla="*/ 2132557 h 2428424"/>
                <a:gd name="connsiteX12" fmla="*/ 18224 w 2696606"/>
                <a:gd name="connsiteY12" fmla="*/ 1618313 h 2428424"/>
                <a:gd name="connsiteX13" fmla="*/ 234761 w 2696606"/>
                <a:gd name="connsiteY13" fmla="*/ 820615 h 2428424"/>
                <a:gd name="connsiteX14" fmla="*/ 1055376 w 2696606"/>
                <a:gd name="connsiteY14" fmla="*/ 0 h 2428424"/>
                <a:gd name="connsiteX0" fmla="*/ 844361 w 2696606"/>
                <a:gd name="connsiteY0" fmla="*/ 0 h 2506578"/>
                <a:gd name="connsiteX1" fmla="*/ 1635639 w 2696606"/>
                <a:gd name="connsiteY1" fmla="*/ 318507 h 2506578"/>
                <a:gd name="connsiteX2" fmla="*/ 1652973 w 2696606"/>
                <a:gd name="connsiteY2" fmla="*/ 339516 h 2506578"/>
                <a:gd name="connsiteX3" fmla="*/ 1710609 w 2696606"/>
                <a:gd name="connsiteY3" fmla="*/ 324696 h 2506578"/>
                <a:gd name="connsiteX4" fmla="*/ 1875991 w 2696606"/>
                <a:gd name="connsiteY4" fmla="*/ 308024 h 2506578"/>
                <a:gd name="connsiteX5" fmla="*/ 2696606 w 2696606"/>
                <a:gd name="connsiteY5" fmla="*/ 1128639 h 2506578"/>
                <a:gd name="connsiteX6" fmla="*/ 2334805 w 2696606"/>
                <a:gd name="connsiteY6" fmla="*/ 1809106 h 2506578"/>
                <a:gd name="connsiteX7" fmla="*/ 2266734 w 2696606"/>
                <a:gd name="connsiteY7" fmla="*/ 1846054 h 2506578"/>
                <a:gd name="connsiteX8" fmla="*/ 2253313 w 2696606"/>
                <a:gd name="connsiteY8" fmla="*/ 1898250 h 2506578"/>
                <a:gd name="connsiteX9" fmla="*/ 1954145 w 2696606"/>
                <a:gd name="connsiteY9" fmla="*/ 2506100 h 2506578"/>
                <a:gd name="connsiteX10" fmla="*/ 1313284 w 2696606"/>
                <a:gd name="connsiteY10" fmla="*/ 1951208 h 2506578"/>
                <a:gd name="connsiteX11" fmla="*/ 385540 w 2696606"/>
                <a:gd name="connsiteY11" fmla="*/ 2210711 h 2506578"/>
                <a:gd name="connsiteX12" fmla="*/ 18224 w 2696606"/>
                <a:gd name="connsiteY12" fmla="*/ 1696467 h 2506578"/>
                <a:gd name="connsiteX13" fmla="*/ 234761 w 2696606"/>
                <a:gd name="connsiteY13" fmla="*/ 898769 h 2506578"/>
                <a:gd name="connsiteX14" fmla="*/ 844361 w 2696606"/>
                <a:gd name="connsiteY14" fmla="*/ 0 h 2506578"/>
                <a:gd name="connsiteX0" fmla="*/ 844361 w 2696606"/>
                <a:gd name="connsiteY0" fmla="*/ 0 h 2506578"/>
                <a:gd name="connsiteX1" fmla="*/ 1635639 w 2696606"/>
                <a:gd name="connsiteY1" fmla="*/ 318507 h 2506578"/>
                <a:gd name="connsiteX2" fmla="*/ 1652973 w 2696606"/>
                <a:gd name="connsiteY2" fmla="*/ 339516 h 2506578"/>
                <a:gd name="connsiteX3" fmla="*/ 1710609 w 2696606"/>
                <a:gd name="connsiteY3" fmla="*/ 324696 h 2506578"/>
                <a:gd name="connsiteX4" fmla="*/ 1875991 w 2696606"/>
                <a:gd name="connsiteY4" fmla="*/ 308024 h 2506578"/>
                <a:gd name="connsiteX5" fmla="*/ 2696606 w 2696606"/>
                <a:gd name="connsiteY5" fmla="*/ 1128639 h 2506578"/>
                <a:gd name="connsiteX6" fmla="*/ 2334805 w 2696606"/>
                <a:gd name="connsiteY6" fmla="*/ 1809106 h 2506578"/>
                <a:gd name="connsiteX7" fmla="*/ 2266734 w 2696606"/>
                <a:gd name="connsiteY7" fmla="*/ 1846054 h 2506578"/>
                <a:gd name="connsiteX8" fmla="*/ 2253313 w 2696606"/>
                <a:gd name="connsiteY8" fmla="*/ 1898250 h 2506578"/>
                <a:gd name="connsiteX9" fmla="*/ 1954145 w 2696606"/>
                <a:gd name="connsiteY9" fmla="*/ 2506100 h 2506578"/>
                <a:gd name="connsiteX10" fmla="*/ 1313284 w 2696606"/>
                <a:gd name="connsiteY10" fmla="*/ 1951208 h 2506578"/>
                <a:gd name="connsiteX11" fmla="*/ 385540 w 2696606"/>
                <a:gd name="connsiteY11" fmla="*/ 2210711 h 2506578"/>
                <a:gd name="connsiteX12" fmla="*/ 18224 w 2696606"/>
                <a:gd name="connsiteY12" fmla="*/ 1696467 h 2506578"/>
                <a:gd name="connsiteX13" fmla="*/ 234761 w 2696606"/>
                <a:gd name="connsiteY13" fmla="*/ 898769 h 2506578"/>
                <a:gd name="connsiteX14" fmla="*/ 844361 w 2696606"/>
                <a:gd name="connsiteY14" fmla="*/ 0 h 2506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696606" h="2506578">
                  <a:moveTo>
                    <a:pt x="844361" y="0"/>
                  </a:moveTo>
                  <a:cubicBezTo>
                    <a:pt x="2196384" y="1391139"/>
                    <a:pt x="1487137" y="170005"/>
                    <a:pt x="1635639" y="318507"/>
                  </a:cubicBezTo>
                  <a:lnTo>
                    <a:pt x="1652973" y="339516"/>
                  </a:lnTo>
                  <a:lnTo>
                    <a:pt x="1710609" y="324696"/>
                  </a:lnTo>
                  <a:cubicBezTo>
                    <a:pt x="1764029" y="313765"/>
                    <a:pt x="1819340" y="308024"/>
                    <a:pt x="1875991" y="308024"/>
                  </a:cubicBezTo>
                  <a:cubicBezTo>
                    <a:pt x="2329204" y="308024"/>
                    <a:pt x="2696606" y="675426"/>
                    <a:pt x="2696606" y="1128639"/>
                  </a:cubicBezTo>
                  <a:cubicBezTo>
                    <a:pt x="2696606" y="1411897"/>
                    <a:pt x="2553090" y="1661635"/>
                    <a:pt x="2334805" y="1809106"/>
                  </a:cubicBezTo>
                  <a:lnTo>
                    <a:pt x="2266734" y="1846054"/>
                  </a:lnTo>
                  <a:lnTo>
                    <a:pt x="2253313" y="1898250"/>
                  </a:lnTo>
                  <a:cubicBezTo>
                    <a:pt x="2149414" y="2232296"/>
                    <a:pt x="2110816" y="2497274"/>
                    <a:pt x="1954145" y="2506100"/>
                  </a:cubicBezTo>
                  <a:cubicBezTo>
                    <a:pt x="1797474" y="2514926"/>
                    <a:pt x="1313284" y="2404421"/>
                    <a:pt x="1313284" y="1951208"/>
                  </a:cubicBezTo>
                  <a:cubicBezTo>
                    <a:pt x="1314046" y="1936109"/>
                    <a:pt x="601383" y="2253168"/>
                    <a:pt x="385540" y="2210711"/>
                  </a:cubicBezTo>
                  <a:cubicBezTo>
                    <a:pt x="169697" y="2168254"/>
                    <a:pt x="-68291" y="1929907"/>
                    <a:pt x="18224" y="1696467"/>
                  </a:cubicBezTo>
                  <a:cubicBezTo>
                    <a:pt x="104739" y="1463027"/>
                    <a:pt x="477038" y="1221104"/>
                    <a:pt x="234761" y="898769"/>
                  </a:cubicBezTo>
                  <a:cubicBezTo>
                    <a:pt x="-109116" y="375217"/>
                    <a:pt x="391148" y="0"/>
                    <a:pt x="844361" y="0"/>
                  </a:cubicBezTo>
                  <a:close/>
                </a:path>
              </a:pathLst>
            </a:custGeom>
            <a:gradFill>
              <a:gsLst>
                <a:gs pos="0">
                  <a:srgbClr val="125286"/>
                </a:gs>
                <a:gs pos="100000">
                  <a:srgbClr val="2195F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字魂59号-创粗黑" panose="00000500000000000000" pitchFamily="2" charset="-122"/>
              </a:endParaRPr>
            </a:p>
          </p:txBody>
        </p:sp>
      </p:grpSp>
      <p:pic>
        <p:nvPicPr>
          <p:cNvPr id="66" name="Picture 65" descr="华中科技大学.png"/>
          <p:cNvPicPr>
            <a:picLocks noChangeAspect="1"/>
          </p:cNvPicPr>
          <p:nvPr/>
        </p:nvPicPr>
        <p:blipFill>
          <a:blip r:embed="rId5"/>
          <a:stretch>
            <a:fillRect/>
          </a:stretch>
        </p:blipFill>
        <p:spPr>
          <a:xfrm>
            <a:off x="10282827" y="172834"/>
            <a:ext cx="1756624" cy="385828"/>
          </a:xfrm>
          <a:prstGeom prst="rect">
            <a:avLst/>
          </a:prstGeom>
        </p:spPr>
      </p:pic>
    </p:spTree>
    <p:extLst>
      <p:ext uri="{BB962C8B-B14F-4D97-AF65-F5344CB8AC3E}">
        <p14:creationId xmlns:p14="http://schemas.microsoft.com/office/powerpoint/2010/main" val="4173133905"/>
      </p:ext>
    </p:extLst>
  </p:cSld>
  <p:clrMapOvr>
    <a:masterClrMapping/>
  </p:clrMapOvr>
  <mc:AlternateContent xmlns:mc="http://schemas.openxmlformats.org/markup-compatibility/2006" xmlns:p14="http://schemas.microsoft.com/office/powerpoint/2010/main">
    <mc:Choice Requires="p14">
      <p:transition spd="slow" p14:dur="1750" advClick="0" advTm="3000">
        <p:random/>
      </p:transition>
    </mc:Choice>
    <mc:Fallback xmlns="">
      <p:transition spd="slow"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1000"/>
                                        <p:tgtEl>
                                          <p:spTgt spid="21"/>
                                        </p:tgtEl>
                                      </p:cBhvr>
                                    </p:animEffect>
                                    <p:anim calcmode="lin" valueType="num">
                                      <p:cBhvr>
                                        <p:cTn id="8" dur="1000" fill="hold"/>
                                        <p:tgtEl>
                                          <p:spTgt spid="21"/>
                                        </p:tgtEl>
                                        <p:attrNameLst>
                                          <p:attrName>ppt_x</p:attrName>
                                        </p:attrNameLst>
                                      </p:cBhvr>
                                      <p:tavLst>
                                        <p:tav tm="0">
                                          <p:val>
                                            <p:strVal val="#ppt_x"/>
                                          </p:val>
                                        </p:tav>
                                        <p:tav tm="100000">
                                          <p:val>
                                            <p:strVal val="#ppt_x"/>
                                          </p:val>
                                        </p:tav>
                                      </p:tavLst>
                                    </p:anim>
                                    <p:anim calcmode="lin" valueType="num">
                                      <p:cBhvr>
                                        <p:cTn id="9" dur="1000" fill="hold"/>
                                        <p:tgtEl>
                                          <p:spTgt spid="21"/>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1000"/>
                                        <p:tgtEl>
                                          <p:spTgt spid="13"/>
                                        </p:tgtEl>
                                      </p:cBhvr>
                                    </p:animEffect>
                                    <p:anim calcmode="lin" valueType="num">
                                      <p:cBhvr>
                                        <p:cTn id="13" dur="1000" fill="hold"/>
                                        <p:tgtEl>
                                          <p:spTgt spid="13"/>
                                        </p:tgtEl>
                                        <p:attrNameLst>
                                          <p:attrName>ppt_x</p:attrName>
                                        </p:attrNameLst>
                                      </p:cBhvr>
                                      <p:tavLst>
                                        <p:tav tm="0">
                                          <p:val>
                                            <p:strVal val="#ppt_x"/>
                                          </p:val>
                                        </p:tav>
                                        <p:tav tm="100000">
                                          <p:val>
                                            <p:strVal val="#ppt_x"/>
                                          </p:val>
                                        </p:tav>
                                      </p:tavLst>
                                    </p:anim>
                                    <p:anim calcmode="lin" valueType="num">
                                      <p:cBhvr>
                                        <p:cTn id="14" dur="1000" fill="hold"/>
                                        <p:tgtEl>
                                          <p:spTgt spid="13"/>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29"/>
                                        </p:tgtEl>
                                        <p:attrNameLst>
                                          <p:attrName>style.visibility</p:attrName>
                                        </p:attrNameLst>
                                      </p:cBhvr>
                                      <p:to>
                                        <p:strVal val="visible"/>
                                      </p:to>
                                    </p:set>
                                    <p:animEffect transition="in" filter="fade">
                                      <p:cBhvr>
                                        <p:cTn id="17" dur="1000"/>
                                        <p:tgtEl>
                                          <p:spTgt spid="29"/>
                                        </p:tgtEl>
                                      </p:cBhvr>
                                    </p:animEffect>
                                    <p:anim calcmode="lin" valueType="num">
                                      <p:cBhvr>
                                        <p:cTn id="18" dur="1000" fill="hold"/>
                                        <p:tgtEl>
                                          <p:spTgt spid="29"/>
                                        </p:tgtEl>
                                        <p:attrNameLst>
                                          <p:attrName>ppt_x</p:attrName>
                                        </p:attrNameLst>
                                      </p:cBhvr>
                                      <p:tavLst>
                                        <p:tav tm="0">
                                          <p:val>
                                            <p:strVal val="#ppt_x"/>
                                          </p:val>
                                        </p:tav>
                                        <p:tav tm="100000">
                                          <p:val>
                                            <p:strVal val="#ppt_x"/>
                                          </p:val>
                                        </p:tav>
                                      </p:tavLst>
                                    </p:anim>
                                    <p:anim calcmode="lin" valueType="num">
                                      <p:cBhvr>
                                        <p:cTn id="19" dur="1000" fill="hold"/>
                                        <p:tgtEl>
                                          <p:spTgt spid="29"/>
                                        </p:tgtEl>
                                        <p:attrNameLst>
                                          <p:attrName>ppt_y</p:attrName>
                                        </p:attrNameLst>
                                      </p:cBhvr>
                                      <p:tavLst>
                                        <p:tav tm="0">
                                          <p:val>
                                            <p:strVal val="#ppt_y+.1"/>
                                          </p:val>
                                        </p:tav>
                                        <p:tav tm="100000">
                                          <p:val>
                                            <p:strVal val="#ppt_y"/>
                                          </p:val>
                                        </p:tav>
                                      </p:tavLst>
                                    </p:anim>
                                  </p:childTnLst>
                                </p:cTn>
                              </p:par>
                            </p:childTnLst>
                          </p:cTn>
                        </p:par>
                        <p:par>
                          <p:cTn id="20" fill="hold">
                            <p:stCondLst>
                              <p:cond delay="1000"/>
                            </p:stCondLst>
                            <p:childTnLst>
                              <p:par>
                                <p:cTn id="21" presetID="53" presetClass="entr" presetSubtype="16" fill="hold" grpId="0" nodeType="afterEffect">
                                  <p:stCondLst>
                                    <p:cond delay="0"/>
                                  </p:stCondLst>
                                  <p:childTnLst>
                                    <p:set>
                                      <p:cBhvr>
                                        <p:cTn id="22" dur="1" fill="hold">
                                          <p:stCondLst>
                                            <p:cond delay="0"/>
                                          </p:stCondLst>
                                        </p:cTn>
                                        <p:tgtEl>
                                          <p:spTgt spid="60"/>
                                        </p:tgtEl>
                                        <p:attrNameLst>
                                          <p:attrName>style.visibility</p:attrName>
                                        </p:attrNameLst>
                                      </p:cBhvr>
                                      <p:to>
                                        <p:strVal val="visible"/>
                                      </p:to>
                                    </p:set>
                                    <p:anim calcmode="lin" valueType="num">
                                      <p:cBhvr>
                                        <p:cTn id="23" dur="500" fill="hold"/>
                                        <p:tgtEl>
                                          <p:spTgt spid="60"/>
                                        </p:tgtEl>
                                        <p:attrNameLst>
                                          <p:attrName>ppt_w</p:attrName>
                                        </p:attrNameLst>
                                      </p:cBhvr>
                                      <p:tavLst>
                                        <p:tav tm="0">
                                          <p:val>
                                            <p:fltVal val="0"/>
                                          </p:val>
                                        </p:tav>
                                        <p:tav tm="100000">
                                          <p:val>
                                            <p:strVal val="#ppt_w"/>
                                          </p:val>
                                        </p:tav>
                                      </p:tavLst>
                                    </p:anim>
                                    <p:anim calcmode="lin" valueType="num">
                                      <p:cBhvr>
                                        <p:cTn id="24" dur="500" fill="hold"/>
                                        <p:tgtEl>
                                          <p:spTgt spid="60"/>
                                        </p:tgtEl>
                                        <p:attrNameLst>
                                          <p:attrName>ppt_h</p:attrName>
                                        </p:attrNameLst>
                                      </p:cBhvr>
                                      <p:tavLst>
                                        <p:tav tm="0">
                                          <p:val>
                                            <p:fltVal val="0"/>
                                          </p:val>
                                        </p:tav>
                                        <p:tav tm="100000">
                                          <p:val>
                                            <p:strVal val="#ppt_h"/>
                                          </p:val>
                                        </p:tav>
                                      </p:tavLst>
                                    </p:anim>
                                    <p:animEffect transition="in" filter="fade">
                                      <p:cBhvr>
                                        <p:cTn id="25" dur="500"/>
                                        <p:tgtEl>
                                          <p:spTgt spid="60"/>
                                        </p:tgtEl>
                                      </p:cBhvr>
                                    </p:animEffect>
                                  </p:childTnLst>
                                </p:cTn>
                              </p:par>
                              <p:par>
                                <p:cTn id="26" presetID="53" presetClass="entr" presetSubtype="16" fill="hold" grpId="0" nodeType="withEffect">
                                  <p:stCondLst>
                                    <p:cond delay="0"/>
                                  </p:stCondLst>
                                  <p:childTnLst>
                                    <p:set>
                                      <p:cBhvr>
                                        <p:cTn id="27" dur="1" fill="hold">
                                          <p:stCondLst>
                                            <p:cond delay="0"/>
                                          </p:stCondLst>
                                        </p:cTn>
                                        <p:tgtEl>
                                          <p:spTgt spid="59"/>
                                        </p:tgtEl>
                                        <p:attrNameLst>
                                          <p:attrName>style.visibility</p:attrName>
                                        </p:attrNameLst>
                                      </p:cBhvr>
                                      <p:to>
                                        <p:strVal val="visible"/>
                                      </p:to>
                                    </p:set>
                                    <p:anim calcmode="lin" valueType="num">
                                      <p:cBhvr>
                                        <p:cTn id="28" dur="500" fill="hold"/>
                                        <p:tgtEl>
                                          <p:spTgt spid="59"/>
                                        </p:tgtEl>
                                        <p:attrNameLst>
                                          <p:attrName>ppt_w</p:attrName>
                                        </p:attrNameLst>
                                      </p:cBhvr>
                                      <p:tavLst>
                                        <p:tav tm="0">
                                          <p:val>
                                            <p:fltVal val="0"/>
                                          </p:val>
                                        </p:tav>
                                        <p:tav tm="100000">
                                          <p:val>
                                            <p:strVal val="#ppt_w"/>
                                          </p:val>
                                        </p:tav>
                                      </p:tavLst>
                                    </p:anim>
                                    <p:anim calcmode="lin" valueType="num">
                                      <p:cBhvr>
                                        <p:cTn id="29" dur="500" fill="hold"/>
                                        <p:tgtEl>
                                          <p:spTgt spid="59"/>
                                        </p:tgtEl>
                                        <p:attrNameLst>
                                          <p:attrName>ppt_h</p:attrName>
                                        </p:attrNameLst>
                                      </p:cBhvr>
                                      <p:tavLst>
                                        <p:tav tm="0">
                                          <p:val>
                                            <p:fltVal val="0"/>
                                          </p:val>
                                        </p:tav>
                                        <p:tav tm="100000">
                                          <p:val>
                                            <p:strVal val="#ppt_h"/>
                                          </p:val>
                                        </p:tav>
                                      </p:tavLst>
                                    </p:anim>
                                    <p:animEffect transition="in" filter="fade">
                                      <p:cBhvr>
                                        <p:cTn id="30" dur="500"/>
                                        <p:tgtEl>
                                          <p:spTgt spid="59"/>
                                        </p:tgtEl>
                                      </p:cBhvr>
                                    </p:animEffect>
                                  </p:childTnLst>
                                </p:cTn>
                              </p:par>
                              <p:par>
                                <p:cTn id="31" presetID="53" presetClass="entr" presetSubtype="16" fill="hold" grpId="0" nodeType="withEffect">
                                  <p:stCondLst>
                                    <p:cond delay="0"/>
                                  </p:stCondLst>
                                  <p:childTnLst>
                                    <p:set>
                                      <p:cBhvr>
                                        <p:cTn id="32" dur="1" fill="hold">
                                          <p:stCondLst>
                                            <p:cond delay="0"/>
                                          </p:stCondLst>
                                        </p:cTn>
                                        <p:tgtEl>
                                          <p:spTgt spid="61"/>
                                        </p:tgtEl>
                                        <p:attrNameLst>
                                          <p:attrName>style.visibility</p:attrName>
                                        </p:attrNameLst>
                                      </p:cBhvr>
                                      <p:to>
                                        <p:strVal val="visible"/>
                                      </p:to>
                                    </p:set>
                                    <p:anim calcmode="lin" valueType="num">
                                      <p:cBhvr>
                                        <p:cTn id="33" dur="500" fill="hold"/>
                                        <p:tgtEl>
                                          <p:spTgt spid="61"/>
                                        </p:tgtEl>
                                        <p:attrNameLst>
                                          <p:attrName>ppt_w</p:attrName>
                                        </p:attrNameLst>
                                      </p:cBhvr>
                                      <p:tavLst>
                                        <p:tav tm="0">
                                          <p:val>
                                            <p:fltVal val="0"/>
                                          </p:val>
                                        </p:tav>
                                        <p:tav tm="100000">
                                          <p:val>
                                            <p:strVal val="#ppt_w"/>
                                          </p:val>
                                        </p:tav>
                                      </p:tavLst>
                                    </p:anim>
                                    <p:anim calcmode="lin" valueType="num">
                                      <p:cBhvr>
                                        <p:cTn id="34" dur="500" fill="hold"/>
                                        <p:tgtEl>
                                          <p:spTgt spid="61"/>
                                        </p:tgtEl>
                                        <p:attrNameLst>
                                          <p:attrName>ppt_h</p:attrName>
                                        </p:attrNameLst>
                                      </p:cBhvr>
                                      <p:tavLst>
                                        <p:tav tm="0">
                                          <p:val>
                                            <p:fltVal val="0"/>
                                          </p:val>
                                        </p:tav>
                                        <p:tav tm="100000">
                                          <p:val>
                                            <p:strVal val="#ppt_h"/>
                                          </p:val>
                                        </p:tav>
                                      </p:tavLst>
                                    </p:anim>
                                    <p:animEffect transition="in" filter="fade">
                                      <p:cBhvr>
                                        <p:cTn id="35" dur="500"/>
                                        <p:tgtEl>
                                          <p:spTgt spid="61"/>
                                        </p:tgtEl>
                                      </p:cBhvr>
                                    </p:animEffect>
                                  </p:childTnLst>
                                </p:cTn>
                              </p:par>
                            </p:childTnLst>
                          </p:cTn>
                        </p:par>
                        <p:par>
                          <p:cTn id="36" fill="hold">
                            <p:stCondLst>
                              <p:cond delay="1500"/>
                            </p:stCondLst>
                            <p:childTnLst>
                              <p:par>
                                <p:cTn id="37" presetID="14" presetClass="entr" presetSubtype="10" fill="hold" nodeType="afterEffect">
                                  <p:stCondLst>
                                    <p:cond delay="0"/>
                                  </p:stCondLst>
                                  <p:childTnLst>
                                    <p:set>
                                      <p:cBhvr>
                                        <p:cTn id="38" dur="1" fill="hold">
                                          <p:stCondLst>
                                            <p:cond delay="0"/>
                                          </p:stCondLst>
                                        </p:cTn>
                                        <p:tgtEl>
                                          <p:spTgt spid="41"/>
                                        </p:tgtEl>
                                        <p:attrNameLst>
                                          <p:attrName>style.visibility</p:attrName>
                                        </p:attrNameLst>
                                      </p:cBhvr>
                                      <p:to>
                                        <p:strVal val="visible"/>
                                      </p:to>
                                    </p:set>
                                    <p:animEffect transition="in" filter="randombar(horizontal)">
                                      <p:cBhvr>
                                        <p:cTn id="39" dur="500"/>
                                        <p:tgtEl>
                                          <p:spTgt spid="41"/>
                                        </p:tgtEl>
                                      </p:cBhvr>
                                    </p:animEffect>
                                  </p:childTnLst>
                                </p:cTn>
                              </p:par>
                            </p:childTnLst>
                          </p:cTn>
                        </p:par>
                        <p:par>
                          <p:cTn id="40" fill="hold">
                            <p:stCondLst>
                              <p:cond delay="2000"/>
                            </p:stCondLst>
                            <p:childTnLst>
                              <p:par>
                                <p:cTn id="41" presetID="14" presetClass="entr" presetSubtype="10" fill="hold" nodeType="afterEffect">
                                  <p:stCondLst>
                                    <p:cond delay="0"/>
                                  </p:stCondLst>
                                  <p:childTnLst>
                                    <p:set>
                                      <p:cBhvr>
                                        <p:cTn id="42" dur="1" fill="hold">
                                          <p:stCondLst>
                                            <p:cond delay="0"/>
                                          </p:stCondLst>
                                        </p:cTn>
                                        <p:tgtEl>
                                          <p:spTgt spid="53"/>
                                        </p:tgtEl>
                                        <p:attrNameLst>
                                          <p:attrName>style.visibility</p:attrName>
                                        </p:attrNameLst>
                                      </p:cBhvr>
                                      <p:to>
                                        <p:strVal val="visible"/>
                                      </p:to>
                                    </p:set>
                                    <p:animEffect transition="in" filter="randombar(horizontal)">
                                      <p:cBhvr>
                                        <p:cTn id="43" dur="500"/>
                                        <p:tgtEl>
                                          <p:spTgt spid="53"/>
                                        </p:tgtEl>
                                      </p:cBhvr>
                                    </p:animEffect>
                                  </p:childTnLst>
                                </p:cTn>
                              </p:par>
                            </p:childTnLst>
                          </p:cTn>
                        </p:par>
                        <p:par>
                          <p:cTn id="44" fill="hold">
                            <p:stCondLst>
                              <p:cond delay="2500"/>
                            </p:stCondLst>
                            <p:childTnLst>
                              <p:par>
                                <p:cTn id="45" presetID="14" presetClass="entr" presetSubtype="10" fill="hold" nodeType="afterEffect">
                                  <p:stCondLst>
                                    <p:cond delay="0"/>
                                  </p:stCondLst>
                                  <p:childTnLst>
                                    <p:set>
                                      <p:cBhvr>
                                        <p:cTn id="46" dur="1" fill="hold">
                                          <p:stCondLst>
                                            <p:cond delay="0"/>
                                          </p:stCondLst>
                                        </p:cTn>
                                        <p:tgtEl>
                                          <p:spTgt spid="56"/>
                                        </p:tgtEl>
                                        <p:attrNameLst>
                                          <p:attrName>style.visibility</p:attrName>
                                        </p:attrNameLst>
                                      </p:cBhvr>
                                      <p:to>
                                        <p:strVal val="visible"/>
                                      </p:to>
                                    </p:set>
                                    <p:animEffect transition="in" filter="randombar(horizontal)">
                                      <p:cBhvr>
                                        <p:cTn id="47"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60" grpId="0" animBg="1"/>
      <p:bldP spid="61"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组合 43">
            <a:extLst>
              <a:ext uri="{FF2B5EF4-FFF2-40B4-BE49-F238E27FC236}">
                <a16:creationId xmlns:a16="http://schemas.microsoft.com/office/drawing/2014/main" id="{F6325F23-9AFB-E4CB-AFEA-7868B82EB565}"/>
              </a:ext>
            </a:extLst>
          </p:cNvPr>
          <p:cNvGrpSpPr/>
          <p:nvPr/>
        </p:nvGrpSpPr>
        <p:grpSpPr>
          <a:xfrm>
            <a:off x="669925" y="1440184"/>
            <a:ext cx="10848975" cy="4898204"/>
            <a:chOff x="669925" y="1440184"/>
            <a:chExt cx="10848975" cy="4898204"/>
          </a:xfrm>
        </p:grpSpPr>
        <p:sp>
          <p:nvSpPr>
            <p:cNvPr id="4" name="淘宝-想搞设计PPT(倒卖必究)-4">
              <a:extLst>
                <a:ext uri="{FF2B5EF4-FFF2-40B4-BE49-F238E27FC236}">
                  <a16:creationId xmlns:a16="http://schemas.microsoft.com/office/drawing/2014/main" id="{0AF13C5D-B64A-4D0A-93EF-C39E8C995168}"/>
                </a:ext>
              </a:extLst>
            </p:cNvPr>
            <p:cNvSpPr/>
            <p:nvPr/>
          </p:nvSpPr>
          <p:spPr bwMode="auto">
            <a:xfrm>
              <a:off x="5006805" y="2798140"/>
              <a:ext cx="2189524" cy="2191800"/>
            </a:xfrm>
            <a:custGeom>
              <a:avLst/>
              <a:gdLst>
                <a:gd name="T0" fmla="*/ 762755 w 19679"/>
                <a:gd name="T1" fmla="*/ 838126 h 19679"/>
                <a:gd name="T2" fmla="*/ 762755 w 19679"/>
                <a:gd name="T3" fmla="*/ 838126 h 19679"/>
                <a:gd name="T4" fmla="*/ 762755 w 19679"/>
                <a:gd name="T5" fmla="*/ 838126 h 19679"/>
                <a:gd name="T6" fmla="*/ 762755 w 19679"/>
                <a:gd name="T7" fmla="*/ 838126 h 1967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679" h="19679">
                  <a:moveTo>
                    <a:pt x="16796" y="2882"/>
                  </a:moveTo>
                  <a:cubicBezTo>
                    <a:pt x="20639" y="6724"/>
                    <a:pt x="20639" y="12954"/>
                    <a:pt x="16796" y="16796"/>
                  </a:cubicBezTo>
                  <a:cubicBezTo>
                    <a:pt x="12954" y="20638"/>
                    <a:pt x="6723" y="20638"/>
                    <a:pt x="2881" y="16796"/>
                  </a:cubicBezTo>
                  <a:cubicBezTo>
                    <a:pt x="-961" y="12954"/>
                    <a:pt x="-961" y="6724"/>
                    <a:pt x="2881" y="2882"/>
                  </a:cubicBezTo>
                  <a:cubicBezTo>
                    <a:pt x="6723" y="-961"/>
                    <a:pt x="12954" y="-961"/>
                    <a:pt x="16796" y="2882"/>
                  </a:cubicBezTo>
                  <a:close/>
                </a:path>
              </a:pathLst>
            </a:custGeom>
            <a:solidFill>
              <a:srgbClr val="D9D9D9"/>
            </a:solidFill>
            <a:ln>
              <a:noFill/>
            </a:ln>
            <a:effectLst/>
          </p:spPr>
          <p:txBody>
            <a:bodyPr wrap="square" lIns="91440" tIns="45720" rIns="91440" bIns="45720" anchor="ctr">
              <a:normAutofit/>
            </a:bodyPr>
            <a:lstStyle/>
            <a:p>
              <a:pPr algn="ctr"/>
              <a:endParaRPr/>
            </a:p>
          </p:txBody>
        </p:sp>
        <p:sp>
          <p:nvSpPr>
            <p:cNvPr id="5" name="淘宝-想搞设计PPT(倒卖必究)-5">
              <a:extLst>
                <a:ext uri="{FF2B5EF4-FFF2-40B4-BE49-F238E27FC236}">
                  <a16:creationId xmlns:a16="http://schemas.microsoft.com/office/drawing/2014/main" id="{40826AC8-6BC3-47CA-A38C-32754B335D0B}"/>
                </a:ext>
              </a:extLst>
            </p:cNvPr>
            <p:cNvSpPr/>
            <p:nvPr/>
          </p:nvSpPr>
          <p:spPr>
            <a:xfrm>
              <a:off x="5099788" y="2892262"/>
              <a:ext cx="2003555" cy="2003555"/>
            </a:xfrm>
            <a:prstGeom prst="ellipse">
              <a:avLst/>
            </a:prstGeom>
            <a:blipFill dpi="0" rotWithShape="1">
              <a:blip r:embed="rId2"/>
              <a:srcRect/>
              <a:stretch>
                <a:fillRect/>
              </a:stretch>
            </a:blipFill>
            <a:ln w="57150" cap="flat" cmpd="sng" algn="ctr">
              <a:solidFill>
                <a:srgbClr val="FFFFFF"/>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a:p>
          </p:txBody>
        </p:sp>
        <p:sp>
          <p:nvSpPr>
            <p:cNvPr id="6" name="淘宝-想搞设计PPT(倒卖必究)-6">
              <a:extLst>
                <a:ext uri="{FF2B5EF4-FFF2-40B4-BE49-F238E27FC236}">
                  <a16:creationId xmlns:a16="http://schemas.microsoft.com/office/drawing/2014/main" id="{092DEC4A-1CC3-4F07-BF65-EE287D42CFA3}"/>
                </a:ext>
              </a:extLst>
            </p:cNvPr>
            <p:cNvSpPr/>
            <p:nvPr/>
          </p:nvSpPr>
          <p:spPr bwMode="auto">
            <a:xfrm>
              <a:off x="6158274" y="1834271"/>
              <a:ext cx="1685823" cy="1427835"/>
            </a:xfrm>
            <a:custGeom>
              <a:avLst/>
              <a:gdLst>
                <a:gd name="T0" fmla="*/ 601663 w 21600"/>
                <a:gd name="T1" fmla="*/ 509588 h 21600"/>
                <a:gd name="T2" fmla="*/ 601663 w 21600"/>
                <a:gd name="T3" fmla="*/ 509588 h 21600"/>
                <a:gd name="T4" fmla="*/ 601663 w 21600"/>
                <a:gd name="T5" fmla="*/ 509588 h 21600"/>
                <a:gd name="T6" fmla="*/ 601663 w 21600"/>
                <a:gd name="T7" fmla="*/ 509588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13292"/>
                  </a:moveTo>
                  <a:cubicBezTo>
                    <a:pt x="562" y="0"/>
                    <a:pt x="562" y="0"/>
                    <a:pt x="562" y="0"/>
                  </a:cubicBezTo>
                  <a:cubicBezTo>
                    <a:pt x="9217" y="497"/>
                    <a:pt x="17027" y="5981"/>
                    <a:pt x="21600" y="14538"/>
                  </a:cubicBezTo>
                  <a:cubicBezTo>
                    <a:pt x="12030" y="21600"/>
                    <a:pt x="12030" y="21600"/>
                    <a:pt x="12030" y="21600"/>
                  </a:cubicBezTo>
                  <a:cubicBezTo>
                    <a:pt x="9498" y="16865"/>
                    <a:pt x="5065" y="13624"/>
                    <a:pt x="0" y="13292"/>
                  </a:cubicBezTo>
                  <a:close/>
                </a:path>
              </a:pathLst>
            </a:custGeom>
            <a:solidFill>
              <a:srgbClr val="F2F2F2"/>
            </a:solidFill>
            <a:ln>
              <a:noFill/>
            </a:ln>
            <a:effectLst/>
          </p:spPr>
          <p:txBody>
            <a:bodyPr wrap="square" lIns="91440" tIns="45720" rIns="91440" bIns="45720" anchor="ctr">
              <a:normAutofit/>
            </a:bodyPr>
            <a:lstStyle/>
            <a:p>
              <a:pPr algn="ctr"/>
              <a:endParaRPr/>
            </a:p>
          </p:txBody>
        </p:sp>
        <p:sp>
          <p:nvSpPr>
            <p:cNvPr id="7" name="淘宝-想搞设计PPT(倒卖必究)-7">
              <a:extLst>
                <a:ext uri="{FF2B5EF4-FFF2-40B4-BE49-F238E27FC236}">
                  <a16:creationId xmlns:a16="http://schemas.microsoft.com/office/drawing/2014/main" id="{26F8F250-227E-4FB4-B290-0AF6E11E4D44}"/>
                </a:ext>
              </a:extLst>
            </p:cNvPr>
            <p:cNvSpPr/>
            <p:nvPr/>
          </p:nvSpPr>
          <p:spPr bwMode="auto">
            <a:xfrm>
              <a:off x="6684761" y="2280879"/>
              <a:ext cx="464344" cy="464323"/>
            </a:xfrm>
            <a:custGeom>
              <a:avLst/>
              <a:gdLst>
                <a:gd name="connsiteX0" fmla="*/ 150396 w 464344"/>
                <a:gd name="connsiteY0" fmla="*/ 277596 h 464323"/>
                <a:gd name="connsiteX1" fmla="*/ 33343 w 464344"/>
                <a:gd name="connsiteY1" fmla="*/ 394650 h 464323"/>
                <a:gd name="connsiteX2" fmla="*/ 33472 w 464344"/>
                <a:gd name="connsiteY2" fmla="*/ 394757 h 464323"/>
                <a:gd name="connsiteX3" fmla="*/ 25604 w 464344"/>
                <a:gd name="connsiteY3" fmla="*/ 413137 h 464323"/>
                <a:gd name="connsiteX4" fmla="*/ 51207 w 464344"/>
                <a:gd name="connsiteY4" fmla="*/ 438719 h 464323"/>
                <a:gd name="connsiteX5" fmla="*/ 69566 w 464344"/>
                <a:gd name="connsiteY5" fmla="*/ 430851 h 464323"/>
                <a:gd name="connsiteX6" fmla="*/ 186598 w 464344"/>
                <a:gd name="connsiteY6" fmla="*/ 313841 h 464323"/>
                <a:gd name="connsiteX7" fmla="*/ 150396 w 464344"/>
                <a:gd name="connsiteY7" fmla="*/ 277596 h 464323"/>
                <a:gd name="connsiteX8" fmla="*/ 290354 w 464344"/>
                <a:gd name="connsiteY8" fmla="*/ 72231 h 464323"/>
                <a:gd name="connsiteX9" fmla="*/ 297651 w 464344"/>
                <a:gd name="connsiteY9" fmla="*/ 79481 h 464323"/>
                <a:gd name="connsiteX10" fmla="*/ 290354 w 464344"/>
                <a:gd name="connsiteY10" fmla="*/ 86730 h 464323"/>
                <a:gd name="connsiteX11" fmla="*/ 202723 w 464344"/>
                <a:gd name="connsiteY11" fmla="*/ 173726 h 464323"/>
                <a:gd name="connsiteX12" fmla="*/ 195421 w 464344"/>
                <a:gd name="connsiteY12" fmla="*/ 180975 h 464323"/>
                <a:gd name="connsiteX13" fmla="*/ 188118 w 464344"/>
                <a:gd name="connsiteY13" fmla="*/ 173726 h 464323"/>
                <a:gd name="connsiteX14" fmla="*/ 290354 w 464344"/>
                <a:gd name="connsiteY14" fmla="*/ 72231 h 464323"/>
                <a:gd name="connsiteX15" fmla="*/ 290194 w 464344"/>
                <a:gd name="connsiteY15" fmla="*/ 29022 h 464323"/>
                <a:gd name="connsiteX16" fmla="*/ 145086 w 464344"/>
                <a:gd name="connsiteY16" fmla="*/ 174129 h 464323"/>
                <a:gd name="connsiteX17" fmla="*/ 290194 w 464344"/>
                <a:gd name="connsiteY17" fmla="*/ 319237 h 464323"/>
                <a:gd name="connsiteX18" fmla="*/ 435301 w 464344"/>
                <a:gd name="connsiteY18" fmla="*/ 174129 h 464323"/>
                <a:gd name="connsiteX19" fmla="*/ 290194 w 464344"/>
                <a:gd name="connsiteY19" fmla="*/ 29022 h 464323"/>
                <a:gd name="connsiteX20" fmla="*/ 290194 w 464344"/>
                <a:gd name="connsiteY20" fmla="*/ 0 h 464323"/>
                <a:gd name="connsiteX21" fmla="*/ 464344 w 464344"/>
                <a:gd name="connsiteY21" fmla="*/ 174129 h 464323"/>
                <a:gd name="connsiteX22" fmla="*/ 290194 w 464344"/>
                <a:gd name="connsiteY22" fmla="*/ 348258 h 464323"/>
                <a:gd name="connsiteX23" fmla="*/ 208697 w 464344"/>
                <a:gd name="connsiteY23" fmla="*/ 327943 h 464323"/>
                <a:gd name="connsiteX24" fmla="*/ 87667 w 464344"/>
                <a:gd name="connsiteY24" fmla="*/ 448952 h 464323"/>
                <a:gd name="connsiteX25" fmla="*/ 87688 w 464344"/>
                <a:gd name="connsiteY25" fmla="*/ 448973 h 464323"/>
                <a:gd name="connsiteX26" fmla="*/ 51207 w 464344"/>
                <a:gd name="connsiteY26" fmla="*/ 464323 h 464323"/>
                <a:gd name="connsiteX27" fmla="*/ 0 w 464344"/>
                <a:gd name="connsiteY27" fmla="*/ 413137 h 464323"/>
                <a:gd name="connsiteX28" fmla="*/ 15328 w 464344"/>
                <a:gd name="connsiteY28" fmla="*/ 376635 h 464323"/>
                <a:gd name="connsiteX29" fmla="*/ 15242 w 464344"/>
                <a:gd name="connsiteY29" fmla="*/ 376527 h 464323"/>
                <a:gd name="connsiteX30" fmla="*/ 136315 w 464344"/>
                <a:gd name="connsiteY30" fmla="*/ 255475 h 464323"/>
                <a:gd name="connsiteX31" fmla="*/ 116065 w 464344"/>
                <a:gd name="connsiteY31" fmla="*/ 174129 h 464323"/>
                <a:gd name="connsiteX32" fmla="*/ 290194 w 464344"/>
                <a:gd name="connsiteY32" fmla="*/ 0 h 464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464344" h="464323">
                  <a:moveTo>
                    <a:pt x="150396" y="277596"/>
                  </a:moveTo>
                  <a:lnTo>
                    <a:pt x="33343" y="394650"/>
                  </a:lnTo>
                  <a:lnTo>
                    <a:pt x="33472" y="394757"/>
                  </a:lnTo>
                  <a:cubicBezTo>
                    <a:pt x="28635" y="399422"/>
                    <a:pt x="25604" y="405893"/>
                    <a:pt x="25604" y="413137"/>
                  </a:cubicBezTo>
                  <a:cubicBezTo>
                    <a:pt x="25604" y="427261"/>
                    <a:pt x="37062" y="438719"/>
                    <a:pt x="51207" y="438719"/>
                  </a:cubicBezTo>
                  <a:cubicBezTo>
                    <a:pt x="58430" y="438719"/>
                    <a:pt x="64901" y="435667"/>
                    <a:pt x="69566" y="430851"/>
                  </a:cubicBezTo>
                  <a:cubicBezTo>
                    <a:pt x="69566" y="430851"/>
                    <a:pt x="186598" y="313841"/>
                    <a:pt x="186598" y="313841"/>
                  </a:cubicBezTo>
                  <a:cubicBezTo>
                    <a:pt x="172818" y="303587"/>
                    <a:pt x="160629" y="291397"/>
                    <a:pt x="150396" y="277596"/>
                  </a:cubicBezTo>
                  <a:close/>
                  <a:moveTo>
                    <a:pt x="290354" y="72231"/>
                  </a:moveTo>
                  <a:cubicBezTo>
                    <a:pt x="294385" y="72231"/>
                    <a:pt x="297651" y="75478"/>
                    <a:pt x="297651" y="79481"/>
                  </a:cubicBezTo>
                  <a:cubicBezTo>
                    <a:pt x="297651" y="83478"/>
                    <a:pt x="294385" y="86730"/>
                    <a:pt x="290354" y="86730"/>
                  </a:cubicBezTo>
                  <a:cubicBezTo>
                    <a:pt x="241959" y="86730"/>
                    <a:pt x="202723" y="125687"/>
                    <a:pt x="202723" y="173726"/>
                  </a:cubicBezTo>
                  <a:cubicBezTo>
                    <a:pt x="202723" y="177723"/>
                    <a:pt x="199452" y="180975"/>
                    <a:pt x="195421" y="180975"/>
                  </a:cubicBezTo>
                  <a:cubicBezTo>
                    <a:pt x="191384" y="180975"/>
                    <a:pt x="188118" y="177723"/>
                    <a:pt x="188118" y="173726"/>
                  </a:cubicBezTo>
                  <a:cubicBezTo>
                    <a:pt x="188118" y="117667"/>
                    <a:pt x="233886" y="72231"/>
                    <a:pt x="290354" y="72231"/>
                  </a:cubicBezTo>
                  <a:close/>
                  <a:moveTo>
                    <a:pt x="290194" y="29022"/>
                  </a:moveTo>
                  <a:cubicBezTo>
                    <a:pt x="210073" y="29022"/>
                    <a:pt x="145086" y="93987"/>
                    <a:pt x="145086" y="174129"/>
                  </a:cubicBezTo>
                  <a:cubicBezTo>
                    <a:pt x="145086" y="254250"/>
                    <a:pt x="210073" y="319237"/>
                    <a:pt x="290194" y="319237"/>
                  </a:cubicBezTo>
                  <a:cubicBezTo>
                    <a:pt x="370336" y="319237"/>
                    <a:pt x="435301" y="254250"/>
                    <a:pt x="435301" y="174129"/>
                  </a:cubicBezTo>
                  <a:cubicBezTo>
                    <a:pt x="435301" y="93987"/>
                    <a:pt x="370336" y="29022"/>
                    <a:pt x="290194" y="29022"/>
                  </a:cubicBezTo>
                  <a:close/>
                  <a:moveTo>
                    <a:pt x="290194" y="0"/>
                  </a:moveTo>
                  <a:cubicBezTo>
                    <a:pt x="386373" y="0"/>
                    <a:pt x="464344" y="77950"/>
                    <a:pt x="464344" y="174129"/>
                  </a:cubicBezTo>
                  <a:cubicBezTo>
                    <a:pt x="464344" y="270287"/>
                    <a:pt x="386373" y="348258"/>
                    <a:pt x="290194" y="348258"/>
                  </a:cubicBezTo>
                  <a:cubicBezTo>
                    <a:pt x="260721" y="348258"/>
                    <a:pt x="233011" y="340863"/>
                    <a:pt x="208697" y="327943"/>
                  </a:cubicBezTo>
                  <a:lnTo>
                    <a:pt x="87667" y="448952"/>
                  </a:lnTo>
                  <a:lnTo>
                    <a:pt x="87688" y="448973"/>
                  </a:lnTo>
                  <a:cubicBezTo>
                    <a:pt x="78401" y="458454"/>
                    <a:pt x="65503" y="464323"/>
                    <a:pt x="51207" y="464323"/>
                  </a:cubicBezTo>
                  <a:cubicBezTo>
                    <a:pt x="22916" y="464323"/>
                    <a:pt x="0" y="441406"/>
                    <a:pt x="0" y="413137"/>
                  </a:cubicBezTo>
                  <a:cubicBezTo>
                    <a:pt x="0" y="398820"/>
                    <a:pt x="5891" y="385943"/>
                    <a:pt x="15328" y="376635"/>
                  </a:cubicBezTo>
                  <a:lnTo>
                    <a:pt x="15242" y="376527"/>
                  </a:lnTo>
                  <a:lnTo>
                    <a:pt x="136315" y="255475"/>
                  </a:lnTo>
                  <a:cubicBezTo>
                    <a:pt x="123438" y="231183"/>
                    <a:pt x="116065" y="203516"/>
                    <a:pt x="116065" y="174129"/>
                  </a:cubicBezTo>
                  <a:cubicBezTo>
                    <a:pt x="116065" y="77950"/>
                    <a:pt x="194036" y="0"/>
                    <a:pt x="290194" y="0"/>
                  </a:cubicBezTo>
                  <a:close/>
                </a:path>
              </a:pathLst>
            </a:custGeom>
            <a:solidFill>
              <a:srgbClr val="2696FA"/>
            </a:solidFill>
            <a:ln>
              <a:noFill/>
            </a:ln>
            <a:effectLst/>
            <a:extLst>
              <a:ext uri="{91240B29-F687-4f45-9708-019B960494DF}">
                <a14:hiddenLine xmlns="" xmlns:lc="http://schemas.openxmlformats.org/drawingml/2006/lockedCanvas" xmlns:p14="http://schemas.microsoft.com/office/powerpoint/2010/main" xmlns:a14="http://schemas.microsoft.com/office/drawing/2010/main" xmlns:a16="http://schemas.microsoft.com/office/drawing/2014/main" w="12700" cap="flat" cmpd="sng">
                  <a:solidFill>
                    <a:srgbClr val="000000"/>
                  </a:solidFill>
                  <a:prstDash val="solid"/>
                  <a:miter lim="0"/>
                  <a:headEnd/>
                  <a:tailEnd/>
                </a14:hiddenLine>
              </a:ext>
              <a:ext uri="{AF507438-7753-43e0-B8FC-AC1667EBCBE1}">
                <a14:hiddenEffects xmlns="" xmlns:lc="http://schemas.openxmlformats.org/drawingml/2006/lockedCanvas" xmlns:p14="http://schemas.microsoft.com/office/powerpoint/2010/main" xmlns:a14="http://schemas.microsoft.com/office/drawing/2010/main" xmlns:a16="http://schemas.microsoft.com/office/drawing/2014/main">
                  <a:effectLst>
                    <a:outerShdw blurRad="63500" dist="38099" dir="2700000" algn="ctr" rotWithShape="0">
                      <a:srgbClr val="000000">
                        <a:alpha val="74998"/>
                      </a:srgbClr>
                    </a:outerShdw>
                  </a:effectLst>
                </a14:hiddenEffects>
              </a:ext>
            </a:extLst>
          </p:spPr>
          <p:txBody>
            <a:bodyPr wrap="square" lIns="91440" tIns="45720" rIns="91440" bIns="45720" anchor="ctr">
              <a:normAutofit/>
            </a:bodyPr>
            <a:lstStyle/>
            <a:p>
              <a:pPr algn="ctr"/>
              <a:endParaRPr/>
            </a:p>
          </p:txBody>
        </p:sp>
        <p:sp>
          <p:nvSpPr>
            <p:cNvPr id="8" name="淘宝-想搞设计PPT(倒卖必究)-8">
              <a:extLst>
                <a:ext uri="{FF2B5EF4-FFF2-40B4-BE49-F238E27FC236}">
                  <a16:creationId xmlns:a16="http://schemas.microsoft.com/office/drawing/2014/main" id="{1622FBEC-CAAB-4932-A566-419D172A7055}"/>
                </a:ext>
              </a:extLst>
            </p:cNvPr>
            <p:cNvSpPr/>
            <p:nvPr/>
          </p:nvSpPr>
          <p:spPr bwMode="auto">
            <a:xfrm>
              <a:off x="4339008" y="1834271"/>
              <a:ext cx="1681375" cy="1436731"/>
            </a:xfrm>
            <a:custGeom>
              <a:avLst/>
              <a:gdLst>
                <a:gd name="T0" fmla="*/ 600075 w 21600"/>
                <a:gd name="T1" fmla="*/ 512763 h 21600"/>
                <a:gd name="T2" fmla="*/ 600075 w 21600"/>
                <a:gd name="T3" fmla="*/ 512763 h 21600"/>
                <a:gd name="T4" fmla="*/ 600075 w 21600"/>
                <a:gd name="T5" fmla="*/ 512763 h 21600"/>
                <a:gd name="T6" fmla="*/ 600075 w 21600"/>
                <a:gd name="T7" fmla="*/ 512763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9599" y="21600"/>
                  </a:moveTo>
                  <a:cubicBezTo>
                    <a:pt x="0" y="14675"/>
                    <a:pt x="0" y="14675"/>
                    <a:pt x="0" y="14675"/>
                  </a:cubicBezTo>
                  <a:cubicBezTo>
                    <a:pt x="4518" y="6100"/>
                    <a:pt x="12282" y="576"/>
                    <a:pt x="20893" y="0"/>
                  </a:cubicBezTo>
                  <a:cubicBezTo>
                    <a:pt x="21599" y="13191"/>
                    <a:pt x="21599" y="13191"/>
                    <a:pt x="21599" y="13191"/>
                  </a:cubicBezTo>
                  <a:cubicBezTo>
                    <a:pt x="16518" y="13521"/>
                    <a:pt x="12140" y="16817"/>
                    <a:pt x="9599" y="21600"/>
                  </a:cubicBezTo>
                  <a:close/>
                </a:path>
              </a:pathLst>
            </a:custGeom>
            <a:solidFill>
              <a:srgbClr val="F2F2F2"/>
            </a:solidFill>
            <a:ln>
              <a:noFill/>
            </a:ln>
            <a:effectLst/>
          </p:spPr>
          <p:txBody>
            <a:bodyPr wrap="square" lIns="91440" tIns="45720" rIns="91440" bIns="45720" anchor="ctr">
              <a:normAutofit/>
            </a:bodyPr>
            <a:lstStyle/>
            <a:p>
              <a:pPr algn="ctr"/>
              <a:endParaRPr/>
            </a:p>
          </p:txBody>
        </p:sp>
        <p:sp>
          <p:nvSpPr>
            <p:cNvPr id="9" name="淘宝-想搞设计PPT(倒卖必究)-9">
              <a:extLst>
                <a:ext uri="{FF2B5EF4-FFF2-40B4-BE49-F238E27FC236}">
                  <a16:creationId xmlns:a16="http://schemas.microsoft.com/office/drawing/2014/main" id="{B677AADF-9EBF-4C61-8755-6AB926F5C884}"/>
                </a:ext>
              </a:extLst>
            </p:cNvPr>
            <p:cNvSpPr/>
            <p:nvPr/>
          </p:nvSpPr>
          <p:spPr bwMode="auto">
            <a:xfrm>
              <a:off x="4989383" y="2287657"/>
              <a:ext cx="465138" cy="464344"/>
            </a:xfrm>
            <a:custGeom>
              <a:avLst/>
              <a:gdLst>
                <a:gd name="T0" fmla="+- 0 10794 23"/>
                <a:gd name="T1" fmla="*/ T0 w 21543"/>
                <a:gd name="T2" fmla="*/ 10800 h 21600"/>
                <a:gd name="T3" fmla="+- 0 10794 23"/>
                <a:gd name="T4" fmla="*/ T3 w 21543"/>
                <a:gd name="T5" fmla="*/ 10800 h 21600"/>
                <a:gd name="T6" fmla="+- 0 10794 23"/>
                <a:gd name="T7" fmla="*/ T6 w 21543"/>
                <a:gd name="T8" fmla="*/ 10800 h 21600"/>
                <a:gd name="T9" fmla="+- 0 10794 23"/>
                <a:gd name="T10" fmla="*/ T9 w 21543"/>
                <a:gd name="T11" fmla="*/ 10800 h 21600"/>
              </a:gdLst>
              <a:ahLst/>
              <a:cxnLst>
                <a:cxn ang="0">
                  <a:pos x="T1" y="T2"/>
                </a:cxn>
                <a:cxn ang="0">
                  <a:pos x="T4" y="T5"/>
                </a:cxn>
                <a:cxn ang="0">
                  <a:pos x="T7" y="T8"/>
                </a:cxn>
                <a:cxn ang="0">
                  <a:pos x="T10" y="T11"/>
                </a:cxn>
              </a:cxnLst>
              <a:rect l="0" t="0" r="r" b="b"/>
              <a:pathLst>
                <a:path w="21543" h="21600">
                  <a:moveTo>
                    <a:pt x="16976" y="19986"/>
                  </a:moveTo>
                  <a:lnTo>
                    <a:pt x="11226" y="17680"/>
                  </a:lnTo>
                  <a:cubicBezTo>
                    <a:pt x="11088" y="17626"/>
                    <a:pt x="10946" y="17608"/>
                    <a:pt x="10806" y="17600"/>
                  </a:cubicBezTo>
                  <a:lnTo>
                    <a:pt x="19660" y="3837"/>
                  </a:lnTo>
                  <a:cubicBezTo>
                    <a:pt x="19660" y="3837"/>
                    <a:pt x="16976" y="19986"/>
                    <a:pt x="16976" y="19986"/>
                  </a:cubicBezTo>
                  <a:close/>
                  <a:moveTo>
                    <a:pt x="6859" y="16244"/>
                  </a:moveTo>
                  <a:cubicBezTo>
                    <a:pt x="6858" y="16242"/>
                    <a:pt x="6855" y="16240"/>
                    <a:pt x="6854" y="16238"/>
                  </a:cubicBezTo>
                  <a:lnTo>
                    <a:pt x="19606" y="2552"/>
                  </a:lnTo>
                  <a:lnTo>
                    <a:pt x="8735" y="19536"/>
                  </a:lnTo>
                  <a:cubicBezTo>
                    <a:pt x="8735" y="19536"/>
                    <a:pt x="6859" y="16244"/>
                    <a:pt x="6859" y="16244"/>
                  </a:cubicBezTo>
                  <a:close/>
                  <a:moveTo>
                    <a:pt x="2111" y="14024"/>
                  </a:moveTo>
                  <a:lnTo>
                    <a:pt x="17712" y="3595"/>
                  </a:lnTo>
                  <a:lnTo>
                    <a:pt x="6369" y="15770"/>
                  </a:lnTo>
                  <a:cubicBezTo>
                    <a:pt x="6309" y="15734"/>
                    <a:pt x="6256" y="15687"/>
                    <a:pt x="6190" y="15660"/>
                  </a:cubicBezTo>
                  <a:cubicBezTo>
                    <a:pt x="6190" y="15660"/>
                    <a:pt x="2111" y="14024"/>
                    <a:pt x="2111" y="14024"/>
                  </a:cubicBezTo>
                  <a:close/>
                  <a:moveTo>
                    <a:pt x="21234" y="108"/>
                  </a:moveTo>
                  <a:cubicBezTo>
                    <a:pt x="21123" y="35"/>
                    <a:pt x="20996" y="0"/>
                    <a:pt x="20868" y="0"/>
                  </a:cubicBezTo>
                  <a:cubicBezTo>
                    <a:pt x="20738" y="0"/>
                    <a:pt x="20608" y="36"/>
                    <a:pt x="20495" y="113"/>
                  </a:cubicBezTo>
                  <a:lnTo>
                    <a:pt x="299" y="13613"/>
                  </a:lnTo>
                  <a:cubicBezTo>
                    <a:pt x="91" y="13751"/>
                    <a:pt x="-23" y="13995"/>
                    <a:pt x="3" y="14244"/>
                  </a:cubicBezTo>
                  <a:cubicBezTo>
                    <a:pt x="28" y="14494"/>
                    <a:pt x="190" y="14708"/>
                    <a:pt x="422" y="14801"/>
                  </a:cubicBezTo>
                  <a:lnTo>
                    <a:pt x="5689" y="16914"/>
                  </a:lnTo>
                  <a:lnTo>
                    <a:pt x="8166" y="21259"/>
                  </a:lnTo>
                  <a:cubicBezTo>
                    <a:pt x="8284" y="21468"/>
                    <a:pt x="8505" y="21597"/>
                    <a:pt x="8743" y="21599"/>
                  </a:cubicBezTo>
                  <a:lnTo>
                    <a:pt x="8751" y="21599"/>
                  </a:lnTo>
                  <a:cubicBezTo>
                    <a:pt x="8987" y="21599"/>
                    <a:pt x="9206" y="21474"/>
                    <a:pt x="9328" y="21271"/>
                  </a:cubicBezTo>
                  <a:lnTo>
                    <a:pt x="10726" y="18934"/>
                  </a:lnTo>
                  <a:lnTo>
                    <a:pt x="17253" y="21551"/>
                  </a:lnTo>
                  <a:cubicBezTo>
                    <a:pt x="17332" y="21584"/>
                    <a:pt x="17418" y="21599"/>
                    <a:pt x="17502" y="21599"/>
                  </a:cubicBezTo>
                  <a:cubicBezTo>
                    <a:pt x="17617" y="21599"/>
                    <a:pt x="17731" y="21571"/>
                    <a:pt x="17832" y="21512"/>
                  </a:cubicBezTo>
                  <a:cubicBezTo>
                    <a:pt x="18010" y="21412"/>
                    <a:pt x="18133" y="21238"/>
                    <a:pt x="18167" y="21035"/>
                  </a:cubicBezTo>
                  <a:lnTo>
                    <a:pt x="21533" y="785"/>
                  </a:lnTo>
                  <a:cubicBezTo>
                    <a:pt x="21576" y="520"/>
                    <a:pt x="21459" y="254"/>
                    <a:pt x="21234" y="108"/>
                  </a:cubicBezTo>
                </a:path>
              </a:pathLst>
            </a:custGeom>
            <a:solidFill>
              <a:srgbClr val="2696FA"/>
            </a:solidFill>
            <a:ln>
              <a:noFill/>
            </a:ln>
            <a:effectLst/>
            <a:extLst>
              <a:ext uri="{91240B29-F687-4f45-9708-019B960494DF}">
                <a14:hiddenLine xmlns="" xmlns:lc="http://schemas.openxmlformats.org/drawingml/2006/lockedCanvas" xmlns:p14="http://schemas.microsoft.com/office/powerpoint/2010/main" xmlns:a14="http://schemas.microsoft.com/office/drawing/2010/main" xmlns:a16="http://schemas.microsoft.com/office/drawing/2014/main" w="12700" cap="flat" cmpd="sng">
                  <a:solidFill>
                    <a:srgbClr val="000000"/>
                  </a:solidFill>
                  <a:prstDash val="solid"/>
                  <a:miter lim="0"/>
                  <a:headEnd/>
                  <a:tailEnd/>
                </a14:hiddenLine>
              </a:ext>
              <a:ext uri="{AF507438-7753-43e0-B8FC-AC1667EBCBE1}">
                <a14:hiddenEffects xmlns="" xmlns:lc="http://schemas.openxmlformats.org/drawingml/2006/lockedCanvas" xmlns:p14="http://schemas.microsoft.com/office/powerpoint/2010/main" xmlns:a14="http://schemas.microsoft.com/office/drawing/2010/main" xmlns:a16="http://schemas.microsoft.com/office/drawing/2014/main">
                  <a:effectLst>
                    <a:outerShdw blurRad="63500" dist="38099" dir="2700000" algn="ctr" rotWithShape="0">
                      <a:srgbClr val="000000">
                        <a:alpha val="74998"/>
                      </a:srgbClr>
                    </a:outerShdw>
                  </a:effectLst>
                </a14:hiddenEffects>
              </a:ext>
            </a:extLst>
          </p:spPr>
          <p:txBody>
            <a:bodyPr wrap="square" lIns="91440" tIns="45720" rIns="91440" bIns="45720" anchor="ctr">
              <a:normAutofit/>
            </a:bodyPr>
            <a:lstStyle/>
            <a:p>
              <a:pPr algn="ctr"/>
              <a:endParaRPr/>
            </a:p>
          </p:txBody>
        </p:sp>
        <p:sp>
          <p:nvSpPr>
            <p:cNvPr id="10" name="淘宝-想搞设计PPT(倒卖必究)-10">
              <a:extLst>
                <a:ext uri="{FF2B5EF4-FFF2-40B4-BE49-F238E27FC236}">
                  <a16:creationId xmlns:a16="http://schemas.microsoft.com/office/drawing/2014/main" id="{D153C0C0-081E-425E-9E4D-DB55DB63E704}"/>
                </a:ext>
              </a:extLst>
            </p:cNvPr>
            <p:cNvSpPr/>
            <p:nvPr/>
          </p:nvSpPr>
          <p:spPr bwMode="auto">
            <a:xfrm>
              <a:off x="4034314" y="2959636"/>
              <a:ext cx="1018611" cy="1901556"/>
            </a:xfrm>
            <a:custGeom>
              <a:avLst/>
              <a:gdLst>
                <a:gd name="T0" fmla="*/ 363519 w 20023"/>
                <a:gd name="T1" fmla="*/ 678657 h 21600"/>
                <a:gd name="T2" fmla="*/ 363519 w 20023"/>
                <a:gd name="T3" fmla="*/ 678657 h 21600"/>
                <a:gd name="T4" fmla="*/ 363519 w 20023"/>
                <a:gd name="T5" fmla="*/ 678657 h 21600"/>
                <a:gd name="T6" fmla="*/ 363519 w 20023"/>
                <a:gd name="T7" fmla="*/ 678657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023" h="21600">
                  <a:moveTo>
                    <a:pt x="20022" y="16855"/>
                  </a:moveTo>
                  <a:cubicBezTo>
                    <a:pt x="4794" y="21599"/>
                    <a:pt x="4794" y="21599"/>
                    <a:pt x="4794" y="21599"/>
                  </a:cubicBezTo>
                  <a:cubicBezTo>
                    <a:pt x="-1469" y="14858"/>
                    <a:pt x="-1577" y="6805"/>
                    <a:pt x="4363" y="0"/>
                  </a:cubicBezTo>
                  <a:cubicBezTo>
                    <a:pt x="19806" y="4495"/>
                    <a:pt x="19806" y="4495"/>
                    <a:pt x="19806" y="4495"/>
                  </a:cubicBezTo>
                  <a:cubicBezTo>
                    <a:pt x="18186" y="6305"/>
                    <a:pt x="17322" y="8365"/>
                    <a:pt x="17322" y="10550"/>
                  </a:cubicBezTo>
                  <a:cubicBezTo>
                    <a:pt x="17322" y="12860"/>
                    <a:pt x="18294" y="14982"/>
                    <a:pt x="20022" y="16855"/>
                  </a:cubicBezTo>
                  <a:close/>
                </a:path>
              </a:pathLst>
            </a:custGeom>
            <a:solidFill>
              <a:srgbClr val="F2F2F2"/>
            </a:solidFill>
            <a:ln>
              <a:noFill/>
            </a:ln>
            <a:effectLst/>
          </p:spPr>
          <p:txBody>
            <a:bodyPr wrap="square" lIns="91440" tIns="45720" rIns="91440" bIns="45720" anchor="ctr">
              <a:normAutofit/>
            </a:bodyPr>
            <a:lstStyle/>
            <a:p>
              <a:pPr algn="ctr"/>
              <a:endParaRPr/>
            </a:p>
          </p:txBody>
        </p:sp>
        <p:sp>
          <p:nvSpPr>
            <p:cNvPr id="11" name="淘宝-想搞设计PPT(倒卖必究)-11">
              <a:extLst>
                <a:ext uri="{FF2B5EF4-FFF2-40B4-BE49-F238E27FC236}">
                  <a16:creationId xmlns:a16="http://schemas.microsoft.com/office/drawing/2014/main" id="{6CFE1884-FF4A-49FC-B9F1-45147152A16B}"/>
                </a:ext>
              </a:extLst>
            </p:cNvPr>
            <p:cNvSpPr/>
            <p:nvPr/>
          </p:nvSpPr>
          <p:spPr bwMode="auto">
            <a:xfrm>
              <a:off x="4286915" y="3714754"/>
              <a:ext cx="465138" cy="391319"/>
            </a:xfrm>
            <a:custGeom>
              <a:avLst/>
              <a:gdLst>
                <a:gd name="connsiteX0" fmla="*/ 232481 w 465138"/>
                <a:gd name="connsiteY0" fmla="*/ 159544 h 391319"/>
                <a:gd name="connsiteX1" fmla="*/ 239713 w 465138"/>
                <a:gd name="connsiteY1" fmla="*/ 166773 h 391319"/>
                <a:gd name="connsiteX2" fmla="*/ 232481 w 465138"/>
                <a:gd name="connsiteY2" fmla="*/ 174005 h 391319"/>
                <a:gd name="connsiteX3" fmla="*/ 189089 w 465138"/>
                <a:gd name="connsiteY3" fmla="*/ 217385 h 391319"/>
                <a:gd name="connsiteX4" fmla="*/ 189089 w 465138"/>
                <a:gd name="connsiteY4" fmla="*/ 217397 h 391319"/>
                <a:gd name="connsiteX5" fmla="*/ 181857 w 465138"/>
                <a:gd name="connsiteY5" fmla="*/ 224629 h 391319"/>
                <a:gd name="connsiteX6" fmla="*/ 174625 w 465138"/>
                <a:gd name="connsiteY6" fmla="*/ 217397 h 391319"/>
                <a:gd name="connsiteX7" fmla="*/ 174625 w 465138"/>
                <a:gd name="connsiteY7" fmla="*/ 217385 h 391319"/>
                <a:gd name="connsiteX8" fmla="*/ 232481 w 465138"/>
                <a:gd name="connsiteY8" fmla="*/ 159544 h 391319"/>
                <a:gd name="connsiteX9" fmla="*/ 225889 w 465138"/>
                <a:gd name="connsiteY9" fmla="*/ 130827 h 391319"/>
                <a:gd name="connsiteX10" fmla="*/ 166588 w 465138"/>
                <a:gd name="connsiteY10" fmla="*/ 160907 h 391319"/>
                <a:gd name="connsiteX11" fmla="*/ 176009 w 465138"/>
                <a:gd name="connsiteY11" fmla="*/ 283458 h 391319"/>
                <a:gd name="connsiteX12" fmla="*/ 298539 w 465138"/>
                <a:gd name="connsiteY12" fmla="*/ 274036 h 391319"/>
                <a:gd name="connsiteX13" fmla="*/ 289118 w 465138"/>
                <a:gd name="connsiteY13" fmla="*/ 151496 h 391319"/>
                <a:gd name="connsiteX14" fmla="*/ 225889 w 465138"/>
                <a:gd name="connsiteY14" fmla="*/ 130827 h 391319"/>
                <a:gd name="connsiteX15" fmla="*/ 232569 w 465138"/>
                <a:gd name="connsiteY15" fmla="*/ 101600 h 391319"/>
                <a:gd name="connsiteX16" fmla="*/ 348456 w 465138"/>
                <a:gd name="connsiteY16" fmla="*/ 217488 h 391319"/>
                <a:gd name="connsiteX17" fmla="*/ 232569 w 465138"/>
                <a:gd name="connsiteY17" fmla="*/ 333364 h 391319"/>
                <a:gd name="connsiteX18" fmla="*/ 116681 w 465138"/>
                <a:gd name="connsiteY18" fmla="*/ 217488 h 391319"/>
                <a:gd name="connsiteX19" fmla="*/ 232569 w 465138"/>
                <a:gd name="connsiteY19" fmla="*/ 101600 h 391319"/>
                <a:gd name="connsiteX20" fmla="*/ 159870 w 465138"/>
                <a:gd name="connsiteY20" fmla="*/ 28987 h 391319"/>
                <a:gd name="connsiteX21" fmla="*/ 146368 w 465138"/>
                <a:gd name="connsiteY21" fmla="*/ 38099 h 391319"/>
                <a:gd name="connsiteX22" fmla="*/ 120333 w 465138"/>
                <a:gd name="connsiteY22" fmla="*/ 102975 h 391319"/>
                <a:gd name="connsiteX23" fmla="*/ 41217 w 465138"/>
                <a:gd name="connsiteY23" fmla="*/ 116146 h 391319"/>
                <a:gd name="connsiteX24" fmla="*/ 29050 w 465138"/>
                <a:gd name="connsiteY24" fmla="*/ 130440 h 391319"/>
                <a:gd name="connsiteX25" fmla="*/ 29050 w 465138"/>
                <a:gd name="connsiteY25" fmla="*/ 347821 h 391319"/>
                <a:gd name="connsiteX26" fmla="*/ 43585 w 465138"/>
                <a:gd name="connsiteY26" fmla="*/ 362314 h 391319"/>
                <a:gd name="connsiteX27" fmla="*/ 421532 w 465138"/>
                <a:gd name="connsiteY27" fmla="*/ 362314 h 391319"/>
                <a:gd name="connsiteX28" fmla="*/ 436046 w 465138"/>
                <a:gd name="connsiteY28" fmla="*/ 347821 h 391319"/>
                <a:gd name="connsiteX29" fmla="*/ 436046 w 465138"/>
                <a:gd name="connsiteY29" fmla="*/ 130440 h 391319"/>
                <a:gd name="connsiteX30" fmla="*/ 423900 w 465138"/>
                <a:gd name="connsiteY30" fmla="*/ 116146 h 391319"/>
                <a:gd name="connsiteX31" fmla="*/ 344762 w 465138"/>
                <a:gd name="connsiteY31" fmla="*/ 102975 h 391319"/>
                <a:gd name="connsiteX32" fmla="*/ 318727 w 465138"/>
                <a:gd name="connsiteY32" fmla="*/ 38099 h 391319"/>
                <a:gd name="connsiteX33" fmla="*/ 305226 w 465138"/>
                <a:gd name="connsiteY33" fmla="*/ 28987 h 391319"/>
                <a:gd name="connsiteX34" fmla="*/ 159870 w 465138"/>
                <a:gd name="connsiteY34" fmla="*/ 0 h 391319"/>
                <a:gd name="connsiteX35" fmla="*/ 305226 w 465138"/>
                <a:gd name="connsiteY35" fmla="*/ 0 h 391319"/>
                <a:gd name="connsiteX36" fmla="*/ 345710 w 465138"/>
                <a:gd name="connsiteY36" fmla="*/ 27302 h 391319"/>
                <a:gd name="connsiteX37" fmla="*/ 365672 w 465138"/>
                <a:gd name="connsiteY37" fmla="*/ 77068 h 391319"/>
                <a:gd name="connsiteX38" fmla="*/ 428681 w 465138"/>
                <a:gd name="connsiteY38" fmla="*/ 87540 h 391319"/>
                <a:gd name="connsiteX39" fmla="*/ 465138 w 465138"/>
                <a:gd name="connsiteY39" fmla="*/ 130440 h 391319"/>
                <a:gd name="connsiteX40" fmla="*/ 465138 w 465138"/>
                <a:gd name="connsiteY40" fmla="*/ 347821 h 391319"/>
                <a:gd name="connsiteX41" fmla="*/ 421532 w 465138"/>
                <a:gd name="connsiteY41" fmla="*/ 391319 h 391319"/>
                <a:gd name="connsiteX42" fmla="*/ 43585 w 465138"/>
                <a:gd name="connsiteY42" fmla="*/ 391319 h 391319"/>
                <a:gd name="connsiteX43" fmla="*/ 0 w 465138"/>
                <a:gd name="connsiteY43" fmla="*/ 347821 h 391319"/>
                <a:gd name="connsiteX44" fmla="*/ 0 w 465138"/>
                <a:gd name="connsiteY44" fmla="*/ 130440 h 391319"/>
                <a:gd name="connsiteX45" fmla="*/ 36436 w 465138"/>
                <a:gd name="connsiteY45" fmla="*/ 87540 h 391319"/>
                <a:gd name="connsiteX46" fmla="*/ 99445 w 465138"/>
                <a:gd name="connsiteY46" fmla="*/ 77068 h 391319"/>
                <a:gd name="connsiteX47" fmla="*/ 119364 w 465138"/>
                <a:gd name="connsiteY47" fmla="*/ 27338 h 391319"/>
                <a:gd name="connsiteX48" fmla="*/ 159870 w 465138"/>
                <a:gd name="connsiteY48" fmla="*/ 0 h 391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465138" h="391319">
                  <a:moveTo>
                    <a:pt x="232481" y="159544"/>
                  </a:moveTo>
                  <a:cubicBezTo>
                    <a:pt x="236462" y="159544"/>
                    <a:pt x="239713" y="162783"/>
                    <a:pt x="239713" y="166773"/>
                  </a:cubicBezTo>
                  <a:cubicBezTo>
                    <a:pt x="239713" y="170766"/>
                    <a:pt x="236462" y="174005"/>
                    <a:pt x="232481" y="174005"/>
                  </a:cubicBezTo>
                  <a:cubicBezTo>
                    <a:pt x="208495" y="174005"/>
                    <a:pt x="189089" y="193435"/>
                    <a:pt x="189089" y="217385"/>
                  </a:cubicBezTo>
                  <a:lnTo>
                    <a:pt x="189089" y="217397"/>
                  </a:lnTo>
                  <a:cubicBezTo>
                    <a:pt x="189089" y="221390"/>
                    <a:pt x="185838" y="224629"/>
                    <a:pt x="181857" y="224629"/>
                  </a:cubicBezTo>
                  <a:cubicBezTo>
                    <a:pt x="177843" y="224629"/>
                    <a:pt x="174625" y="221390"/>
                    <a:pt x="174625" y="217397"/>
                  </a:cubicBezTo>
                  <a:lnTo>
                    <a:pt x="174625" y="217385"/>
                  </a:lnTo>
                  <a:cubicBezTo>
                    <a:pt x="174625" y="185447"/>
                    <a:pt x="200528" y="159544"/>
                    <a:pt x="232481" y="159544"/>
                  </a:cubicBezTo>
                  <a:close/>
                  <a:moveTo>
                    <a:pt x="225889" y="130827"/>
                  </a:moveTo>
                  <a:cubicBezTo>
                    <a:pt x="203712" y="132528"/>
                    <a:pt x="182190" y="142687"/>
                    <a:pt x="166588" y="160907"/>
                  </a:cubicBezTo>
                  <a:cubicBezTo>
                    <a:pt x="135352" y="197358"/>
                    <a:pt x="139537" y="252232"/>
                    <a:pt x="176009" y="283458"/>
                  </a:cubicBezTo>
                  <a:cubicBezTo>
                    <a:pt x="212449" y="314694"/>
                    <a:pt x="267303" y="310498"/>
                    <a:pt x="298539" y="274036"/>
                  </a:cubicBezTo>
                  <a:cubicBezTo>
                    <a:pt x="329775" y="237586"/>
                    <a:pt x="325558" y="182721"/>
                    <a:pt x="289118" y="151496"/>
                  </a:cubicBezTo>
                  <a:cubicBezTo>
                    <a:pt x="270898" y="135884"/>
                    <a:pt x="248066" y="129126"/>
                    <a:pt x="225889" y="130827"/>
                  </a:cubicBezTo>
                  <a:close/>
                  <a:moveTo>
                    <a:pt x="232569" y="101600"/>
                  </a:moveTo>
                  <a:cubicBezTo>
                    <a:pt x="296564" y="101600"/>
                    <a:pt x="348456" y="153471"/>
                    <a:pt x="348456" y="217488"/>
                  </a:cubicBezTo>
                  <a:cubicBezTo>
                    <a:pt x="348456" y="281494"/>
                    <a:pt x="296564" y="333364"/>
                    <a:pt x="232569" y="333364"/>
                  </a:cubicBezTo>
                  <a:cubicBezTo>
                    <a:pt x="168541" y="333364"/>
                    <a:pt x="116681" y="281494"/>
                    <a:pt x="116681" y="217488"/>
                  </a:cubicBezTo>
                  <a:cubicBezTo>
                    <a:pt x="116681" y="153471"/>
                    <a:pt x="168541" y="101600"/>
                    <a:pt x="232569" y="101600"/>
                  </a:cubicBezTo>
                  <a:close/>
                  <a:moveTo>
                    <a:pt x="159870" y="28987"/>
                  </a:moveTo>
                  <a:cubicBezTo>
                    <a:pt x="153926" y="28987"/>
                    <a:pt x="148586" y="32592"/>
                    <a:pt x="146368" y="38099"/>
                  </a:cubicBezTo>
                  <a:lnTo>
                    <a:pt x="120333" y="102975"/>
                  </a:lnTo>
                  <a:lnTo>
                    <a:pt x="41217" y="116146"/>
                  </a:lnTo>
                  <a:cubicBezTo>
                    <a:pt x="34197" y="117305"/>
                    <a:pt x="29050" y="123356"/>
                    <a:pt x="29050" y="130440"/>
                  </a:cubicBezTo>
                  <a:lnTo>
                    <a:pt x="29050" y="347821"/>
                  </a:lnTo>
                  <a:cubicBezTo>
                    <a:pt x="29050" y="355847"/>
                    <a:pt x="35553" y="362314"/>
                    <a:pt x="43585" y="362314"/>
                  </a:cubicBezTo>
                  <a:lnTo>
                    <a:pt x="421532" y="362314"/>
                  </a:lnTo>
                  <a:cubicBezTo>
                    <a:pt x="429564" y="362314"/>
                    <a:pt x="436046" y="355847"/>
                    <a:pt x="436046" y="347821"/>
                  </a:cubicBezTo>
                  <a:cubicBezTo>
                    <a:pt x="436046" y="347821"/>
                    <a:pt x="436046" y="130440"/>
                    <a:pt x="436046" y="130440"/>
                  </a:cubicBezTo>
                  <a:cubicBezTo>
                    <a:pt x="436046" y="123356"/>
                    <a:pt x="430920" y="117305"/>
                    <a:pt x="423900" y="116146"/>
                  </a:cubicBezTo>
                  <a:lnTo>
                    <a:pt x="344762" y="102975"/>
                  </a:lnTo>
                  <a:lnTo>
                    <a:pt x="318727" y="38099"/>
                  </a:lnTo>
                  <a:cubicBezTo>
                    <a:pt x="316509" y="32592"/>
                    <a:pt x="311169" y="28987"/>
                    <a:pt x="305226" y="28987"/>
                  </a:cubicBezTo>
                  <a:close/>
                  <a:moveTo>
                    <a:pt x="159870" y="0"/>
                  </a:moveTo>
                  <a:lnTo>
                    <a:pt x="305226" y="0"/>
                  </a:lnTo>
                  <a:cubicBezTo>
                    <a:pt x="323142" y="0"/>
                    <a:pt x="339056" y="10707"/>
                    <a:pt x="345710" y="27302"/>
                  </a:cubicBezTo>
                  <a:lnTo>
                    <a:pt x="365672" y="77068"/>
                  </a:lnTo>
                  <a:lnTo>
                    <a:pt x="428681" y="87540"/>
                  </a:lnTo>
                  <a:cubicBezTo>
                    <a:pt x="449806" y="91036"/>
                    <a:pt x="465138" y="109062"/>
                    <a:pt x="465138" y="130440"/>
                  </a:cubicBezTo>
                  <a:lnTo>
                    <a:pt x="465138" y="347821"/>
                  </a:lnTo>
                  <a:cubicBezTo>
                    <a:pt x="465138" y="371808"/>
                    <a:pt x="445564" y="391319"/>
                    <a:pt x="421532" y="391319"/>
                  </a:cubicBezTo>
                  <a:lnTo>
                    <a:pt x="43585" y="391319"/>
                  </a:lnTo>
                  <a:cubicBezTo>
                    <a:pt x="19553" y="391319"/>
                    <a:pt x="0" y="371808"/>
                    <a:pt x="0" y="347821"/>
                  </a:cubicBezTo>
                  <a:lnTo>
                    <a:pt x="0" y="130440"/>
                  </a:lnTo>
                  <a:cubicBezTo>
                    <a:pt x="0" y="109062"/>
                    <a:pt x="15311" y="91036"/>
                    <a:pt x="36436" y="87540"/>
                  </a:cubicBezTo>
                  <a:lnTo>
                    <a:pt x="99445" y="77068"/>
                  </a:lnTo>
                  <a:lnTo>
                    <a:pt x="119364" y="27338"/>
                  </a:lnTo>
                  <a:cubicBezTo>
                    <a:pt x="126061" y="10707"/>
                    <a:pt x="141975" y="0"/>
                    <a:pt x="159870" y="0"/>
                  </a:cubicBezTo>
                  <a:close/>
                </a:path>
              </a:pathLst>
            </a:custGeom>
            <a:solidFill>
              <a:srgbClr val="2696FA"/>
            </a:solidFill>
            <a:ln>
              <a:noFill/>
            </a:ln>
            <a:effectLst/>
            <a:extLst>
              <a:ext uri="{91240B29-F687-4f45-9708-019B960494DF}">
                <a14:hiddenLine xmlns="" xmlns:lc="http://schemas.openxmlformats.org/drawingml/2006/lockedCanvas" xmlns:p14="http://schemas.microsoft.com/office/powerpoint/2010/main" xmlns:a14="http://schemas.microsoft.com/office/drawing/2010/main" xmlns:a16="http://schemas.microsoft.com/office/drawing/2014/main" w="12700" cap="flat" cmpd="sng">
                  <a:solidFill>
                    <a:srgbClr val="000000"/>
                  </a:solidFill>
                  <a:prstDash val="solid"/>
                  <a:miter lim="0"/>
                  <a:headEnd/>
                  <a:tailEnd/>
                </a14:hiddenLine>
              </a:ext>
              <a:ext uri="{AF507438-7753-43e0-B8FC-AC1667EBCBE1}">
                <a14:hiddenEffects xmlns="" xmlns:lc="http://schemas.openxmlformats.org/drawingml/2006/lockedCanvas" xmlns:p14="http://schemas.microsoft.com/office/powerpoint/2010/main" xmlns:a14="http://schemas.microsoft.com/office/drawing/2010/main" xmlns:a16="http://schemas.microsoft.com/office/drawing/2014/main">
                  <a:effectLst>
                    <a:outerShdw blurRad="63500" dist="38099" dir="2700000" algn="ctr" rotWithShape="0">
                      <a:srgbClr val="000000">
                        <a:alpha val="74998"/>
                      </a:srgbClr>
                    </a:outerShdw>
                  </a:effectLst>
                </a14:hiddenEffects>
              </a:ext>
            </a:extLst>
          </p:spPr>
          <p:txBody>
            <a:bodyPr wrap="square" lIns="91440" tIns="45720" rIns="91440" bIns="45720" anchor="ctr">
              <a:normAutofit/>
            </a:bodyPr>
            <a:lstStyle/>
            <a:p>
              <a:pPr algn="ctr"/>
              <a:endParaRPr/>
            </a:p>
          </p:txBody>
        </p:sp>
        <p:sp>
          <p:nvSpPr>
            <p:cNvPr id="12" name="淘宝-想搞设计PPT(倒卖必究)-12">
              <a:extLst>
                <a:ext uri="{FF2B5EF4-FFF2-40B4-BE49-F238E27FC236}">
                  <a16:creationId xmlns:a16="http://schemas.microsoft.com/office/drawing/2014/main" id="{21747BE0-CFBD-43AF-A6B0-99757D4029C5}"/>
                </a:ext>
              </a:extLst>
            </p:cNvPr>
            <p:cNvSpPr/>
            <p:nvPr/>
          </p:nvSpPr>
          <p:spPr bwMode="auto">
            <a:xfrm>
              <a:off x="4379041" y="4536482"/>
              <a:ext cx="1685823" cy="1414491"/>
            </a:xfrm>
            <a:custGeom>
              <a:avLst/>
              <a:gdLst>
                <a:gd name="T0" fmla="*/ 601663 w 21600"/>
                <a:gd name="T1" fmla="*/ 504825 h 21600"/>
                <a:gd name="T2" fmla="*/ 601663 w 21600"/>
                <a:gd name="T3" fmla="*/ 504825 h 21600"/>
                <a:gd name="T4" fmla="*/ 601663 w 21600"/>
                <a:gd name="T5" fmla="*/ 504825 h 21600"/>
                <a:gd name="T6" fmla="*/ 601663 w 21600"/>
                <a:gd name="T7" fmla="*/ 504825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21600" y="8153"/>
                  </a:moveTo>
                  <a:cubicBezTo>
                    <a:pt x="21248" y="21600"/>
                    <a:pt x="21248" y="21600"/>
                    <a:pt x="21248" y="21600"/>
                  </a:cubicBezTo>
                  <a:cubicBezTo>
                    <a:pt x="12664" y="21347"/>
                    <a:pt x="4714" y="16052"/>
                    <a:pt x="0" y="7479"/>
                  </a:cubicBezTo>
                  <a:cubicBezTo>
                    <a:pt x="9358" y="0"/>
                    <a:pt x="9358" y="0"/>
                    <a:pt x="9358" y="0"/>
                  </a:cubicBezTo>
                  <a:cubicBezTo>
                    <a:pt x="12030" y="4790"/>
                    <a:pt x="16464" y="7984"/>
                    <a:pt x="21600" y="8153"/>
                  </a:cubicBezTo>
                  <a:close/>
                </a:path>
              </a:pathLst>
            </a:custGeom>
            <a:solidFill>
              <a:srgbClr val="F2F2F2"/>
            </a:solidFill>
            <a:ln>
              <a:noFill/>
            </a:ln>
            <a:effectLst/>
          </p:spPr>
          <p:txBody>
            <a:bodyPr wrap="square" lIns="91440" tIns="45720" rIns="91440" bIns="45720" anchor="ctr">
              <a:normAutofit/>
            </a:bodyPr>
            <a:lstStyle/>
            <a:p>
              <a:pPr algn="ctr"/>
              <a:endParaRPr/>
            </a:p>
          </p:txBody>
        </p:sp>
        <p:sp>
          <p:nvSpPr>
            <p:cNvPr id="13" name="淘宝-想搞设计PPT(倒卖必究)-13">
              <a:extLst>
                <a:ext uri="{FF2B5EF4-FFF2-40B4-BE49-F238E27FC236}">
                  <a16:creationId xmlns:a16="http://schemas.microsoft.com/office/drawing/2014/main" id="{044228C7-57C2-426C-8D89-0D436F9C1B03}"/>
                </a:ext>
              </a:extLst>
            </p:cNvPr>
            <p:cNvSpPr/>
            <p:nvPr/>
          </p:nvSpPr>
          <p:spPr bwMode="auto">
            <a:xfrm>
              <a:off x="5115542" y="5096197"/>
              <a:ext cx="465138" cy="435749"/>
            </a:xfrm>
            <a:custGeom>
              <a:avLst/>
              <a:gdLst>
                <a:gd name="connsiteX0" fmla="*/ 73207 w 465138"/>
                <a:gd name="connsiteY0" fmla="*/ 72480 h 435749"/>
                <a:gd name="connsiteX1" fmla="*/ 73207 w 465138"/>
                <a:gd name="connsiteY1" fmla="*/ 276032 h 435749"/>
                <a:gd name="connsiteX2" fmla="*/ 391898 w 465138"/>
                <a:gd name="connsiteY2" fmla="*/ 276032 h 435749"/>
                <a:gd name="connsiteX3" fmla="*/ 391898 w 465138"/>
                <a:gd name="connsiteY3" fmla="*/ 72480 h 435749"/>
                <a:gd name="connsiteX4" fmla="*/ 391898 w 465138"/>
                <a:gd name="connsiteY4" fmla="*/ 57944 h 435749"/>
                <a:gd name="connsiteX5" fmla="*/ 406400 w 465138"/>
                <a:gd name="connsiteY5" fmla="*/ 72480 h 435749"/>
                <a:gd name="connsiteX6" fmla="*/ 406400 w 465138"/>
                <a:gd name="connsiteY6" fmla="*/ 275967 h 435749"/>
                <a:gd name="connsiteX7" fmla="*/ 391898 w 465138"/>
                <a:gd name="connsiteY7" fmla="*/ 290502 h 435749"/>
                <a:gd name="connsiteX8" fmla="*/ 73207 w 465138"/>
                <a:gd name="connsiteY8" fmla="*/ 290502 h 435749"/>
                <a:gd name="connsiteX9" fmla="*/ 58737 w 465138"/>
                <a:gd name="connsiteY9" fmla="*/ 275967 h 435749"/>
                <a:gd name="connsiteX10" fmla="*/ 58737 w 465138"/>
                <a:gd name="connsiteY10" fmla="*/ 72480 h 435749"/>
                <a:gd name="connsiteX11" fmla="*/ 73207 w 465138"/>
                <a:gd name="connsiteY11" fmla="*/ 57998 h 435749"/>
                <a:gd name="connsiteX12" fmla="*/ 43585 w 465138"/>
                <a:gd name="connsiteY12" fmla="*/ 29052 h 435749"/>
                <a:gd name="connsiteX13" fmla="*/ 29050 w 465138"/>
                <a:gd name="connsiteY13" fmla="*/ 43577 h 435749"/>
                <a:gd name="connsiteX14" fmla="*/ 29050 w 465138"/>
                <a:gd name="connsiteY14" fmla="*/ 334130 h 435749"/>
                <a:gd name="connsiteX15" fmla="*/ 43585 w 465138"/>
                <a:gd name="connsiteY15" fmla="*/ 348656 h 435749"/>
                <a:gd name="connsiteX16" fmla="*/ 174405 w 465138"/>
                <a:gd name="connsiteY16" fmla="*/ 348656 h 435749"/>
                <a:gd name="connsiteX17" fmla="*/ 290690 w 465138"/>
                <a:gd name="connsiteY17" fmla="*/ 348656 h 435749"/>
                <a:gd name="connsiteX18" fmla="*/ 421532 w 465138"/>
                <a:gd name="connsiteY18" fmla="*/ 348656 h 435749"/>
                <a:gd name="connsiteX19" fmla="*/ 436046 w 465138"/>
                <a:gd name="connsiteY19" fmla="*/ 334130 h 435749"/>
                <a:gd name="connsiteX20" fmla="*/ 436046 w 465138"/>
                <a:gd name="connsiteY20" fmla="*/ 43577 h 435749"/>
                <a:gd name="connsiteX21" fmla="*/ 421532 w 465138"/>
                <a:gd name="connsiteY21" fmla="*/ 29052 h 435749"/>
                <a:gd name="connsiteX22" fmla="*/ 43585 w 465138"/>
                <a:gd name="connsiteY22" fmla="*/ 0 h 435749"/>
                <a:gd name="connsiteX23" fmla="*/ 421532 w 465138"/>
                <a:gd name="connsiteY23" fmla="*/ 0 h 435749"/>
                <a:gd name="connsiteX24" fmla="*/ 465138 w 465138"/>
                <a:gd name="connsiteY24" fmla="*/ 43577 h 435749"/>
                <a:gd name="connsiteX25" fmla="*/ 465138 w 465138"/>
                <a:gd name="connsiteY25" fmla="*/ 334130 h 435749"/>
                <a:gd name="connsiteX26" fmla="*/ 421661 w 465138"/>
                <a:gd name="connsiteY26" fmla="*/ 377687 h 435749"/>
                <a:gd name="connsiteX27" fmla="*/ 276154 w 465138"/>
                <a:gd name="connsiteY27" fmla="*/ 377687 h 435749"/>
                <a:gd name="connsiteX28" fmla="*/ 276154 w 465138"/>
                <a:gd name="connsiteY28" fmla="*/ 395360 h 435749"/>
                <a:gd name="connsiteX29" fmla="*/ 366899 w 465138"/>
                <a:gd name="connsiteY29" fmla="*/ 407142 h 435749"/>
                <a:gd name="connsiteX30" fmla="*/ 377903 w 465138"/>
                <a:gd name="connsiteY30" fmla="*/ 421223 h 435749"/>
                <a:gd name="connsiteX31" fmla="*/ 363368 w 465138"/>
                <a:gd name="connsiteY31" fmla="*/ 435749 h 435749"/>
                <a:gd name="connsiteX32" fmla="*/ 101728 w 465138"/>
                <a:gd name="connsiteY32" fmla="*/ 435749 h 435749"/>
                <a:gd name="connsiteX33" fmla="*/ 87192 w 465138"/>
                <a:gd name="connsiteY33" fmla="*/ 421223 h 435749"/>
                <a:gd name="connsiteX34" fmla="*/ 98218 w 465138"/>
                <a:gd name="connsiteY34" fmla="*/ 407142 h 435749"/>
                <a:gd name="connsiteX35" fmla="*/ 188941 w 465138"/>
                <a:gd name="connsiteY35" fmla="*/ 395360 h 435749"/>
                <a:gd name="connsiteX36" fmla="*/ 188941 w 465138"/>
                <a:gd name="connsiteY36" fmla="*/ 377687 h 435749"/>
                <a:gd name="connsiteX37" fmla="*/ 43456 w 465138"/>
                <a:gd name="connsiteY37" fmla="*/ 377687 h 435749"/>
                <a:gd name="connsiteX38" fmla="*/ 0 w 465138"/>
                <a:gd name="connsiteY38" fmla="*/ 334130 h 435749"/>
                <a:gd name="connsiteX39" fmla="*/ 0 w 465138"/>
                <a:gd name="connsiteY39" fmla="*/ 43577 h 435749"/>
                <a:gd name="connsiteX40" fmla="*/ 43585 w 465138"/>
                <a:gd name="connsiteY40" fmla="*/ 0 h 435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65138" h="435749">
                  <a:moveTo>
                    <a:pt x="73207" y="72480"/>
                  </a:moveTo>
                  <a:lnTo>
                    <a:pt x="73207" y="276032"/>
                  </a:lnTo>
                  <a:lnTo>
                    <a:pt x="391898" y="276032"/>
                  </a:lnTo>
                  <a:cubicBezTo>
                    <a:pt x="391898" y="276032"/>
                    <a:pt x="391898" y="72480"/>
                    <a:pt x="391898" y="72480"/>
                  </a:cubicBezTo>
                  <a:close/>
                  <a:moveTo>
                    <a:pt x="391898" y="57944"/>
                  </a:moveTo>
                  <a:cubicBezTo>
                    <a:pt x="399914" y="57944"/>
                    <a:pt x="406400" y="64437"/>
                    <a:pt x="406400" y="72480"/>
                  </a:cubicBezTo>
                  <a:lnTo>
                    <a:pt x="406400" y="275967"/>
                  </a:lnTo>
                  <a:cubicBezTo>
                    <a:pt x="406400" y="284010"/>
                    <a:pt x="399914" y="290502"/>
                    <a:pt x="391898" y="290502"/>
                  </a:cubicBezTo>
                  <a:lnTo>
                    <a:pt x="73207" y="290502"/>
                  </a:lnTo>
                  <a:cubicBezTo>
                    <a:pt x="65208" y="290502"/>
                    <a:pt x="58737" y="284010"/>
                    <a:pt x="58737" y="275967"/>
                  </a:cubicBezTo>
                  <a:lnTo>
                    <a:pt x="58737" y="72480"/>
                  </a:lnTo>
                  <a:cubicBezTo>
                    <a:pt x="58737" y="64437"/>
                    <a:pt x="65208" y="57998"/>
                    <a:pt x="73207" y="57998"/>
                  </a:cubicBezTo>
                  <a:close/>
                  <a:moveTo>
                    <a:pt x="43585" y="29052"/>
                  </a:moveTo>
                  <a:cubicBezTo>
                    <a:pt x="35553" y="29052"/>
                    <a:pt x="29050" y="35548"/>
                    <a:pt x="29050" y="43577"/>
                  </a:cubicBezTo>
                  <a:lnTo>
                    <a:pt x="29050" y="334130"/>
                  </a:lnTo>
                  <a:cubicBezTo>
                    <a:pt x="29050" y="342139"/>
                    <a:pt x="35553" y="348656"/>
                    <a:pt x="43585" y="348656"/>
                  </a:cubicBezTo>
                  <a:lnTo>
                    <a:pt x="174405" y="348656"/>
                  </a:lnTo>
                  <a:lnTo>
                    <a:pt x="290690" y="348656"/>
                  </a:lnTo>
                  <a:lnTo>
                    <a:pt x="421532" y="348656"/>
                  </a:lnTo>
                  <a:cubicBezTo>
                    <a:pt x="429521" y="348656"/>
                    <a:pt x="436046" y="342139"/>
                    <a:pt x="436046" y="334130"/>
                  </a:cubicBezTo>
                  <a:cubicBezTo>
                    <a:pt x="436046" y="334130"/>
                    <a:pt x="436046" y="43577"/>
                    <a:pt x="436046" y="43577"/>
                  </a:cubicBezTo>
                  <a:cubicBezTo>
                    <a:pt x="436046" y="35548"/>
                    <a:pt x="429521" y="29052"/>
                    <a:pt x="421532" y="29052"/>
                  </a:cubicBezTo>
                  <a:close/>
                  <a:moveTo>
                    <a:pt x="43585" y="0"/>
                  </a:moveTo>
                  <a:lnTo>
                    <a:pt x="421532" y="0"/>
                  </a:lnTo>
                  <a:cubicBezTo>
                    <a:pt x="445585" y="0"/>
                    <a:pt x="465138" y="19489"/>
                    <a:pt x="465138" y="43577"/>
                  </a:cubicBezTo>
                  <a:lnTo>
                    <a:pt x="465138" y="334130"/>
                  </a:lnTo>
                  <a:cubicBezTo>
                    <a:pt x="465138" y="358158"/>
                    <a:pt x="445671" y="377626"/>
                    <a:pt x="421661" y="377687"/>
                  </a:cubicBezTo>
                  <a:lnTo>
                    <a:pt x="276154" y="377687"/>
                  </a:lnTo>
                  <a:lnTo>
                    <a:pt x="276154" y="395360"/>
                  </a:lnTo>
                  <a:lnTo>
                    <a:pt x="366899" y="407142"/>
                  </a:lnTo>
                  <a:cubicBezTo>
                    <a:pt x="373381" y="408776"/>
                    <a:pt x="377903" y="414566"/>
                    <a:pt x="377903" y="421223"/>
                  </a:cubicBezTo>
                  <a:cubicBezTo>
                    <a:pt x="377903" y="429253"/>
                    <a:pt x="371422" y="435749"/>
                    <a:pt x="363368" y="435749"/>
                  </a:cubicBezTo>
                  <a:lnTo>
                    <a:pt x="101728" y="435749"/>
                  </a:lnTo>
                  <a:cubicBezTo>
                    <a:pt x="93695" y="435749"/>
                    <a:pt x="87192" y="429253"/>
                    <a:pt x="87192" y="421223"/>
                  </a:cubicBezTo>
                  <a:cubicBezTo>
                    <a:pt x="87192" y="414566"/>
                    <a:pt x="91736" y="408776"/>
                    <a:pt x="98218" y="407142"/>
                  </a:cubicBezTo>
                  <a:lnTo>
                    <a:pt x="188941" y="395360"/>
                  </a:lnTo>
                  <a:lnTo>
                    <a:pt x="188941" y="377687"/>
                  </a:lnTo>
                  <a:lnTo>
                    <a:pt x="43456" y="377687"/>
                  </a:lnTo>
                  <a:cubicBezTo>
                    <a:pt x="19446" y="377626"/>
                    <a:pt x="0" y="358158"/>
                    <a:pt x="0" y="334130"/>
                  </a:cubicBezTo>
                  <a:lnTo>
                    <a:pt x="0" y="43577"/>
                  </a:lnTo>
                  <a:cubicBezTo>
                    <a:pt x="0" y="19489"/>
                    <a:pt x="19489" y="0"/>
                    <a:pt x="43585" y="0"/>
                  </a:cubicBezTo>
                  <a:close/>
                </a:path>
              </a:pathLst>
            </a:custGeom>
            <a:solidFill>
              <a:srgbClr val="2696FA"/>
            </a:solidFill>
            <a:ln>
              <a:noFill/>
            </a:ln>
            <a:effectLst/>
            <a:extLst>
              <a:ext uri="{91240B29-F687-4f45-9708-019B960494DF}">
                <a14:hiddenLine xmlns="" xmlns:lc="http://schemas.openxmlformats.org/drawingml/2006/lockedCanvas" xmlns:p14="http://schemas.microsoft.com/office/powerpoint/2010/main" xmlns:a14="http://schemas.microsoft.com/office/drawing/2010/main" xmlns:a16="http://schemas.microsoft.com/office/drawing/2014/main" w="12700" cap="flat" cmpd="sng">
                  <a:solidFill>
                    <a:srgbClr val="000000"/>
                  </a:solidFill>
                  <a:prstDash val="solid"/>
                  <a:miter lim="0"/>
                  <a:headEnd/>
                  <a:tailEnd/>
                </a14:hiddenLine>
              </a:ext>
              <a:ext uri="{AF507438-7753-43e0-B8FC-AC1667EBCBE1}">
                <a14:hiddenEffects xmlns="" xmlns:lc="http://schemas.openxmlformats.org/drawingml/2006/lockedCanvas" xmlns:p14="http://schemas.microsoft.com/office/powerpoint/2010/main" xmlns:a14="http://schemas.microsoft.com/office/drawing/2010/main" xmlns:a16="http://schemas.microsoft.com/office/drawing/2014/main">
                  <a:effectLst>
                    <a:outerShdw blurRad="63500" dist="38099" dir="2700000" algn="ctr" rotWithShape="0">
                      <a:srgbClr val="000000">
                        <a:alpha val="74998"/>
                      </a:srgbClr>
                    </a:outerShdw>
                  </a:effectLst>
                </a14:hiddenEffects>
              </a:ext>
            </a:extLst>
          </p:spPr>
          <p:txBody>
            <a:bodyPr wrap="square" lIns="91440" tIns="45720" rIns="91440" bIns="45720" anchor="ctr">
              <a:normAutofit/>
            </a:bodyPr>
            <a:lstStyle/>
            <a:p>
              <a:pPr algn="ctr"/>
              <a:endParaRPr/>
            </a:p>
          </p:txBody>
        </p:sp>
        <p:sp>
          <p:nvSpPr>
            <p:cNvPr id="14" name="淘宝-想搞设计PPT(倒卖必究)-14">
              <a:extLst>
                <a:ext uri="{FF2B5EF4-FFF2-40B4-BE49-F238E27FC236}">
                  <a16:creationId xmlns:a16="http://schemas.microsoft.com/office/drawing/2014/main" id="{80E5CA9E-1E5A-43C3-85FB-A02A3393309B}"/>
                </a:ext>
              </a:extLst>
            </p:cNvPr>
            <p:cNvSpPr/>
            <p:nvPr/>
          </p:nvSpPr>
          <p:spPr bwMode="auto">
            <a:xfrm>
              <a:off x="7141301" y="2939620"/>
              <a:ext cx="1016386" cy="1899332"/>
            </a:xfrm>
            <a:custGeom>
              <a:avLst/>
              <a:gdLst>
                <a:gd name="T0" fmla="*/ 362725 w 20053"/>
                <a:gd name="T1" fmla="*/ 677863 h 21600"/>
                <a:gd name="T2" fmla="*/ 362725 w 20053"/>
                <a:gd name="T3" fmla="*/ 677863 h 21600"/>
                <a:gd name="T4" fmla="*/ 362725 w 20053"/>
                <a:gd name="T5" fmla="*/ 677863 h 21600"/>
                <a:gd name="T6" fmla="*/ 362725 w 20053"/>
                <a:gd name="T7" fmla="*/ 677863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053" h="21600">
                  <a:moveTo>
                    <a:pt x="0" y="4620"/>
                  </a:moveTo>
                  <a:cubicBezTo>
                    <a:pt x="15412" y="0"/>
                    <a:pt x="15412" y="0"/>
                    <a:pt x="15412" y="0"/>
                  </a:cubicBezTo>
                  <a:cubicBezTo>
                    <a:pt x="21599" y="6741"/>
                    <a:pt x="21599" y="14858"/>
                    <a:pt x="15412" y="21599"/>
                  </a:cubicBezTo>
                  <a:cubicBezTo>
                    <a:pt x="0" y="16979"/>
                    <a:pt x="0" y="16979"/>
                    <a:pt x="0" y="16979"/>
                  </a:cubicBezTo>
                  <a:cubicBezTo>
                    <a:pt x="1737" y="15169"/>
                    <a:pt x="2605" y="13047"/>
                    <a:pt x="2605" y="10800"/>
                  </a:cubicBezTo>
                  <a:cubicBezTo>
                    <a:pt x="2605" y="8553"/>
                    <a:pt x="1737" y="6492"/>
                    <a:pt x="0" y="4620"/>
                  </a:cubicBezTo>
                  <a:close/>
                </a:path>
              </a:pathLst>
            </a:custGeom>
            <a:solidFill>
              <a:srgbClr val="F2F2F2"/>
            </a:solidFill>
            <a:ln>
              <a:noFill/>
            </a:ln>
            <a:effectLst/>
          </p:spPr>
          <p:txBody>
            <a:bodyPr wrap="square" lIns="91440" tIns="45720" rIns="91440" bIns="45720" anchor="ctr">
              <a:normAutofit/>
            </a:bodyPr>
            <a:lstStyle/>
            <a:p>
              <a:pPr algn="ctr"/>
              <a:endParaRPr/>
            </a:p>
          </p:txBody>
        </p:sp>
        <p:sp>
          <p:nvSpPr>
            <p:cNvPr id="15" name="淘宝-想搞设计PPT(倒卖必究)-15">
              <a:extLst>
                <a:ext uri="{FF2B5EF4-FFF2-40B4-BE49-F238E27FC236}">
                  <a16:creationId xmlns:a16="http://schemas.microsoft.com/office/drawing/2014/main" id="{DF21C13D-9074-40E4-A208-69A897C52A8E}"/>
                </a:ext>
              </a:extLst>
            </p:cNvPr>
            <p:cNvSpPr/>
            <p:nvPr/>
          </p:nvSpPr>
          <p:spPr bwMode="auto">
            <a:xfrm>
              <a:off x="7461471" y="3729040"/>
              <a:ext cx="465138" cy="406396"/>
            </a:xfrm>
            <a:custGeom>
              <a:avLst/>
              <a:gdLst>
                <a:gd name="connsiteX0" fmla="*/ 435769 w 465138"/>
                <a:gd name="connsiteY0" fmla="*/ 319087 h 406396"/>
                <a:gd name="connsiteX1" fmla="*/ 465138 w 465138"/>
                <a:gd name="connsiteY1" fmla="*/ 377296 h 406396"/>
                <a:gd name="connsiteX2" fmla="*/ 435769 w 465138"/>
                <a:gd name="connsiteY2" fmla="*/ 406396 h 406396"/>
                <a:gd name="connsiteX3" fmla="*/ 406400 w 465138"/>
                <a:gd name="connsiteY3" fmla="*/ 377296 h 406396"/>
                <a:gd name="connsiteX4" fmla="*/ 435769 w 465138"/>
                <a:gd name="connsiteY4" fmla="*/ 319087 h 406396"/>
                <a:gd name="connsiteX5" fmla="*/ 101727 w 465138"/>
                <a:gd name="connsiteY5" fmla="*/ 145332 h 406396"/>
                <a:gd name="connsiteX6" fmla="*/ 101727 w 465138"/>
                <a:gd name="connsiteY6" fmla="*/ 261518 h 406396"/>
                <a:gd name="connsiteX7" fmla="*/ 232569 w 465138"/>
                <a:gd name="connsiteY7" fmla="*/ 305099 h 406396"/>
                <a:gd name="connsiteX8" fmla="*/ 363367 w 465138"/>
                <a:gd name="connsiteY8" fmla="*/ 261518 h 406396"/>
                <a:gd name="connsiteX9" fmla="*/ 363367 w 465138"/>
                <a:gd name="connsiteY9" fmla="*/ 145332 h 406396"/>
                <a:gd name="connsiteX10" fmla="*/ 242367 w 465138"/>
                <a:gd name="connsiteY10" fmla="*/ 173242 h 406396"/>
                <a:gd name="connsiteX11" fmla="*/ 232569 w 465138"/>
                <a:gd name="connsiteY11" fmla="*/ 174340 h 406396"/>
                <a:gd name="connsiteX12" fmla="*/ 222943 w 465138"/>
                <a:gd name="connsiteY12" fmla="*/ 173273 h 406396"/>
                <a:gd name="connsiteX13" fmla="*/ 435769 w 465138"/>
                <a:gd name="connsiteY13" fmla="*/ 145256 h 406396"/>
                <a:gd name="connsiteX14" fmla="*/ 450056 w 465138"/>
                <a:gd name="connsiteY14" fmla="*/ 159755 h 406396"/>
                <a:gd name="connsiteX15" fmla="*/ 450056 w 465138"/>
                <a:gd name="connsiteY15" fmla="*/ 290293 h 406396"/>
                <a:gd name="connsiteX16" fmla="*/ 435769 w 465138"/>
                <a:gd name="connsiteY16" fmla="*/ 304792 h 406396"/>
                <a:gd name="connsiteX17" fmla="*/ 421481 w 465138"/>
                <a:gd name="connsiteY17" fmla="*/ 290293 h 406396"/>
                <a:gd name="connsiteX18" fmla="*/ 421481 w 465138"/>
                <a:gd name="connsiteY18" fmla="*/ 159755 h 406396"/>
                <a:gd name="connsiteX19" fmla="*/ 435769 w 465138"/>
                <a:gd name="connsiteY19" fmla="*/ 145256 h 406396"/>
                <a:gd name="connsiteX20" fmla="*/ 232569 w 465138"/>
                <a:gd name="connsiteY20" fmla="*/ 29054 h 406396"/>
                <a:gd name="connsiteX21" fmla="*/ 229296 w 465138"/>
                <a:gd name="connsiteY21" fmla="*/ 29425 h 406396"/>
                <a:gd name="connsiteX22" fmla="*/ 40333 w 465138"/>
                <a:gd name="connsiteY22" fmla="*/ 73007 h 406396"/>
                <a:gd name="connsiteX23" fmla="*/ 29049 w 465138"/>
                <a:gd name="connsiteY23" fmla="*/ 87162 h 406396"/>
                <a:gd name="connsiteX24" fmla="*/ 40333 w 465138"/>
                <a:gd name="connsiteY24" fmla="*/ 101334 h 406396"/>
                <a:gd name="connsiteX25" fmla="*/ 229296 w 465138"/>
                <a:gd name="connsiteY25" fmla="*/ 144915 h 406396"/>
                <a:gd name="connsiteX26" fmla="*/ 232569 w 465138"/>
                <a:gd name="connsiteY26" fmla="*/ 145286 h 406396"/>
                <a:gd name="connsiteX27" fmla="*/ 235820 w 465138"/>
                <a:gd name="connsiteY27" fmla="*/ 144915 h 406396"/>
                <a:gd name="connsiteX28" fmla="*/ 424783 w 465138"/>
                <a:gd name="connsiteY28" fmla="*/ 101334 h 406396"/>
                <a:gd name="connsiteX29" fmla="*/ 436046 w 465138"/>
                <a:gd name="connsiteY29" fmla="*/ 87162 h 406396"/>
                <a:gd name="connsiteX30" fmla="*/ 424783 w 465138"/>
                <a:gd name="connsiteY30" fmla="*/ 73007 h 406396"/>
                <a:gd name="connsiteX31" fmla="*/ 235820 w 465138"/>
                <a:gd name="connsiteY31" fmla="*/ 29425 h 406396"/>
                <a:gd name="connsiteX32" fmla="*/ 232569 w 465138"/>
                <a:gd name="connsiteY32" fmla="*/ 29054 h 406396"/>
                <a:gd name="connsiteX33" fmla="*/ 232569 w 465138"/>
                <a:gd name="connsiteY33" fmla="*/ 0 h 406396"/>
                <a:gd name="connsiteX34" fmla="*/ 242173 w 465138"/>
                <a:gd name="connsiteY34" fmla="*/ 1052 h 406396"/>
                <a:gd name="connsiteX35" fmla="*/ 431330 w 465138"/>
                <a:gd name="connsiteY35" fmla="*/ 44680 h 406396"/>
                <a:gd name="connsiteX36" fmla="*/ 465138 w 465138"/>
                <a:gd name="connsiteY36" fmla="*/ 87162 h 406396"/>
                <a:gd name="connsiteX37" fmla="*/ 431330 w 465138"/>
                <a:gd name="connsiteY37" fmla="*/ 129645 h 406396"/>
                <a:gd name="connsiteX38" fmla="*/ 392438 w 465138"/>
                <a:gd name="connsiteY38" fmla="*/ 138618 h 406396"/>
                <a:gd name="connsiteX39" fmla="*/ 392438 w 465138"/>
                <a:gd name="connsiteY39" fmla="*/ 261518 h 406396"/>
                <a:gd name="connsiteX40" fmla="*/ 232569 w 465138"/>
                <a:gd name="connsiteY40" fmla="*/ 334169 h 406396"/>
                <a:gd name="connsiteX41" fmla="*/ 72656 w 465138"/>
                <a:gd name="connsiteY41" fmla="*/ 261518 h 406396"/>
                <a:gd name="connsiteX42" fmla="*/ 72656 w 465138"/>
                <a:gd name="connsiteY42" fmla="*/ 138618 h 406396"/>
                <a:gd name="connsiteX43" fmla="*/ 33787 w 465138"/>
                <a:gd name="connsiteY43" fmla="*/ 129645 h 406396"/>
                <a:gd name="connsiteX44" fmla="*/ 0 w 465138"/>
                <a:gd name="connsiteY44" fmla="*/ 87162 h 406396"/>
                <a:gd name="connsiteX45" fmla="*/ 33808 w 465138"/>
                <a:gd name="connsiteY45" fmla="*/ 44680 h 406396"/>
                <a:gd name="connsiteX46" fmla="*/ 222749 w 465138"/>
                <a:gd name="connsiteY46" fmla="*/ 1098 h 406396"/>
                <a:gd name="connsiteX47" fmla="*/ 232569 w 465138"/>
                <a:gd name="connsiteY47" fmla="*/ 0 h 406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65138" h="406396">
                  <a:moveTo>
                    <a:pt x="435769" y="319087"/>
                  </a:moveTo>
                  <a:cubicBezTo>
                    <a:pt x="451979" y="319087"/>
                    <a:pt x="465138" y="361236"/>
                    <a:pt x="465138" y="377296"/>
                  </a:cubicBezTo>
                  <a:cubicBezTo>
                    <a:pt x="465138" y="393352"/>
                    <a:pt x="451979" y="406396"/>
                    <a:pt x="435769" y="406396"/>
                  </a:cubicBezTo>
                  <a:cubicBezTo>
                    <a:pt x="419556" y="406396"/>
                    <a:pt x="406400" y="393352"/>
                    <a:pt x="406400" y="377296"/>
                  </a:cubicBezTo>
                  <a:cubicBezTo>
                    <a:pt x="406400" y="361236"/>
                    <a:pt x="419556" y="319087"/>
                    <a:pt x="435769" y="319087"/>
                  </a:cubicBezTo>
                  <a:close/>
                  <a:moveTo>
                    <a:pt x="101727" y="145332"/>
                  </a:moveTo>
                  <a:lnTo>
                    <a:pt x="101727" y="261518"/>
                  </a:lnTo>
                  <a:cubicBezTo>
                    <a:pt x="101727" y="277577"/>
                    <a:pt x="145334" y="305099"/>
                    <a:pt x="232569" y="305099"/>
                  </a:cubicBezTo>
                  <a:cubicBezTo>
                    <a:pt x="319761" y="305099"/>
                    <a:pt x="363367" y="277577"/>
                    <a:pt x="363367" y="261518"/>
                  </a:cubicBezTo>
                  <a:cubicBezTo>
                    <a:pt x="363367" y="261518"/>
                    <a:pt x="363367" y="145332"/>
                    <a:pt x="363367" y="145332"/>
                  </a:cubicBezTo>
                  <a:lnTo>
                    <a:pt x="242367" y="173242"/>
                  </a:lnTo>
                  <a:cubicBezTo>
                    <a:pt x="238986" y="173984"/>
                    <a:pt x="235777" y="174340"/>
                    <a:pt x="232569" y="174340"/>
                  </a:cubicBezTo>
                  <a:cubicBezTo>
                    <a:pt x="229360" y="174340"/>
                    <a:pt x="226130" y="173984"/>
                    <a:pt x="222943" y="173273"/>
                  </a:cubicBezTo>
                  <a:close/>
                  <a:moveTo>
                    <a:pt x="435769" y="145256"/>
                  </a:moveTo>
                  <a:cubicBezTo>
                    <a:pt x="443651" y="145256"/>
                    <a:pt x="450056" y="151741"/>
                    <a:pt x="450056" y="159755"/>
                  </a:cubicBezTo>
                  <a:lnTo>
                    <a:pt x="450056" y="290293"/>
                  </a:lnTo>
                  <a:cubicBezTo>
                    <a:pt x="450056" y="298307"/>
                    <a:pt x="443651" y="304792"/>
                    <a:pt x="435769" y="304792"/>
                  </a:cubicBezTo>
                  <a:cubicBezTo>
                    <a:pt x="427885" y="304792"/>
                    <a:pt x="421481" y="298307"/>
                    <a:pt x="421481" y="290293"/>
                  </a:cubicBezTo>
                  <a:lnTo>
                    <a:pt x="421481" y="159755"/>
                  </a:lnTo>
                  <a:cubicBezTo>
                    <a:pt x="421481" y="151741"/>
                    <a:pt x="427885" y="145256"/>
                    <a:pt x="435769" y="145256"/>
                  </a:cubicBezTo>
                  <a:close/>
                  <a:moveTo>
                    <a:pt x="232569" y="29054"/>
                  </a:moveTo>
                  <a:cubicBezTo>
                    <a:pt x="231449" y="29054"/>
                    <a:pt x="230372" y="29178"/>
                    <a:pt x="229296" y="29425"/>
                  </a:cubicBezTo>
                  <a:lnTo>
                    <a:pt x="40333" y="73007"/>
                  </a:lnTo>
                  <a:cubicBezTo>
                    <a:pt x="33722" y="74523"/>
                    <a:pt x="29049" y="80402"/>
                    <a:pt x="29049" y="87162"/>
                  </a:cubicBezTo>
                  <a:cubicBezTo>
                    <a:pt x="29049" y="93938"/>
                    <a:pt x="33722" y="99817"/>
                    <a:pt x="40333" y="101334"/>
                  </a:cubicBezTo>
                  <a:lnTo>
                    <a:pt x="229296" y="144915"/>
                  </a:lnTo>
                  <a:cubicBezTo>
                    <a:pt x="230372" y="145162"/>
                    <a:pt x="231449" y="145286"/>
                    <a:pt x="232569" y="145286"/>
                  </a:cubicBezTo>
                  <a:cubicBezTo>
                    <a:pt x="233667" y="145286"/>
                    <a:pt x="234744" y="145162"/>
                    <a:pt x="235820" y="144915"/>
                  </a:cubicBezTo>
                  <a:cubicBezTo>
                    <a:pt x="235820" y="144915"/>
                    <a:pt x="424783" y="101334"/>
                    <a:pt x="424783" y="101334"/>
                  </a:cubicBezTo>
                  <a:cubicBezTo>
                    <a:pt x="431394" y="99817"/>
                    <a:pt x="436046" y="93938"/>
                    <a:pt x="436046" y="87162"/>
                  </a:cubicBezTo>
                  <a:cubicBezTo>
                    <a:pt x="436046" y="80402"/>
                    <a:pt x="431394" y="74523"/>
                    <a:pt x="424783" y="73007"/>
                  </a:cubicBezTo>
                  <a:lnTo>
                    <a:pt x="235820" y="29425"/>
                  </a:lnTo>
                  <a:cubicBezTo>
                    <a:pt x="234744" y="29178"/>
                    <a:pt x="233667" y="29054"/>
                    <a:pt x="232569" y="29054"/>
                  </a:cubicBezTo>
                  <a:close/>
                  <a:moveTo>
                    <a:pt x="232569" y="0"/>
                  </a:moveTo>
                  <a:cubicBezTo>
                    <a:pt x="235777" y="0"/>
                    <a:pt x="238986" y="340"/>
                    <a:pt x="242173" y="1052"/>
                  </a:cubicBezTo>
                  <a:lnTo>
                    <a:pt x="431330" y="44680"/>
                  </a:lnTo>
                  <a:cubicBezTo>
                    <a:pt x="451227" y="49274"/>
                    <a:pt x="465138" y="66741"/>
                    <a:pt x="465138" y="87162"/>
                  </a:cubicBezTo>
                  <a:cubicBezTo>
                    <a:pt x="465138" y="107599"/>
                    <a:pt x="451227" y="125066"/>
                    <a:pt x="431330" y="129645"/>
                  </a:cubicBezTo>
                  <a:lnTo>
                    <a:pt x="392438" y="138618"/>
                  </a:lnTo>
                  <a:lnTo>
                    <a:pt x="392438" y="261518"/>
                  </a:lnTo>
                  <a:cubicBezTo>
                    <a:pt x="392438" y="300087"/>
                    <a:pt x="348293" y="334169"/>
                    <a:pt x="232569" y="334169"/>
                  </a:cubicBezTo>
                  <a:cubicBezTo>
                    <a:pt x="116823" y="334169"/>
                    <a:pt x="72656" y="300087"/>
                    <a:pt x="72656" y="261518"/>
                  </a:cubicBezTo>
                  <a:lnTo>
                    <a:pt x="72656" y="138618"/>
                  </a:lnTo>
                  <a:lnTo>
                    <a:pt x="33787" y="129645"/>
                  </a:lnTo>
                  <a:cubicBezTo>
                    <a:pt x="13889" y="125066"/>
                    <a:pt x="0" y="107599"/>
                    <a:pt x="0" y="87162"/>
                  </a:cubicBezTo>
                  <a:cubicBezTo>
                    <a:pt x="0" y="66741"/>
                    <a:pt x="13889" y="49274"/>
                    <a:pt x="33808" y="44680"/>
                  </a:cubicBezTo>
                  <a:lnTo>
                    <a:pt x="222749" y="1098"/>
                  </a:lnTo>
                  <a:cubicBezTo>
                    <a:pt x="226130" y="340"/>
                    <a:pt x="229360" y="0"/>
                    <a:pt x="232569" y="0"/>
                  </a:cubicBezTo>
                  <a:close/>
                </a:path>
              </a:pathLst>
            </a:custGeom>
            <a:solidFill>
              <a:srgbClr val="2696FA"/>
            </a:solidFill>
            <a:ln>
              <a:noFill/>
            </a:ln>
            <a:effectLst/>
            <a:extLst>
              <a:ext uri="{91240B29-F687-4f45-9708-019B960494DF}">
                <a14:hiddenLine xmlns="" xmlns:lc="http://schemas.openxmlformats.org/drawingml/2006/lockedCanvas" xmlns:p14="http://schemas.microsoft.com/office/powerpoint/2010/main" xmlns:a14="http://schemas.microsoft.com/office/drawing/2010/main" xmlns:a16="http://schemas.microsoft.com/office/drawing/2014/main" w="12700" cap="flat" cmpd="sng">
                  <a:solidFill>
                    <a:srgbClr val="000000"/>
                  </a:solidFill>
                  <a:prstDash val="solid"/>
                  <a:miter lim="0"/>
                  <a:headEnd/>
                  <a:tailEnd/>
                </a14:hiddenLine>
              </a:ext>
              <a:ext uri="{AF507438-7753-43e0-B8FC-AC1667EBCBE1}">
                <a14:hiddenEffects xmlns="" xmlns:lc="http://schemas.openxmlformats.org/drawingml/2006/lockedCanvas" xmlns:p14="http://schemas.microsoft.com/office/powerpoint/2010/main" xmlns:a14="http://schemas.microsoft.com/office/drawing/2010/main" xmlns:a16="http://schemas.microsoft.com/office/drawing/2014/main">
                  <a:effectLst>
                    <a:outerShdw blurRad="63500" dist="38099" dir="2700000" algn="ctr" rotWithShape="0">
                      <a:srgbClr val="000000">
                        <a:alpha val="74998"/>
                      </a:srgbClr>
                    </a:outerShdw>
                  </a:effectLst>
                </a14:hiddenEffects>
              </a:ext>
            </a:extLst>
          </p:spPr>
          <p:txBody>
            <a:bodyPr wrap="square" lIns="91440" tIns="45720" rIns="91440" bIns="45720" anchor="ctr">
              <a:normAutofit/>
            </a:bodyPr>
            <a:lstStyle/>
            <a:p>
              <a:pPr algn="ctr"/>
              <a:endParaRPr/>
            </a:p>
          </p:txBody>
        </p:sp>
        <p:sp>
          <p:nvSpPr>
            <p:cNvPr id="16" name="淘宝-想搞设计PPT(倒卖必究)-16">
              <a:extLst>
                <a:ext uri="{FF2B5EF4-FFF2-40B4-BE49-F238E27FC236}">
                  <a16:creationId xmlns:a16="http://schemas.microsoft.com/office/drawing/2014/main" id="{B4EF4D95-5267-482D-8DF6-1F86839149D3}"/>
                </a:ext>
              </a:extLst>
            </p:cNvPr>
            <p:cNvSpPr/>
            <p:nvPr/>
          </p:nvSpPr>
          <p:spPr bwMode="auto">
            <a:xfrm>
              <a:off x="6169394" y="4503121"/>
              <a:ext cx="1688048" cy="1441179"/>
            </a:xfrm>
            <a:custGeom>
              <a:avLst/>
              <a:gdLst>
                <a:gd name="T0" fmla="*/ 602457 w 21600"/>
                <a:gd name="T1" fmla="*/ 514350 h 21600"/>
                <a:gd name="T2" fmla="*/ 602457 w 21600"/>
                <a:gd name="T3" fmla="*/ 514350 h 21600"/>
                <a:gd name="T4" fmla="*/ 602457 w 21600"/>
                <a:gd name="T5" fmla="*/ 514350 h 21600"/>
                <a:gd name="T6" fmla="*/ 602457 w 21600"/>
                <a:gd name="T7" fmla="*/ 514350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1961" y="0"/>
                  </a:moveTo>
                  <a:cubicBezTo>
                    <a:pt x="21600" y="6924"/>
                    <a:pt x="21600" y="6924"/>
                    <a:pt x="21600" y="6924"/>
                  </a:cubicBezTo>
                  <a:cubicBezTo>
                    <a:pt x="17096" y="15499"/>
                    <a:pt x="9287" y="21023"/>
                    <a:pt x="703" y="21600"/>
                  </a:cubicBezTo>
                  <a:cubicBezTo>
                    <a:pt x="0" y="8492"/>
                    <a:pt x="0" y="8492"/>
                    <a:pt x="0" y="8492"/>
                  </a:cubicBezTo>
                  <a:cubicBezTo>
                    <a:pt x="5065" y="8079"/>
                    <a:pt x="9498" y="4782"/>
                    <a:pt x="11961" y="0"/>
                  </a:cubicBezTo>
                  <a:close/>
                </a:path>
              </a:pathLst>
            </a:custGeom>
            <a:solidFill>
              <a:srgbClr val="F2F2F2"/>
            </a:solidFill>
            <a:ln>
              <a:noFill/>
            </a:ln>
            <a:effectLst/>
          </p:spPr>
          <p:txBody>
            <a:bodyPr wrap="square" lIns="91440" tIns="45720" rIns="91440" bIns="45720" anchor="ctr">
              <a:normAutofit/>
            </a:bodyPr>
            <a:lstStyle/>
            <a:p>
              <a:pPr algn="ctr"/>
              <a:endParaRPr/>
            </a:p>
          </p:txBody>
        </p:sp>
        <p:sp>
          <p:nvSpPr>
            <p:cNvPr id="17" name="淘宝-想搞设计PPT(倒卖必究)-17">
              <a:extLst>
                <a:ext uri="{FF2B5EF4-FFF2-40B4-BE49-F238E27FC236}">
                  <a16:creationId xmlns:a16="http://schemas.microsoft.com/office/drawing/2014/main" id="{55A826F5-3944-4B40-8595-2F35EBA0E262}"/>
                </a:ext>
              </a:extLst>
            </p:cNvPr>
            <p:cNvSpPr/>
            <p:nvPr/>
          </p:nvSpPr>
          <p:spPr bwMode="auto">
            <a:xfrm>
              <a:off x="6750245" y="5011120"/>
              <a:ext cx="464344" cy="465138"/>
            </a:xfrm>
            <a:custGeom>
              <a:avLst/>
              <a:gdLst>
                <a:gd name="T0" fmla="*/ 10510 w 21020"/>
                <a:gd name="T1" fmla="*/ 10800 h 21600"/>
                <a:gd name="T2" fmla="*/ 10510 w 21020"/>
                <a:gd name="T3" fmla="*/ 10800 h 21600"/>
                <a:gd name="T4" fmla="*/ 10510 w 21020"/>
                <a:gd name="T5" fmla="*/ 10800 h 21600"/>
                <a:gd name="T6" fmla="*/ 10510 w 21020"/>
                <a:gd name="T7" fmla="*/ 10800 h 21600"/>
              </a:gdLst>
              <a:ahLst/>
              <a:cxnLst>
                <a:cxn ang="0">
                  <a:pos x="T0" y="T1"/>
                </a:cxn>
                <a:cxn ang="0">
                  <a:pos x="T2" y="T3"/>
                </a:cxn>
                <a:cxn ang="0">
                  <a:pos x="T4" y="T5"/>
                </a:cxn>
                <a:cxn ang="0">
                  <a:pos x="T6" y="T7"/>
                </a:cxn>
              </a:cxnLst>
              <a:rect l="0" t="0" r="r" b="b"/>
              <a:pathLst>
                <a:path w="21020" h="21600">
                  <a:moveTo>
                    <a:pt x="18846" y="7946"/>
                  </a:moveTo>
                  <a:lnTo>
                    <a:pt x="17740" y="9091"/>
                  </a:lnTo>
                  <a:cubicBezTo>
                    <a:pt x="17740" y="8939"/>
                    <a:pt x="17758" y="8792"/>
                    <a:pt x="17744" y="8636"/>
                  </a:cubicBezTo>
                  <a:cubicBezTo>
                    <a:pt x="17629" y="7331"/>
                    <a:pt x="17036" y="6068"/>
                    <a:pt x="16074" y="5080"/>
                  </a:cubicBezTo>
                  <a:cubicBezTo>
                    <a:pt x="15004" y="3980"/>
                    <a:pt x="13585" y="3348"/>
                    <a:pt x="12180" y="3345"/>
                  </a:cubicBezTo>
                  <a:lnTo>
                    <a:pt x="13268" y="2218"/>
                  </a:lnTo>
                  <a:cubicBezTo>
                    <a:pt x="13812" y="1659"/>
                    <a:pt x="14572" y="1350"/>
                    <a:pt x="15403" y="1350"/>
                  </a:cubicBezTo>
                  <a:cubicBezTo>
                    <a:pt x="16460" y="1350"/>
                    <a:pt x="17546" y="1840"/>
                    <a:pt x="18381" y="2696"/>
                  </a:cubicBezTo>
                  <a:cubicBezTo>
                    <a:pt x="19165" y="3500"/>
                    <a:pt x="19631" y="4499"/>
                    <a:pt x="19698" y="5510"/>
                  </a:cubicBezTo>
                  <a:cubicBezTo>
                    <a:pt x="19760" y="6453"/>
                    <a:pt x="19457" y="7317"/>
                    <a:pt x="18846" y="7946"/>
                  </a:cubicBezTo>
                  <a:moveTo>
                    <a:pt x="5828" y="19329"/>
                  </a:moveTo>
                  <a:cubicBezTo>
                    <a:pt x="5813" y="18424"/>
                    <a:pt x="5454" y="17481"/>
                    <a:pt x="4730" y="16739"/>
                  </a:cubicBezTo>
                  <a:cubicBezTo>
                    <a:pt x="4046" y="16034"/>
                    <a:pt x="3150" y="15628"/>
                    <a:pt x="2257" y="15592"/>
                  </a:cubicBezTo>
                  <a:lnTo>
                    <a:pt x="2911" y="13157"/>
                  </a:lnTo>
                  <a:cubicBezTo>
                    <a:pt x="2959" y="12995"/>
                    <a:pt x="3052" y="12835"/>
                    <a:pt x="3168" y="12695"/>
                  </a:cubicBezTo>
                  <a:cubicBezTo>
                    <a:pt x="4485" y="11726"/>
                    <a:pt x="6512" y="12012"/>
                    <a:pt x="7920" y="13460"/>
                  </a:cubicBezTo>
                  <a:cubicBezTo>
                    <a:pt x="9409" y="14990"/>
                    <a:pt x="9639" y="17230"/>
                    <a:pt x="8492" y="18568"/>
                  </a:cubicBezTo>
                  <a:cubicBezTo>
                    <a:pt x="8416" y="18609"/>
                    <a:pt x="8339" y="18648"/>
                    <a:pt x="8256" y="18675"/>
                  </a:cubicBezTo>
                  <a:cubicBezTo>
                    <a:pt x="8256" y="18675"/>
                    <a:pt x="5828" y="19329"/>
                    <a:pt x="5828" y="19329"/>
                  </a:cubicBezTo>
                  <a:close/>
                  <a:moveTo>
                    <a:pt x="2737" y="20164"/>
                  </a:moveTo>
                  <a:cubicBezTo>
                    <a:pt x="2665" y="20181"/>
                    <a:pt x="2443" y="20239"/>
                    <a:pt x="2291" y="20249"/>
                  </a:cubicBezTo>
                  <a:cubicBezTo>
                    <a:pt x="1751" y="20244"/>
                    <a:pt x="1313" y="19792"/>
                    <a:pt x="1313" y="19237"/>
                  </a:cubicBezTo>
                  <a:cubicBezTo>
                    <a:pt x="1321" y="19124"/>
                    <a:pt x="1365" y="18929"/>
                    <a:pt x="1380" y="18857"/>
                  </a:cubicBezTo>
                  <a:lnTo>
                    <a:pt x="2071" y="16283"/>
                  </a:lnTo>
                  <a:cubicBezTo>
                    <a:pt x="2822" y="16261"/>
                    <a:pt x="3630" y="16562"/>
                    <a:pt x="4265" y="17215"/>
                  </a:cubicBezTo>
                  <a:cubicBezTo>
                    <a:pt x="4911" y="17878"/>
                    <a:pt x="5214" y="18725"/>
                    <a:pt x="5181" y="19504"/>
                  </a:cubicBezTo>
                  <a:cubicBezTo>
                    <a:pt x="5181" y="19504"/>
                    <a:pt x="2737" y="20164"/>
                    <a:pt x="2737" y="20164"/>
                  </a:cubicBezTo>
                  <a:close/>
                  <a:moveTo>
                    <a:pt x="6888" y="11179"/>
                  </a:moveTo>
                  <a:cubicBezTo>
                    <a:pt x="6280" y="10927"/>
                    <a:pt x="5642" y="10783"/>
                    <a:pt x="5004" y="10774"/>
                  </a:cubicBezTo>
                  <a:lnTo>
                    <a:pt x="10063" y="5536"/>
                  </a:lnTo>
                  <a:cubicBezTo>
                    <a:pt x="10838" y="4759"/>
                    <a:pt x="11966" y="4536"/>
                    <a:pt x="13077" y="4819"/>
                  </a:cubicBezTo>
                  <a:cubicBezTo>
                    <a:pt x="13077" y="4819"/>
                    <a:pt x="6888" y="11179"/>
                    <a:pt x="6888" y="11179"/>
                  </a:cubicBezTo>
                  <a:close/>
                  <a:moveTo>
                    <a:pt x="9717" y="13672"/>
                  </a:moveTo>
                  <a:cubicBezTo>
                    <a:pt x="9473" y="13258"/>
                    <a:pt x="9194" y="12859"/>
                    <a:pt x="8848" y="12505"/>
                  </a:cubicBezTo>
                  <a:cubicBezTo>
                    <a:pt x="8447" y="12093"/>
                    <a:pt x="7986" y="11770"/>
                    <a:pt x="7507" y="11498"/>
                  </a:cubicBezTo>
                  <a:lnTo>
                    <a:pt x="13767" y="5064"/>
                  </a:lnTo>
                  <a:cubicBezTo>
                    <a:pt x="14259" y="5288"/>
                    <a:pt x="14729" y="5607"/>
                    <a:pt x="15145" y="6035"/>
                  </a:cubicBezTo>
                  <a:cubicBezTo>
                    <a:pt x="15500" y="6398"/>
                    <a:pt x="15775" y="6806"/>
                    <a:pt x="15987" y="7229"/>
                  </a:cubicBezTo>
                  <a:cubicBezTo>
                    <a:pt x="15987" y="7229"/>
                    <a:pt x="9717" y="13672"/>
                    <a:pt x="9717" y="13672"/>
                  </a:cubicBezTo>
                  <a:close/>
                  <a:moveTo>
                    <a:pt x="10519" y="16061"/>
                  </a:moveTo>
                  <a:cubicBezTo>
                    <a:pt x="10465" y="15452"/>
                    <a:pt x="10298" y="14854"/>
                    <a:pt x="10047" y="14288"/>
                  </a:cubicBezTo>
                  <a:lnTo>
                    <a:pt x="16257" y="7906"/>
                  </a:lnTo>
                  <a:cubicBezTo>
                    <a:pt x="16637" y="9140"/>
                    <a:pt x="16442" y="10429"/>
                    <a:pt x="15610" y="11284"/>
                  </a:cubicBezTo>
                  <a:cubicBezTo>
                    <a:pt x="15604" y="11290"/>
                    <a:pt x="15598" y="11293"/>
                    <a:pt x="15593" y="11298"/>
                  </a:cubicBezTo>
                  <a:lnTo>
                    <a:pt x="15602" y="11306"/>
                  </a:lnTo>
                  <a:lnTo>
                    <a:pt x="10525" y="16565"/>
                  </a:lnTo>
                  <a:cubicBezTo>
                    <a:pt x="10527" y="16397"/>
                    <a:pt x="10534" y="16232"/>
                    <a:pt x="10519" y="16061"/>
                  </a:cubicBezTo>
                  <a:moveTo>
                    <a:pt x="19308" y="1741"/>
                  </a:moveTo>
                  <a:cubicBezTo>
                    <a:pt x="18228" y="632"/>
                    <a:pt x="16805" y="0"/>
                    <a:pt x="15403" y="0"/>
                  </a:cubicBezTo>
                  <a:cubicBezTo>
                    <a:pt x="14220" y="0"/>
                    <a:pt x="13131" y="450"/>
                    <a:pt x="12335" y="1266"/>
                  </a:cubicBezTo>
                  <a:lnTo>
                    <a:pt x="9138" y="4577"/>
                  </a:lnTo>
                  <a:cubicBezTo>
                    <a:pt x="9129" y="4585"/>
                    <a:pt x="9118" y="4592"/>
                    <a:pt x="9108" y="4602"/>
                  </a:cubicBezTo>
                  <a:cubicBezTo>
                    <a:pt x="9103" y="4608"/>
                    <a:pt x="9100" y="4614"/>
                    <a:pt x="9095" y="4620"/>
                  </a:cubicBezTo>
                  <a:lnTo>
                    <a:pt x="9096" y="4621"/>
                  </a:lnTo>
                  <a:lnTo>
                    <a:pt x="2310" y="11647"/>
                  </a:lnTo>
                  <a:cubicBezTo>
                    <a:pt x="1998" y="11966"/>
                    <a:pt x="1771" y="12364"/>
                    <a:pt x="1645" y="12797"/>
                  </a:cubicBezTo>
                  <a:lnTo>
                    <a:pt x="102" y="18541"/>
                  </a:lnTo>
                  <a:cubicBezTo>
                    <a:pt x="100" y="18557"/>
                    <a:pt x="0" y="19008"/>
                    <a:pt x="0" y="19237"/>
                  </a:cubicBezTo>
                  <a:cubicBezTo>
                    <a:pt x="0" y="20541"/>
                    <a:pt x="1030" y="21599"/>
                    <a:pt x="2302" y="21599"/>
                  </a:cubicBezTo>
                  <a:cubicBezTo>
                    <a:pt x="2554" y="21599"/>
                    <a:pt x="3044" y="21475"/>
                    <a:pt x="3062" y="21473"/>
                  </a:cubicBezTo>
                  <a:lnTo>
                    <a:pt x="8630" y="19969"/>
                  </a:lnTo>
                  <a:cubicBezTo>
                    <a:pt x="9054" y="19839"/>
                    <a:pt x="9439" y="19604"/>
                    <a:pt x="9750" y="19283"/>
                  </a:cubicBezTo>
                  <a:lnTo>
                    <a:pt x="19776" y="8899"/>
                  </a:lnTo>
                  <a:cubicBezTo>
                    <a:pt x="21600" y="7023"/>
                    <a:pt x="21394" y="3881"/>
                    <a:pt x="19308" y="1741"/>
                  </a:cubicBezTo>
                </a:path>
              </a:pathLst>
            </a:custGeom>
            <a:solidFill>
              <a:srgbClr val="2696FA"/>
            </a:solidFill>
            <a:ln>
              <a:noFill/>
            </a:ln>
            <a:effectLst/>
            <a:extLst>
              <a:ext uri="{91240B29-F687-4f45-9708-019B960494DF}">
                <a14:hiddenLine xmlns="" xmlns:lc="http://schemas.openxmlformats.org/drawingml/2006/lockedCanvas" xmlns:p14="http://schemas.microsoft.com/office/powerpoint/2010/main" xmlns:a14="http://schemas.microsoft.com/office/drawing/2010/main" xmlns:a16="http://schemas.microsoft.com/office/drawing/2014/main" w="12700" cap="flat" cmpd="sng">
                  <a:solidFill>
                    <a:srgbClr val="000000"/>
                  </a:solidFill>
                  <a:prstDash val="solid"/>
                  <a:miter lim="0"/>
                  <a:headEnd/>
                  <a:tailEnd/>
                </a14:hiddenLine>
              </a:ext>
              <a:ext uri="{AF507438-7753-43e0-B8FC-AC1667EBCBE1}">
                <a14:hiddenEffects xmlns="" xmlns:lc="http://schemas.openxmlformats.org/drawingml/2006/lockedCanvas" xmlns:p14="http://schemas.microsoft.com/office/powerpoint/2010/main" xmlns:a14="http://schemas.microsoft.com/office/drawing/2010/main" xmlns:a16="http://schemas.microsoft.com/office/drawing/2014/main">
                  <a:effectLst>
                    <a:outerShdw blurRad="63500" dist="38099" dir="2700000" algn="ctr" rotWithShape="0">
                      <a:srgbClr val="000000">
                        <a:alpha val="74998"/>
                      </a:srgbClr>
                    </a:outerShdw>
                  </a:effectLst>
                </a14:hiddenEffects>
              </a:ext>
            </a:extLst>
          </p:spPr>
          <p:txBody>
            <a:bodyPr wrap="square" lIns="91440" tIns="45720" rIns="91440" bIns="45720" anchor="ctr">
              <a:normAutofit/>
            </a:bodyPr>
            <a:lstStyle/>
            <a:p>
              <a:pPr algn="ctr"/>
              <a:endParaRPr/>
            </a:p>
          </p:txBody>
        </p:sp>
        <p:grpSp>
          <p:nvGrpSpPr>
            <p:cNvPr id="18" name="îśļíḋe">
              <a:extLst>
                <a:ext uri="{FF2B5EF4-FFF2-40B4-BE49-F238E27FC236}">
                  <a16:creationId xmlns:a16="http://schemas.microsoft.com/office/drawing/2014/main" id="{81EC9558-4881-4DF0-8CEE-494D0BE5A2AE}"/>
                </a:ext>
              </a:extLst>
            </p:cNvPr>
            <p:cNvGrpSpPr/>
            <p:nvPr/>
          </p:nvGrpSpPr>
          <p:grpSpPr>
            <a:xfrm>
              <a:off x="8421624" y="1440184"/>
              <a:ext cx="3097276" cy="1359022"/>
              <a:chOff x="8421624" y="1183009"/>
              <a:chExt cx="3097276" cy="1359022"/>
            </a:xfrm>
          </p:grpSpPr>
          <p:sp>
            <p:nvSpPr>
              <p:cNvPr id="38" name="淘宝-想搞设计PPT(倒卖必究)-38">
                <a:extLst>
                  <a:ext uri="{FF2B5EF4-FFF2-40B4-BE49-F238E27FC236}">
                    <a16:creationId xmlns:a16="http://schemas.microsoft.com/office/drawing/2014/main" id="{016AC126-FE1C-401B-BB80-5C31FD9FA8BE}"/>
                  </a:ext>
                </a:extLst>
              </p:cNvPr>
              <p:cNvSpPr txBox="1"/>
              <p:nvPr/>
            </p:nvSpPr>
            <p:spPr>
              <a:xfrm>
                <a:off x="8421624" y="1183009"/>
                <a:ext cx="3097271" cy="449700"/>
              </a:xfrm>
              <a:prstGeom prst="rect">
                <a:avLst/>
              </a:prstGeom>
              <a:noFill/>
            </p:spPr>
            <p:txBody>
              <a:bodyPr wrap="square" lIns="91440" tIns="45720" rIns="91440" bIns="45720" anchor="ctr" anchorCtr="0">
                <a:normAutofit/>
              </a:bodyPr>
              <a:lstStyle/>
              <a:p>
                <a:r>
                  <a:rPr lang="zh-CN" altLang="en-US" b="1" dirty="0">
                    <a:solidFill/>
                  </a:rPr>
                  <a:t>标题内容</a:t>
                </a:r>
              </a:p>
            </p:txBody>
          </p:sp>
          <p:sp>
            <p:nvSpPr>
              <p:cNvPr id="39" name="淘宝-想搞设计PPT(倒卖必究)-39">
                <a:extLst>
                  <a:ext uri="{FF2B5EF4-FFF2-40B4-BE49-F238E27FC236}">
                    <a16:creationId xmlns:a16="http://schemas.microsoft.com/office/drawing/2014/main" id="{1770718F-6F0C-4958-B353-7187CD2209D9}"/>
                  </a:ext>
                </a:extLst>
              </p:cNvPr>
              <p:cNvSpPr txBox="1"/>
              <p:nvPr/>
            </p:nvSpPr>
            <p:spPr>
              <a:xfrm>
                <a:off x="8421624" y="1632708"/>
                <a:ext cx="3097276" cy="909323"/>
              </a:xfrm>
              <a:prstGeom prst="rect">
                <a:avLst/>
              </a:prstGeom>
              <a:noFill/>
            </p:spPr>
            <p:txBody>
              <a:bodyPr wrap="square" lIns="91440" tIns="45720" rIns="91440" bIns="45720" anchor="t" anchorCtr="0">
                <a:normAutofit/>
              </a:bodyPr>
              <a:lstStyle/>
              <a:p>
                <a:pPr>
                  <a:lnSpc>
                    <a:spcPct val="120000"/>
                  </a:lnSpc>
                </a:pPr>
                <a:r>
                  <a:rPr lang="zh-CN" altLang="en-US" sz="1100" dirty="0">
                    <a:solidFill>
                      <a:schemeClr val="tx1">
                        <a:lumMod val="65000"/>
                        <a:lumOff val="35000"/>
                      </a:schemeClr>
                    </a:solidFill>
                    <a:ea typeface="字魂59号-创粗黑" panose="00000500000000000000" pitchFamily="2" charset="-122"/>
                  </a:rPr>
                  <a:t>用户可以在投影仪或者计算机上进行演示也可以将演示文稿打印出来制作成胶片以便应用到更广泛的领域中</a:t>
                </a:r>
              </a:p>
            </p:txBody>
          </p:sp>
        </p:grpSp>
        <p:grpSp>
          <p:nvGrpSpPr>
            <p:cNvPr id="19" name="îṧliḍê">
              <a:extLst>
                <a:ext uri="{FF2B5EF4-FFF2-40B4-BE49-F238E27FC236}">
                  <a16:creationId xmlns:a16="http://schemas.microsoft.com/office/drawing/2014/main" id="{71ADD105-D54B-4BBD-B85F-4982490752A0}"/>
                </a:ext>
              </a:extLst>
            </p:cNvPr>
            <p:cNvGrpSpPr/>
            <p:nvPr/>
          </p:nvGrpSpPr>
          <p:grpSpPr>
            <a:xfrm>
              <a:off x="8421624" y="3209775"/>
              <a:ext cx="3097276" cy="1359022"/>
              <a:chOff x="8421624" y="1183009"/>
              <a:chExt cx="3097276" cy="1359022"/>
            </a:xfrm>
          </p:grpSpPr>
          <p:sp>
            <p:nvSpPr>
              <p:cNvPr id="36" name="淘宝-想搞设计PPT(倒卖必究)-36">
                <a:extLst>
                  <a:ext uri="{FF2B5EF4-FFF2-40B4-BE49-F238E27FC236}">
                    <a16:creationId xmlns:a16="http://schemas.microsoft.com/office/drawing/2014/main" id="{5F64BD38-36DD-4BD0-8C09-ED4201C555EA}"/>
                  </a:ext>
                </a:extLst>
              </p:cNvPr>
              <p:cNvSpPr txBox="1"/>
              <p:nvPr/>
            </p:nvSpPr>
            <p:spPr>
              <a:xfrm>
                <a:off x="8421624" y="1183009"/>
                <a:ext cx="3097271" cy="449700"/>
              </a:xfrm>
              <a:prstGeom prst="rect">
                <a:avLst/>
              </a:prstGeom>
              <a:noFill/>
            </p:spPr>
            <p:txBody>
              <a:bodyPr wrap="square" lIns="91440" tIns="45720" rIns="91440" bIns="45720" anchor="ctr" anchorCtr="0">
                <a:normAutofit/>
              </a:bodyPr>
              <a:lstStyle/>
              <a:p>
                <a:r>
                  <a:rPr lang="zh-CN" altLang="en-US" b="1" dirty="0">
                    <a:solidFill/>
                  </a:rPr>
                  <a:t>标题内容</a:t>
                </a:r>
              </a:p>
            </p:txBody>
          </p:sp>
          <p:sp>
            <p:nvSpPr>
              <p:cNvPr id="37" name="淘宝-想搞设计PPT(倒卖必究)-37">
                <a:extLst>
                  <a:ext uri="{FF2B5EF4-FFF2-40B4-BE49-F238E27FC236}">
                    <a16:creationId xmlns:a16="http://schemas.microsoft.com/office/drawing/2014/main" id="{DF1C2BA0-A959-4B00-9B42-DAC812A0F9F9}"/>
                  </a:ext>
                </a:extLst>
              </p:cNvPr>
              <p:cNvSpPr txBox="1"/>
              <p:nvPr/>
            </p:nvSpPr>
            <p:spPr>
              <a:xfrm>
                <a:off x="8421624" y="1632708"/>
                <a:ext cx="3097276" cy="909323"/>
              </a:xfrm>
              <a:prstGeom prst="rect">
                <a:avLst/>
              </a:prstGeom>
              <a:noFill/>
            </p:spPr>
            <p:txBody>
              <a:bodyPr wrap="square" lIns="91440" tIns="45720" rIns="91440" bIns="45720" anchor="t" anchorCtr="0">
                <a:normAutofit/>
              </a:bodyPr>
              <a:lstStyle/>
              <a:p>
                <a:pPr>
                  <a:lnSpc>
                    <a:spcPct val="120000"/>
                  </a:lnSpc>
                </a:pPr>
                <a:r>
                  <a:rPr lang="zh-CN" altLang="en-US" sz="1100" dirty="0">
                    <a:solidFill>
                      <a:schemeClr val="tx1">
                        <a:lumMod val="65000"/>
                        <a:lumOff val="35000"/>
                      </a:schemeClr>
                    </a:solidFill>
                    <a:ea typeface="字魂59号-创粗黑" panose="00000500000000000000" pitchFamily="2" charset="-122"/>
                  </a:rPr>
                  <a:t>用户可以在投影仪或者计算机上进行演示也可以将演示文稿打印出来制作成胶片以便应用到更广泛的领域中</a:t>
                </a:r>
              </a:p>
            </p:txBody>
          </p:sp>
        </p:grpSp>
        <p:grpSp>
          <p:nvGrpSpPr>
            <p:cNvPr id="20" name="îs1íḓê">
              <a:extLst>
                <a:ext uri="{FF2B5EF4-FFF2-40B4-BE49-F238E27FC236}">
                  <a16:creationId xmlns:a16="http://schemas.microsoft.com/office/drawing/2014/main" id="{4DA743A8-8165-4B81-AEE4-78F944F4C05A}"/>
                </a:ext>
              </a:extLst>
            </p:cNvPr>
            <p:cNvGrpSpPr/>
            <p:nvPr/>
          </p:nvGrpSpPr>
          <p:grpSpPr>
            <a:xfrm>
              <a:off x="8421624" y="4979366"/>
              <a:ext cx="3097276" cy="1359022"/>
              <a:chOff x="8421624" y="1183009"/>
              <a:chExt cx="3097276" cy="1359022"/>
            </a:xfrm>
          </p:grpSpPr>
          <p:sp>
            <p:nvSpPr>
              <p:cNvPr id="34" name="淘宝-想搞设计PPT(倒卖必究)-34">
                <a:extLst>
                  <a:ext uri="{FF2B5EF4-FFF2-40B4-BE49-F238E27FC236}">
                    <a16:creationId xmlns:a16="http://schemas.microsoft.com/office/drawing/2014/main" id="{EDB88DCD-5596-4CB4-99B5-2D249BEB5019}"/>
                  </a:ext>
                </a:extLst>
              </p:cNvPr>
              <p:cNvSpPr txBox="1"/>
              <p:nvPr/>
            </p:nvSpPr>
            <p:spPr>
              <a:xfrm>
                <a:off x="8421624" y="1183009"/>
                <a:ext cx="3097271" cy="449700"/>
              </a:xfrm>
              <a:prstGeom prst="rect">
                <a:avLst/>
              </a:prstGeom>
              <a:noFill/>
            </p:spPr>
            <p:txBody>
              <a:bodyPr wrap="square" lIns="91440" tIns="45720" rIns="91440" bIns="45720" anchor="ctr" anchorCtr="0">
                <a:normAutofit/>
              </a:bodyPr>
              <a:lstStyle/>
              <a:p>
                <a:r>
                  <a:rPr lang="zh-CN" altLang="en-US" b="1" dirty="0">
                    <a:solidFill/>
                  </a:rPr>
                  <a:t>标题内容</a:t>
                </a:r>
              </a:p>
            </p:txBody>
          </p:sp>
          <p:sp>
            <p:nvSpPr>
              <p:cNvPr id="35" name="淘宝-想搞设计PPT(倒卖必究)-35">
                <a:extLst>
                  <a:ext uri="{FF2B5EF4-FFF2-40B4-BE49-F238E27FC236}">
                    <a16:creationId xmlns:a16="http://schemas.microsoft.com/office/drawing/2014/main" id="{B23BEB39-079B-48DE-A3BD-79B89369152C}"/>
                  </a:ext>
                </a:extLst>
              </p:cNvPr>
              <p:cNvSpPr txBox="1"/>
              <p:nvPr/>
            </p:nvSpPr>
            <p:spPr>
              <a:xfrm>
                <a:off x="8421624" y="1632708"/>
                <a:ext cx="3097276" cy="909323"/>
              </a:xfrm>
              <a:prstGeom prst="rect">
                <a:avLst/>
              </a:prstGeom>
              <a:noFill/>
            </p:spPr>
            <p:txBody>
              <a:bodyPr wrap="square" lIns="91440" tIns="45720" rIns="91440" bIns="45720" anchor="t" anchorCtr="0">
                <a:normAutofit/>
              </a:bodyPr>
              <a:lstStyle/>
              <a:p>
                <a:pPr>
                  <a:lnSpc>
                    <a:spcPct val="120000"/>
                  </a:lnSpc>
                </a:pPr>
                <a:r>
                  <a:rPr lang="zh-CN" altLang="en-US" sz="1100" dirty="0">
                    <a:solidFill>
                      <a:schemeClr val="tx1">
                        <a:lumMod val="65000"/>
                        <a:lumOff val="35000"/>
                      </a:schemeClr>
                    </a:solidFill>
                    <a:ea typeface="字魂59号-创粗黑" panose="00000500000000000000" pitchFamily="2" charset="-122"/>
                  </a:rPr>
                  <a:t>用户可以在投影仪或者计算机上进行演示也可以将演示文稿打印出来制作成胶片以便应用到更广泛的领域中</a:t>
                </a:r>
              </a:p>
            </p:txBody>
          </p:sp>
        </p:grpSp>
        <p:cxnSp>
          <p:nvCxnSpPr>
            <p:cNvPr id="21" name="淘宝-想搞设计PPT(倒卖必究)-21">
              <a:extLst>
                <a:ext uri="{FF2B5EF4-FFF2-40B4-BE49-F238E27FC236}">
                  <a16:creationId xmlns:a16="http://schemas.microsoft.com/office/drawing/2014/main" id="{B42E558C-5FFD-4BA6-B782-FC76BA317739}"/>
                </a:ext>
              </a:extLst>
            </p:cNvPr>
            <p:cNvCxnSpPr>
              <a:cxnSpLocks/>
            </p:cNvCxnSpPr>
            <p:nvPr/>
          </p:nvCxnSpPr>
          <p:spPr>
            <a:xfrm>
              <a:off x="8421624" y="3004491"/>
              <a:ext cx="3097276" cy="0"/>
            </a:xfrm>
            <a:prstGeom prst="line">
              <a:avLst/>
            </a:prstGeom>
            <a:ln w="3175" cap="rnd">
              <a:solidFill>
                <a:srgbClr val="BFBFBF"/>
              </a:solidFill>
              <a:round/>
            </a:ln>
          </p:spPr>
          <p:style>
            <a:lnRef idx="1">
              <a:schemeClr val="accent1"/>
            </a:lnRef>
            <a:fillRef idx="0">
              <a:schemeClr val="accent1"/>
            </a:fillRef>
            <a:effectRef idx="0">
              <a:schemeClr val="accent1"/>
            </a:effectRef>
            <a:fontRef idx="minor">
              <a:schemeClr val="tx1"/>
            </a:fontRef>
          </p:style>
        </p:cxnSp>
        <p:cxnSp>
          <p:nvCxnSpPr>
            <p:cNvPr id="22" name="淘宝-想搞设计PPT(倒卖必究)-22">
              <a:extLst>
                <a:ext uri="{FF2B5EF4-FFF2-40B4-BE49-F238E27FC236}">
                  <a16:creationId xmlns:a16="http://schemas.microsoft.com/office/drawing/2014/main" id="{95718AC7-037B-4916-8CF9-35B5C1EEB5D9}"/>
                </a:ext>
              </a:extLst>
            </p:cNvPr>
            <p:cNvCxnSpPr>
              <a:cxnSpLocks/>
            </p:cNvCxnSpPr>
            <p:nvPr/>
          </p:nvCxnSpPr>
          <p:spPr>
            <a:xfrm>
              <a:off x="8421624" y="4774082"/>
              <a:ext cx="3097276" cy="0"/>
            </a:xfrm>
            <a:prstGeom prst="line">
              <a:avLst/>
            </a:prstGeom>
            <a:ln w="3175" cap="rnd">
              <a:solidFill>
                <a:srgbClr val="BFBFBF"/>
              </a:solidFill>
              <a:round/>
            </a:ln>
          </p:spPr>
          <p:style>
            <a:lnRef idx="1">
              <a:schemeClr val="accent1"/>
            </a:lnRef>
            <a:fillRef idx="0">
              <a:schemeClr val="accent1"/>
            </a:fillRef>
            <a:effectRef idx="0">
              <a:schemeClr val="accent1"/>
            </a:effectRef>
            <a:fontRef idx="minor">
              <a:schemeClr val="tx1"/>
            </a:fontRef>
          </p:style>
        </p:cxnSp>
        <p:grpSp>
          <p:nvGrpSpPr>
            <p:cNvPr id="23" name="ísḻïḍé">
              <a:extLst>
                <a:ext uri="{FF2B5EF4-FFF2-40B4-BE49-F238E27FC236}">
                  <a16:creationId xmlns:a16="http://schemas.microsoft.com/office/drawing/2014/main" id="{A4397004-9F69-4DF8-838A-58C649F6FE39}"/>
                </a:ext>
              </a:extLst>
            </p:cNvPr>
            <p:cNvGrpSpPr/>
            <p:nvPr/>
          </p:nvGrpSpPr>
          <p:grpSpPr>
            <a:xfrm>
              <a:off x="669925" y="1440184"/>
              <a:ext cx="3097276" cy="1359022"/>
              <a:chOff x="8421624" y="1183009"/>
              <a:chExt cx="3097276" cy="1359022"/>
            </a:xfrm>
          </p:grpSpPr>
          <p:sp>
            <p:nvSpPr>
              <p:cNvPr id="32" name="淘宝-想搞设计PPT(倒卖必究)-32">
                <a:extLst>
                  <a:ext uri="{FF2B5EF4-FFF2-40B4-BE49-F238E27FC236}">
                    <a16:creationId xmlns:a16="http://schemas.microsoft.com/office/drawing/2014/main" id="{0AF34C78-6BA5-4615-AC56-ED291C296454}"/>
                  </a:ext>
                </a:extLst>
              </p:cNvPr>
              <p:cNvSpPr txBox="1"/>
              <p:nvPr/>
            </p:nvSpPr>
            <p:spPr>
              <a:xfrm>
                <a:off x="8421624" y="1183009"/>
                <a:ext cx="3097271" cy="449700"/>
              </a:xfrm>
              <a:prstGeom prst="rect">
                <a:avLst/>
              </a:prstGeom>
              <a:noFill/>
            </p:spPr>
            <p:txBody>
              <a:bodyPr wrap="square" lIns="91440" tIns="45720" rIns="91440" bIns="45720" anchor="ctr" anchorCtr="0">
                <a:normAutofit/>
              </a:bodyPr>
              <a:lstStyle/>
              <a:p>
                <a:pPr algn="r"/>
                <a:r>
                  <a:rPr lang="zh-CN" altLang="en-US" b="1" dirty="0">
                    <a:solidFill/>
                  </a:rPr>
                  <a:t>标题内容</a:t>
                </a:r>
              </a:p>
            </p:txBody>
          </p:sp>
          <p:sp>
            <p:nvSpPr>
              <p:cNvPr id="33" name="淘宝-想搞设计PPT(倒卖必究)-33">
                <a:extLst>
                  <a:ext uri="{FF2B5EF4-FFF2-40B4-BE49-F238E27FC236}">
                    <a16:creationId xmlns:a16="http://schemas.microsoft.com/office/drawing/2014/main" id="{373DA09B-1FEA-414B-8F8A-1D02B0E54B03}"/>
                  </a:ext>
                </a:extLst>
              </p:cNvPr>
              <p:cNvSpPr txBox="1"/>
              <p:nvPr/>
            </p:nvSpPr>
            <p:spPr>
              <a:xfrm>
                <a:off x="8421624" y="1632708"/>
                <a:ext cx="3097276" cy="909323"/>
              </a:xfrm>
              <a:prstGeom prst="rect">
                <a:avLst/>
              </a:prstGeom>
              <a:noFill/>
            </p:spPr>
            <p:txBody>
              <a:bodyPr wrap="square" lIns="91440" tIns="45720" rIns="91440" bIns="45720" anchor="t" anchorCtr="0">
                <a:normAutofit/>
              </a:bodyPr>
              <a:lstStyle/>
              <a:p>
                <a:pPr algn="r">
                  <a:lnSpc>
                    <a:spcPct val="130000"/>
                  </a:lnSpc>
                </a:pPr>
                <a:r>
                  <a:rPr lang="zh-CN" altLang="en-US" sz="1100" dirty="0">
                    <a:solidFill/>
                  </a:rPr>
                  <a:t>用户可以在投影仪或者计算机上进行演示也可以将演示文稿打印出来制作成胶片以便应用到更广泛的领域中</a:t>
                </a:r>
              </a:p>
            </p:txBody>
          </p:sp>
        </p:grpSp>
        <p:grpSp>
          <p:nvGrpSpPr>
            <p:cNvPr id="24" name="ïṩľïḍe">
              <a:extLst>
                <a:ext uri="{FF2B5EF4-FFF2-40B4-BE49-F238E27FC236}">
                  <a16:creationId xmlns:a16="http://schemas.microsoft.com/office/drawing/2014/main" id="{4847D021-A3DF-4574-BED7-78C057BE6B6A}"/>
                </a:ext>
              </a:extLst>
            </p:cNvPr>
            <p:cNvGrpSpPr/>
            <p:nvPr/>
          </p:nvGrpSpPr>
          <p:grpSpPr>
            <a:xfrm>
              <a:off x="669925" y="3209775"/>
              <a:ext cx="3097276" cy="1359022"/>
              <a:chOff x="8421624" y="1183009"/>
              <a:chExt cx="3097276" cy="1359022"/>
            </a:xfrm>
          </p:grpSpPr>
          <p:sp>
            <p:nvSpPr>
              <p:cNvPr id="30" name="淘宝-想搞设计PPT(倒卖必究)-30">
                <a:extLst>
                  <a:ext uri="{FF2B5EF4-FFF2-40B4-BE49-F238E27FC236}">
                    <a16:creationId xmlns:a16="http://schemas.microsoft.com/office/drawing/2014/main" id="{BBBA7931-8602-4EA3-A3D3-DE4922FD1649}"/>
                  </a:ext>
                </a:extLst>
              </p:cNvPr>
              <p:cNvSpPr txBox="1"/>
              <p:nvPr/>
            </p:nvSpPr>
            <p:spPr>
              <a:xfrm>
                <a:off x="8421624" y="1183009"/>
                <a:ext cx="3097271" cy="449700"/>
              </a:xfrm>
              <a:prstGeom prst="rect">
                <a:avLst/>
              </a:prstGeom>
              <a:noFill/>
            </p:spPr>
            <p:txBody>
              <a:bodyPr wrap="square" lIns="91440" tIns="45720" rIns="91440" bIns="45720" anchor="ctr" anchorCtr="0">
                <a:normAutofit/>
              </a:bodyPr>
              <a:lstStyle/>
              <a:p>
                <a:pPr algn="r"/>
                <a:r>
                  <a:rPr lang="zh-CN" altLang="en-US" b="1" dirty="0">
                    <a:solidFill/>
                  </a:rPr>
                  <a:t>标题内容</a:t>
                </a:r>
              </a:p>
            </p:txBody>
          </p:sp>
          <p:sp>
            <p:nvSpPr>
              <p:cNvPr id="31" name="淘宝-想搞设计PPT(倒卖必究)-31">
                <a:extLst>
                  <a:ext uri="{FF2B5EF4-FFF2-40B4-BE49-F238E27FC236}">
                    <a16:creationId xmlns:a16="http://schemas.microsoft.com/office/drawing/2014/main" id="{2DBC7630-263E-4AD7-B199-52B997AD7505}"/>
                  </a:ext>
                </a:extLst>
              </p:cNvPr>
              <p:cNvSpPr txBox="1"/>
              <p:nvPr/>
            </p:nvSpPr>
            <p:spPr>
              <a:xfrm>
                <a:off x="8421624" y="1632708"/>
                <a:ext cx="3097276" cy="909323"/>
              </a:xfrm>
              <a:prstGeom prst="rect">
                <a:avLst/>
              </a:prstGeom>
              <a:noFill/>
            </p:spPr>
            <p:txBody>
              <a:bodyPr wrap="square" lIns="91440" tIns="45720" rIns="91440" bIns="45720" anchor="t" anchorCtr="0">
                <a:normAutofit/>
              </a:bodyPr>
              <a:lstStyle/>
              <a:p>
                <a:pPr algn="r">
                  <a:lnSpc>
                    <a:spcPct val="130000"/>
                  </a:lnSpc>
                </a:pPr>
                <a:r>
                  <a:rPr lang="zh-CN" altLang="en-US" sz="1100" dirty="0">
                    <a:solidFill/>
                  </a:rPr>
                  <a:t>用户可以在投影仪或者计算机上进行演示也可以将演示文稿打印出来制作成胶片以便应用到更广泛的领域中</a:t>
                </a:r>
              </a:p>
            </p:txBody>
          </p:sp>
        </p:grpSp>
        <p:grpSp>
          <p:nvGrpSpPr>
            <p:cNvPr id="25" name="iṧḷîḓe">
              <a:extLst>
                <a:ext uri="{FF2B5EF4-FFF2-40B4-BE49-F238E27FC236}">
                  <a16:creationId xmlns:a16="http://schemas.microsoft.com/office/drawing/2014/main" id="{94090D6C-F25A-426A-AB07-1F811926A39D}"/>
                </a:ext>
              </a:extLst>
            </p:cNvPr>
            <p:cNvGrpSpPr/>
            <p:nvPr/>
          </p:nvGrpSpPr>
          <p:grpSpPr>
            <a:xfrm>
              <a:off x="669925" y="4979366"/>
              <a:ext cx="3097276" cy="1359022"/>
              <a:chOff x="8421624" y="1183009"/>
              <a:chExt cx="3097276" cy="1359022"/>
            </a:xfrm>
          </p:grpSpPr>
          <p:sp>
            <p:nvSpPr>
              <p:cNvPr id="28" name="淘宝-想搞设计PPT(倒卖必究)-28">
                <a:extLst>
                  <a:ext uri="{FF2B5EF4-FFF2-40B4-BE49-F238E27FC236}">
                    <a16:creationId xmlns:a16="http://schemas.microsoft.com/office/drawing/2014/main" id="{DCFDDB6E-BE2C-4D00-AE4B-00560D70A70B}"/>
                  </a:ext>
                </a:extLst>
              </p:cNvPr>
              <p:cNvSpPr txBox="1"/>
              <p:nvPr/>
            </p:nvSpPr>
            <p:spPr>
              <a:xfrm>
                <a:off x="8421624" y="1183009"/>
                <a:ext cx="3097271" cy="449700"/>
              </a:xfrm>
              <a:prstGeom prst="rect">
                <a:avLst/>
              </a:prstGeom>
              <a:noFill/>
            </p:spPr>
            <p:txBody>
              <a:bodyPr wrap="square" lIns="91440" tIns="45720" rIns="91440" bIns="45720" anchor="ctr" anchorCtr="0">
                <a:normAutofit/>
              </a:bodyPr>
              <a:lstStyle/>
              <a:p>
                <a:pPr algn="r"/>
                <a:r>
                  <a:rPr lang="zh-CN" altLang="en-US" b="1" dirty="0">
                    <a:solidFill/>
                  </a:rPr>
                  <a:t>标题内容</a:t>
                </a:r>
              </a:p>
            </p:txBody>
          </p:sp>
          <p:sp>
            <p:nvSpPr>
              <p:cNvPr id="29" name="淘宝-想搞设计PPT(倒卖必究)-29">
                <a:extLst>
                  <a:ext uri="{FF2B5EF4-FFF2-40B4-BE49-F238E27FC236}">
                    <a16:creationId xmlns:a16="http://schemas.microsoft.com/office/drawing/2014/main" id="{B0345DA9-FFFC-4263-AAF1-6241940004A7}"/>
                  </a:ext>
                </a:extLst>
              </p:cNvPr>
              <p:cNvSpPr txBox="1"/>
              <p:nvPr/>
            </p:nvSpPr>
            <p:spPr>
              <a:xfrm>
                <a:off x="8421624" y="1632708"/>
                <a:ext cx="3097276" cy="909323"/>
              </a:xfrm>
              <a:prstGeom prst="rect">
                <a:avLst/>
              </a:prstGeom>
              <a:noFill/>
            </p:spPr>
            <p:txBody>
              <a:bodyPr wrap="square" lIns="91440" tIns="45720" rIns="91440" bIns="45720" anchor="t" anchorCtr="0">
                <a:normAutofit/>
              </a:bodyPr>
              <a:lstStyle/>
              <a:p>
                <a:pPr algn="r">
                  <a:lnSpc>
                    <a:spcPct val="130000"/>
                  </a:lnSpc>
                </a:pPr>
                <a:r>
                  <a:rPr lang="zh-CN" altLang="en-US" sz="1100" dirty="0">
                    <a:solidFill/>
                  </a:rPr>
                  <a:t>用户可以在投影仪或者计算机上进行演示也可以将演示文稿打印出来制作成胶片以便应用到更广泛的领域中</a:t>
                </a:r>
              </a:p>
            </p:txBody>
          </p:sp>
        </p:grpSp>
        <p:cxnSp>
          <p:nvCxnSpPr>
            <p:cNvPr id="26" name="淘宝-想搞设计PPT(倒卖必究)-26">
              <a:extLst>
                <a:ext uri="{FF2B5EF4-FFF2-40B4-BE49-F238E27FC236}">
                  <a16:creationId xmlns:a16="http://schemas.microsoft.com/office/drawing/2014/main" id="{D673FDDF-48BE-4459-B25F-8C549DBAD122}"/>
                </a:ext>
              </a:extLst>
            </p:cNvPr>
            <p:cNvCxnSpPr>
              <a:cxnSpLocks/>
            </p:cNvCxnSpPr>
            <p:nvPr/>
          </p:nvCxnSpPr>
          <p:spPr>
            <a:xfrm>
              <a:off x="669925" y="3004491"/>
              <a:ext cx="3097276" cy="0"/>
            </a:xfrm>
            <a:prstGeom prst="line">
              <a:avLst/>
            </a:prstGeom>
            <a:ln w="3175" cap="rnd">
              <a:solidFill>
                <a:srgbClr val="BFBFBF"/>
              </a:solidFill>
              <a:round/>
            </a:ln>
          </p:spPr>
          <p:style>
            <a:lnRef idx="1">
              <a:schemeClr val="accent1"/>
            </a:lnRef>
            <a:fillRef idx="0">
              <a:schemeClr val="accent1"/>
            </a:fillRef>
            <a:effectRef idx="0">
              <a:schemeClr val="accent1"/>
            </a:effectRef>
            <a:fontRef idx="minor">
              <a:schemeClr val="tx1"/>
            </a:fontRef>
          </p:style>
        </p:cxnSp>
        <p:cxnSp>
          <p:nvCxnSpPr>
            <p:cNvPr id="27" name="淘宝-想搞设计PPT(倒卖必究)-27">
              <a:extLst>
                <a:ext uri="{FF2B5EF4-FFF2-40B4-BE49-F238E27FC236}">
                  <a16:creationId xmlns:a16="http://schemas.microsoft.com/office/drawing/2014/main" id="{4C73D57C-0D5A-4EC4-9C53-E305A440A6FB}"/>
                </a:ext>
              </a:extLst>
            </p:cNvPr>
            <p:cNvCxnSpPr>
              <a:cxnSpLocks/>
            </p:cNvCxnSpPr>
            <p:nvPr/>
          </p:nvCxnSpPr>
          <p:spPr>
            <a:xfrm>
              <a:off x="669925" y="4774082"/>
              <a:ext cx="3097276" cy="0"/>
            </a:xfrm>
            <a:prstGeom prst="line">
              <a:avLst/>
            </a:prstGeom>
            <a:ln w="3175" cap="rnd">
              <a:solidFill>
                <a:srgbClr val="BFBFBF"/>
              </a:solidFill>
              <a:round/>
            </a:ln>
          </p:spPr>
          <p:style>
            <a:lnRef idx="1">
              <a:schemeClr val="accent1"/>
            </a:lnRef>
            <a:fillRef idx="0">
              <a:schemeClr val="accent1"/>
            </a:fillRef>
            <a:effectRef idx="0">
              <a:schemeClr val="accent1"/>
            </a:effectRef>
            <a:fontRef idx="minor">
              <a:schemeClr val="tx1"/>
            </a:fontRef>
          </p:style>
        </p:cxnSp>
      </p:grpSp>
      <p:grpSp>
        <p:nvGrpSpPr>
          <p:cNvPr id="43" name="组合 42">
            <a:extLst>
              <a:ext uri="{FF2B5EF4-FFF2-40B4-BE49-F238E27FC236}">
                <a16:creationId xmlns:a16="http://schemas.microsoft.com/office/drawing/2014/main" id="{BF901172-E5DB-ADEC-F062-E140BFFF042F}"/>
              </a:ext>
            </a:extLst>
          </p:cNvPr>
          <p:cNvGrpSpPr/>
          <p:nvPr/>
        </p:nvGrpSpPr>
        <p:grpSpPr>
          <a:xfrm>
            <a:off x="3320458" y="333481"/>
            <a:ext cx="5572519" cy="778879"/>
            <a:chOff x="3320458" y="333481"/>
            <a:chExt cx="5572519" cy="778879"/>
          </a:xfrm>
        </p:grpSpPr>
        <p:sp>
          <p:nvSpPr>
            <p:cNvPr id="41" name="淘宝-想搞设计PPT(倒卖必究)-41">
              <a:extLst>
                <a:ext uri="{FF2B5EF4-FFF2-40B4-BE49-F238E27FC236}">
                  <a16:creationId xmlns:a16="http://schemas.microsoft.com/office/drawing/2014/main" id="{0329FEA7-CBB3-4F96-897D-1F3603695FCB}"/>
                </a:ext>
              </a:extLst>
            </p:cNvPr>
            <p:cNvSpPr txBox="1"/>
            <p:nvPr/>
          </p:nvSpPr>
          <p:spPr>
            <a:xfrm>
              <a:off x="4372909" y="333481"/>
              <a:ext cx="3467616" cy="584775"/>
            </a:xfrm>
            <a:prstGeom prst="rect">
              <a:avLst/>
            </a:prstGeom>
            <a:noFill/>
          </p:spPr>
          <p:txBody>
            <a:bodyPr wrap="non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200" b="1" i="0" u="none" strike="noStrike" kern="1200" cap="none" spc="0" normalizeH="0" baseline="0" noProof="0" dirty="0">
                  <a:ln>
                    <a:noFill/>
                  </a:ln>
                  <a:solidFill>
                    <a:srgbClr val="15548D"/>
                  </a:solidFill>
                  <a:effectLst/>
                  <a:uLnTx/>
                  <a:uFillTx/>
                  <a:latin typeface="Arial"/>
                  <a:ea typeface="字魂59号-创粗黑" panose="00000500000000000000" pitchFamily="2" charset="-122"/>
                  <a:cs typeface="+mn-cs"/>
                </a:rPr>
                <a:t>标题文字添加此处</a:t>
              </a:r>
            </a:p>
          </p:txBody>
        </p:sp>
        <p:sp>
          <p:nvSpPr>
            <p:cNvPr id="42" name="淘宝-想搞设计PPT(倒卖必究)-42">
              <a:extLst>
                <a:ext uri="{FF2B5EF4-FFF2-40B4-BE49-F238E27FC236}">
                  <a16:creationId xmlns:a16="http://schemas.microsoft.com/office/drawing/2014/main" id="{8092B42A-12ED-4B29-909B-14096E1FEC6E}"/>
                </a:ext>
              </a:extLst>
            </p:cNvPr>
            <p:cNvSpPr txBox="1"/>
            <p:nvPr/>
          </p:nvSpPr>
          <p:spPr>
            <a:xfrm>
              <a:off x="3320458" y="847351"/>
              <a:ext cx="5572519" cy="265009"/>
            </a:xfrm>
            <a:prstGeom prst="rect">
              <a:avLst/>
            </a:prstGeom>
            <a:noFill/>
          </p:spPr>
          <p:txBody>
            <a:bodyPr wrap="square" rtlCol="0">
              <a:spAutoFit/>
              <a:scene3d>
                <a:camera prst="orthographicFront"/>
                <a:lightRig rig="threePt" dir="t"/>
              </a:scene3d>
              <a:sp3d contourW="12700"/>
            </a:bodyPr>
            <a:lstStyle/>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altLang="zh-CN" sz="1050" b="0" i="0" u="none" strike="noStrike" kern="1200" cap="none" spc="0" normalizeH="0" baseline="0" noProof="0" dirty="0">
                  <a:ln>
                    <a:noFill/>
                  </a:ln>
                  <a:solidFill>
                    <a:schemeClr val="bg1">
                      <a:lumMod val="65000"/>
                    </a:schemeClr>
                  </a:solidFill>
                  <a:effectLst/>
                  <a:uLnTx/>
                  <a:uFillTx/>
                  <a:latin typeface="字魂59号-创粗黑" panose="00000500000000000000" pitchFamily="2" charset="-122"/>
                  <a:ea typeface="字魂59号-创粗黑" panose="00000500000000000000" pitchFamily="2" charset="-122"/>
                  <a:cs typeface="+mn-cs"/>
                </a:rPr>
                <a:t>print the presentation and make it into a film to be used in a wider field</a:t>
              </a:r>
            </a:p>
          </p:txBody>
        </p:sp>
      </p:grpSp>
      <p:grpSp>
        <p:nvGrpSpPr>
          <p:cNvPr id="47" name="组合 46">
            <a:extLst>
              <a:ext uri="{FF2B5EF4-FFF2-40B4-BE49-F238E27FC236}">
                <a16:creationId xmlns:a16="http://schemas.microsoft.com/office/drawing/2014/main" id="{3C478B9A-DA1E-92F0-15E3-605F475C2761}"/>
              </a:ext>
            </a:extLst>
          </p:cNvPr>
          <p:cNvGrpSpPr/>
          <p:nvPr/>
        </p:nvGrpSpPr>
        <p:grpSpPr>
          <a:xfrm>
            <a:off x="-1345274" y="-788979"/>
            <a:ext cx="14733028" cy="8629318"/>
            <a:chOff x="-1345274" y="-788979"/>
            <a:chExt cx="14733028" cy="8629318"/>
          </a:xfrm>
        </p:grpSpPr>
        <p:sp>
          <p:nvSpPr>
            <p:cNvPr id="48" name="淘宝-想搞设计PPT(倒卖必究)-48">
              <a:extLst>
                <a:ext uri="{FF2B5EF4-FFF2-40B4-BE49-F238E27FC236}">
                  <a16:creationId xmlns:a16="http://schemas.microsoft.com/office/drawing/2014/main" id="{2BB9BA7E-9ABA-D86B-0C05-FBF2BF9F06C7}"/>
                </a:ext>
              </a:extLst>
            </p:cNvPr>
            <p:cNvSpPr/>
            <p:nvPr/>
          </p:nvSpPr>
          <p:spPr>
            <a:xfrm rot="2329959">
              <a:off x="10691148" y="5333761"/>
              <a:ext cx="2696606" cy="2506578"/>
            </a:xfrm>
            <a:custGeom>
              <a:avLst/>
              <a:gdLst>
                <a:gd name="connsiteX0" fmla="*/ 820615 w 2461845"/>
                <a:gd name="connsiteY0" fmla="*/ 0 h 2396685"/>
                <a:gd name="connsiteX1" fmla="*/ 1400878 w 2461845"/>
                <a:gd name="connsiteY1" fmla="*/ 240353 h 2396685"/>
                <a:gd name="connsiteX2" fmla="*/ 1418212 w 2461845"/>
                <a:gd name="connsiteY2" fmla="*/ 261362 h 2396685"/>
                <a:gd name="connsiteX3" fmla="*/ 1475848 w 2461845"/>
                <a:gd name="connsiteY3" fmla="*/ 246542 h 2396685"/>
                <a:gd name="connsiteX4" fmla="*/ 1641230 w 2461845"/>
                <a:gd name="connsiteY4" fmla="*/ 229870 h 2396685"/>
                <a:gd name="connsiteX5" fmla="*/ 2461845 w 2461845"/>
                <a:gd name="connsiteY5" fmla="*/ 1050485 h 2396685"/>
                <a:gd name="connsiteX6" fmla="*/ 2100044 w 2461845"/>
                <a:gd name="connsiteY6" fmla="*/ 1730952 h 2396685"/>
                <a:gd name="connsiteX7" fmla="*/ 2031973 w 2461845"/>
                <a:gd name="connsiteY7" fmla="*/ 1767900 h 2396685"/>
                <a:gd name="connsiteX8" fmla="*/ 2018552 w 2461845"/>
                <a:gd name="connsiteY8" fmla="*/ 1820096 h 2396685"/>
                <a:gd name="connsiteX9" fmla="*/ 1234830 w 2461845"/>
                <a:gd name="connsiteY9" fmla="*/ 2396685 h 2396685"/>
                <a:gd name="connsiteX10" fmla="*/ 414215 w 2461845"/>
                <a:gd name="connsiteY10" fmla="*/ 1576070 h 2396685"/>
                <a:gd name="connsiteX11" fmla="*/ 416502 w 2461845"/>
                <a:gd name="connsiteY11" fmla="*/ 1530773 h 2396685"/>
                <a:gd name="connsiteX12" fmla="*/ 361802 w 2461845"/>
                <a:gd name="connsiteY12" fmla="*/ 1501082 h 2396685"/>
                <a:gd name="connsiteX13" fmla="*/ 0 w 2461845"/>
                <a:gd name="connsiteY13" fmla="*/ 820615 h 2396685"/>
                <a:gd name="connsiteX14" fmla="*/ 820615 w 2461845"/>
                <a:gd name="connsiteY14" fmla="*/ 0 h 2396685"/>
                <a:gd name="connsiteX0" fmla="*/ 820615 w 2461845"/>
                <a:gd name="connsiteY0" fmla="*/ 0 h 2396685"/>
                <a:gd name="connsiteX1" fmla="*/ 1400878 w 2461845"/>
                <a:gd name="connsiteY1" fmla="*/ 240353 h 2396685"/>
                <a:gd name="connsiteX2" fmla="*/ 1418212 w 2461845"/>
                <a:gd name="connsiteY2" fmla="*/ 261362 h 2396685"/>
                <a:gd name="connsiteX3" fmla="*/ 1475848 w 2461845"/>
                <a:gd name="connsiteY3" fmla="*/ 246542 h 2396685"/>
                <a:gd name="connsiteX4" fmla="*/ 1641230 w 2461845"/>
                <a:gd name="connsiteY4" fmla="*/ 229870 h 2396685"/>
                <a:gd name="connsiteX5" fmla="*/ 2461845 w 2461845"/>
                <a:gd name="connsiteY5" fmla="*/ 1050485 h 2396685"/>
                <a:gd name="connsiteX6" fmla="*/ 2100044 w 2461845"/>
                <a:gd name="connsiteY6" fmla="*/ 1730952 h 2396685"/>
                <a:gd name="connsiteX7" fmla="*/ 2031973 w 2461845"/>
                <a:gd name="connsiteY7" fmla="*/ 1767900 h 2396685"/>
                <a:gd name="connsiteX8" fmla="*/ 2018552 w 2461845"/>
                <a:gd name="connsiteY8" fmla="*/ 1820096 h 2396685"/>
                <a:gd name="connsiteX9" fmla="*/ 1234830 w 2461845"/>
                <a:gd name="connsiteY9" fmla="*/ 2396685 h 2396685"/>
                <a:gd name="connsiteX10" fmla="*/ 414215 w 2461845"/>
                <a:gd name="connsiteY10" fmla="*/ 1576070 h 2396685"/>
                <a:gd name="connsiteX11" fmla="*/ 416502 w 2461845"/>
                <a:gd name="connsiteY11" fmla="*/ 1530773 h 2396685"/>
                <a:gd name="connsiteX12" fmla="*/ 361802 w 2461845"/>
                <a:gd name="connsiteY12" fmla="*/ 1501082 h 2396685"/>
                <a:gd name="connsiteX13" fmla="*/ 0 w 2461845"/>
                <a:gd name="connsiteY13" fmla="*/ 820615 h 2396685"/>
                <a:gd name="connsiteX14" fmla="*/ 820615 w 2461845"/>
                <a:gd name="connsiteY14" fmla="*/ 0 h 2396685"/>
                <a:gd name="connsiteX0" fmla="*/ 911445 w 2552675"/>
                <a:gd name="connsiteY0" fmla="*/ 0 h 2396685"/>
                <a:gd name="connsiteX1" fmla="*/ 1491708 w 2552675"/>
                <a:gd name="connsiteY1" fmla="*/ 240353 h 2396685"/>
                <a:gd name="connsiteX2" fmla="*/ 1509042 w 2552675"/>
                <a:gd name="connsiteY2" fmla="*/ 261362 h 2396685"/>
                <a:gd name="connsiteX3" fmla="*/ 1566678 w 2552675"/>
                <a:gd name="connsiteY3" fmla="*/ 246542 h 2396685"/>
                <a:gd name="connsiteX4" fmla="*/ 1732060 w 2552675"/>
                <a:gd name="connsiteY4" fmla="*/ 229870 h 2396685"/>
                <a:gd name="connsiteX5" fmla="*/ 2552675 w 2552675"/>
                <a:gd name="connsiteY5" fmla="*/ 1050485 h 2396685"/>
                <a:gd name="connsiteX6" fmla="*/ 2190874 w 2552675"/>
                <a:gd name="connsiteY6" fmla="*/ 1730952 h 2396685"/>
                <a:gd name="connsiteX7" fmla="*/ 2122803 w 2552675"/>
                <a:gd name="connsiteY7" fmla="*/ 1767900 h 2396685"/>
                <a:gd name="connsiteX8" fmla="*/ 2109382 w 2552675"/>
                <a:gd name="connsiteY8" fmla="*/ 1820096 h 2396685"/>
                <a:gd name="connsiteX9" fmla="*/ 1325660 w 2552675"/>
                <a:gd name="connsiteY9" fmla="*/ 2396685 h 2396685"/>
                <a:gd name="connsiteX10" fmla="*/ 505045 w 2552675"/>
                <a:gd name="connsiteY10" fmla="*/ 1576070 h 2396685"/>
                <a:gd name="connsiteX11" fmla="*/ 507332 w 2552675"/>
                <a:gd name="connsiteY11" fmla="*/ 1530773 h 2396685"/>
                <a:gd name="connsiteX12" fmla="*/ 452632 w 2552675"/>
                <a:gd name="connsiteY12" fmla="*/ 1501082 h 2396685"/>
                <a:gd name="connsiteX13" fmla="*/ 90830 w 2552675"/>
                <a:gd name="connsiteY13" fmla="*/ 820615 h 2396685"/>
                <a:gd name="connsiteX14" fmla="*/ 911445 w 2552675"/>
                <a:gd name="connsiteY14" fmla="*/ 0 h 2396685"/>
                <a:gd name="connsiteX0" fmla="*/ 911445 w 2552675"/>
                <a:gd name="connsiteY0" fmla="*/ 0 h 2396685"/>
                <a:gd name="connsiteX1" fmla="*/ 1491708 w 2552675"/>
                <a:gd name="connsiteY1" fmla="*/ 240353 h 2396685"/>
                <a:gd name="connsiteX2" fmla="*/ 1509042 w 2552675"/>
                <a:gd name="connsiteY2" fmla="*/ 261362 h 2396685"/>
                <a:gd name="connsiteX3" fmla="*/ 1566678 w 2552675"/>
                <a:gd name="connsiteY3" fmla="*/ 246542 h 2396685"/>
                <a:gd name="connsiteX4" fmla="*/ 1732060 w 2552675"/>
                <a:gd name="connsiteY4" fmla="*/ 229870 h 2396685"/>
                <a:gd name="connsiteX5" fmla="*/ 2552675 w 2552675"/>
                <a:gd name="connsiteY5" fmla="*/ 1050485 h 2396685"/>
                <a:gd name="connsiteX6" fmla="*/ 2190874 w 2552675"/>
                <a:gd name="connsiteY6" fmla="*/ 1730952 h 2396685"/>
                <a:gd name="connsiteX7" fmla="*/ 2122803 w 2552675"/>
                <a:gd name="connsiteY7" fmla="*/ 1767900 h 2396685"/>
                <a:gd name="connsiteX8" fmla="*/ 2109382 w 2552675"/>
                <a:gd name="connsiteY8" fmla="*/ 1820096 h 2396685"/>
                <a:gd name="connsiteX9" fmla="*/ 1325660 w 2552675"/>
                <a:gd name="connsiteY9" fmla="*/ 2396685 h 2396685"/>
                <a:gd name="connsiteX10" fmla="*/ 505045 w 2552675"/>
                <a:gd name="connsiteY10" fmla="*/ 1576070 h 2396685"/>
                <a:gd name="connsiteX11" fmla="*/ 507332 w 2552675"/>
                <a:gd name="connsiteY11" fmla="*/ 1530773 h 2396685"/>
                <a:gd name="connsiteX12" fmla="*/ 452632 w 2552675"/>
                <a:gd name="connsiteY12" fmla="*/ 1501082 h 2396685"/>
                <a:gd name="connsiteX13" fmla="*/ 90830 w 2552675"/>
                <a:gd name="connsiteY13" fmla="*/ 820615 h 2396685"/>
                <a:gd name="connsiteX14" fmla="*/ 911445 w 2552675"/>
                <a:gd name="connsiteY14" fmla="*/ 0 h 2396685"/>
                <a:gd name="connsiteX0" fmla="*/ 1081174 w 2722404"/>
                <a:gd name="connsiteY0" fmla="*/ 0 h 2396685"/>
                <a:gd name="connsiteX1" fmla="*/ 1661437 w 2722404"/>
                <a:gd name="connsiteY1" fmla="*/ 240353 h 2396685"/>
                <a:gd name="connsiteX2" fmla="*/ 1678771 w 2722404"/>
                <a:gd name="connsiteY2" fmla="*/ 261362 h 2396685"/>
                <a:gd name="connsiteX3" fmla="*/ 1736407 w 2722404"/>
                <a:gd name="connsiteY3" fmla="*/ 246542 h 2396685"/>
                <a:gd name="connsiteX4" fmla="*/ 1901789 w 2722404"/>
                <a:gd name="connsiteY4" fmla="*/ 229870 h 2396685"/>
                <a:gd name="connsiteX5" fmla="*/ 2722404 w 2722404"/>
                <a:gd name="connsiteY5" fmla="*/ 1050485 h 2396685"/>
                <a:gd name="connsiteX6" fmla="*/ 2360603 w 2722404"/>
                <a:gd name="connsiteY6" fmla="*/ 1730952 h 2396685"/>
                <a:gd name="connsiteX7" fmla="*/ 2292532 w 2722404"/>
                <a:gd name="connsiteY7" fmla="*/ 1767900 h 2396685"/>
                <a:gd name="connsiteX8" fmla="*/ 2279111 w 2722404"/>
                <a:gd name="connsiteY8" fmla="*/ 1820096 h 2396685"/>
                <a:gd name="connsiteX9" fmla="*/ 1495389 w 2722404"/>
                <a:gd name="connsiteY9" fmla="*/ 2396685 h 2396685"/>
                <a:gd name="connsiteX10" fmla="*/ 674774 w 2722404"/>
                <a:gd name="connsiteY10" fmla="*/ 1576070 h 2396685"/>
                <a:gd name="connsiteX11" fmla="*/ 677061 w 2722404"/>
                <a:gd name="connsiteY11" fmla="*/ 1530773 h 2396685"/>
                <a:gd name="connsiteX12" fmla="*/ 44022 w 2722404"/>
                <a:gd name="connsiteY12" fmla="*/ 1618313 h 2396685"/>
                <a:gd name="connsiteX13" fmla="*/ 260559 w 2722404"/>
                <a:gd name="connsiteY13" fmla="*/ 820615 h 2396685"/>
                <a:gd name="connsiteX14" fmla="*/ 1081174 w 2722404"/>
                <a:gd name="connsiteY14" fmla="*/ 0 h 2396685"/>
                <a:gd name="connsiteX0" fmla="*/ 1081174 w 2722404"/>
                <a:gd name="connsiteY0" fmla="*/ 0 h 2396685"/>
                <a:gd name="connsiteX1" fmla="*/ 1661437 w 2722404"/>
                <a:gd name="connsiteY1" fmla="*/ 240353 h 2396685"/>
                <a:gd name="connsiteX2" fmla="*/ 1678771 w 2722404"/>
                <a:gd name="connsiteY2" fmla="*/ 261362 h 2396685"/>
                <a:gd name="connsiteX3" fmla="*/ 1736407 w 2722404"/>
                <a:gd name="connsiteY3" fmla="*/ 246542 h 2396685"/>
                <a:gd name="connsiteX4" fmla="*/ 1901789 w 2722404"/>
                <a:gd name="connsiteY4" fmla="*/ 229870 h 2396685"/>
                <a:gd name="connsiteX5" fmla="*/ 2722404 w 2722404"/>
                <a:gd name="connsiteY5" fmla="*/ 1050485 h 2396685"/>
                <a:gd name="connsiteX6" fmla="*/ 2360603 w 2722404"/>
                <a:gd name="connsiteY6" fmla="*/ 1730952 h 2396685"/>
                <a:gd name="connsiteX7" fmla="*/ 2292532 w 2722404"/>
                <a:gd name="connsiteY7" fmla="*/ 1767900 h 2396685"/>
                <a:gd name="connsiteX8" fmla="*/ 2279111 w 2722404"/>
                <a:gd name="connsiteY8" fmla="*/ 1820096 h 2396685"/>
                <a:gd name="connsiteX9" fmla="*/ 1495389 w 2722404"/>
                <a:gd name="connsiteY9" fmla="*/ 2396685 h 2396685"/>
                <a:gd name="connsiteX10" fmla="*/ 674774 w 2722404"/>
                <a:gd name="connsiteY10" fmla="*/ 1576070 h 2396685"/>
                <a:gd name="connsiteX11" fmla="*/ 309738 w 2722404"/>
                <a:gd name="connsiteY11" fmla="*/ 2054404 h 2396685"/>
                <a:gd name="connsiteX12" fmla="*/ 44022 w 2722404"/>
                <a:gd name="connsiteY12" fmla="*/ 1618313 h 2396685"/>
                <a:gd name="connsiteX13" fmla="*/ 260559 w 2722404"/>
                <a:gd name="connsiteY13" fmla="*/ 820615 h 2396685"/>
                <a:gd name="connsiteX14" fmla="*/ 1081174 w 2722404"/>
                <a:gd name="connsiteY14" fmla="*/ 0 h 2396685"/>
                <a:gd name="connsiteX0" fmla="*/ 1081174 w 2722404"/>
                <a:gd name="connsiteY0" fmla="*/ 0 h 2535067"/>
                <a:gd name="connsiteX1" fmla="*/ 1661437 w 2722404"/>
                <a:gd name="connsiteY1" fmla="*/ 240353 h 2535067"/>
                <a:gd name="connsiteX2" fmla="*/ 1678771 w 2722404"/>
                <a:gd name="connsiteY2" fmla="*/ 261362 h 2535067"/>
                <a:gd name="connsiteX3" fmla="*/ 1736407 w 2722404"/>
                <a:gd name="connsiteY3" fmla="*/ 246542 h 2535067"/>
                <a:gd name="connsiteX4" fmla="*/ 1901789 w 2722404"/>
                <a:gd name="connsiteY4" fmla="*/ 229870 h 2535067"/>
                <a:gd name="connsiteX5" fmla="*/ 2722404 w 2722404"/>
                <a:gd name="connsiteY5" fmla="*/ 1050485 h 2535067"/>
                <a:gd name="connsiteX6" fmla="*/ 2360603 w 2722404"/>
                <a:gd name="connsiteY6" fmla="*/ 1730952 h 2535067"/>
                <a:gd name="connsiteX7" fmla="*/ 2292532 w 2722404"/>
                <a:gd name="connsiteY7" fmla="*/ 1767900 h 2535067"/>
                <a:gd name="connsiteX8" fmla="*/ 2279111 w 2722404"/>
                <a:gd name="connsiteY8" fmla="*/ 1820096 h 2535067"/>
                <a:gd name="connsiteX9" fmla="*/ 1495389 w 2722404"/>
                <a:gd name="connsiteY9" fmla="*/ 2396685 h 2535067"/>
                <a:gd name="connsiteX10" fmla="*/ 1010836 w 2722404"/>
                <a:gd name="connsiteY10" fmla="*/ 2271639 h 2535067"/>
                <a:gd name="connsiteX11" fmla="*/ 309738 w 2722404"/>
                <a:gd name="connsiteY11" fmla="*/ 2054404 h 2535067"/>
                <a:gd name="connsiteX12" fmla="*/ 44022 w 2722404"/>
                <a:gd name="connsiteY12" fmla="*/ 1618313 h 2535067"/>
                <a:gd name="connsiteX13" fmla="*/ 260559 w 2722404"/>
                <a:gd name="connsiteY13" fmla="*/ 820615 h 2535067"/>
                <a:gd name="connsiteX14" fmla="*/ 1081174 w 2722404"/>
                <a:gd name="connsiteY14" fmla="*/ 0 h 2535067"/>
                <a:gd name="connsiteX0" fmla="*/ 1081174 w 2722404"/>
                <a:gd name="connsiteY0" fmla="*/ 0 h 2548703"/>
                <a:gd name="connsiteX1" fmla="*/ 1661437 w 2722404"/>
                <a:gd name="connsiteY1" fmla="*/ 240353 h 2548703"/>
                <a:gd name="connsiteX2" fmla="*/ 1678771 w 2722404"/>
                <a:gd name="connsiteY2" fmla="*/ 261362 h 2548703"/>
                <a:gd name="connsiteX3" fmla="*/ 1736407 w 2722404"/>
                <a:gd name="connsiteY3" fmla="*/ 246542 h 2548703"/>
                <a:gd name="connsiteX4" fmla="*/ 1901789 w 2722404"/>
                <a:gd name="connsiteY4" fmla="*/ 229870 h 2548703"/>
                <a:gd name="connsiteX5" fmla="*/ 2722404 w 2722404"/>
                <a:gd name="connsiteY5" fmla="*/ 1050485 h 2548703"/>
                <a:gd name="connsiteX6" fmla="*/ 2360603 w 2722404"/>
                <a:gd name="connsiteY6" fmla="*/ 1730952 h 2548703"/>
                <a:gd name="connsiteX7" fmla="*/ 2292532 w 2722404"/>
                <a:gd name="connsiteY7" fmla="*/ 1767900 h 2548703"/>
                <a:gd name="connsiteX8" fmla="*/ 2279111 w 2722404"/>
                <a:gd name="connsiteY8" fmla="*/ 1820096 h 2548703"/>
                <a:gd name="connsiteX9" fmla="*/ 1979943 w 2722404"/>
                <a:gd name="connsiteY9" fmla="*/ 2427946 h 2548703"/>
                <a:gd name="connsiteX10" fmla="*/ 1010836 w 2722404"/>
                <a:gd name="connsiteY10" fmla="*/ 2271639 h 2548703"/>
                <a:gd name="connsiteX11" fmla="*/ 309738 w 2722404"/>
                <a:gd name="connsiteY11" fmla="*/ 2054404 h 2548703"/>
                <a:gd name="connsiteX12" fmla="*/ 44022 w 2722404"/>
                <a:gd name="connsiteY12" fmla="*/ 1618313 h 2548703"/>
                <a:gd name="connsiteX13" fmla="*/ 260559 w 2722404"/>
                <a:gd name="connsiteY13" fmla="*/ 820615 h 2548703"/>
                <a:gd name="connsiteX14" fmla="*/ 1081174 w 2722404"/>
                <a:gd name="connsiteY14" fmla="*/ 0 h 2548703"/>
                <a:gd name="connsiteX0" fmla="*/ 1081174 w 2722404"/>
                <a:gd name="connsiteY0" fmla="*/ 0 h 2548703"/>
                <a:gd name="connsiteX1" fmla="*/ 1661437 w 2722404"/>
                <a:gd name="connsiteY1" fmla="*/ 240353 h 2548703"/>
                <a:gd name="connsiteX2" fmla="*/ 1678771 w 2722404"/>
                <a:gd name="connsiteY2" fmla="*/ 261362 h 2548703"/>
                <a:gd name="connsiteX3" fmla="*/ 1736407 w 2722404"/>
                <a:gd name="connsiteY3" fmla="*/ 246542 h 2548703"/>
                <a:gd name="connsiteX4" fmla="*/ 1901789 w 2722404"/>
                <a:gd name="connsiteY4" fmla="*/ 229870 h 2548703"/>
                <a:gd name="connsiteX5" fmla="*/ 2722404 w 2722404"/>
                <a:gd name="connsiteY5" fmla="*/ 1050485 h 2548703"/>
                <a:gd name="connsiteX6" fmla="*/ 2360603 w 2722404"/>
                <a:gd name="connsiteY6" fmla="*/ 1730952 h 2548703"/>
                <a:gd name="connsiteX7" fmla="*/ 2292532 w 2722404"/>
                <a:gd name="connsiteY7" fmla="*/ 1767900 h 2548703"/>
                <a:gd name="connsiteX8" fmla="*/ 2279111 w 2722404"/>
                <a:gd name="connsiteY8" fmla="*/ 1820096 h 2548703"/>
                <a:gd name="connsiteX9" fmla="*/ 1979943 w 2722404"/>
                <a:gd name="connsiteY9" fmla="*/ 2427946 h 2548703"/>
                <a:gd name="connsiteX10" fmla="*/ 1010836 w 2722404"/>
                <a:gd name="connsiteY10" fmla="*/ 2271639 h 2548703"/>
                <a:gd name="connsiteX11" fmla="*/ 411338 w 2722404"/>
                <a:gd name="connsiteY11" fmla="*/ 2132557 h 2548703"/>
                <a:gd name="connsiteX12" fmla="*/ 44022 w 2722404"/>
                <a:gd name="connsiteY12" fmla="*/ 1618313 h 2548703"/>
                <a:gd name="connsiteX13" fmla="*/ 260559 w 2722404"/>
                <a:gd name="connsiteY13" fmla="*/ 820615 h 2548703"/>
                <a:gd name="connsiteX14" fmla="*/ 1081174 w 2722404"/>
                <a:gd name="connsiteY14" fmla="*/ 0 h 2548703"/>
                <a:gd name="connsiteX0" fmla="*/ 1081174 w 2722404"/>
                <a:gd name="connsiteY0" fmla="*/ 0 h 2428424"/>
                <a:gd name="connsiteX1" fmla="*/ 1661437 w 2722404"/>
                <a:gd name="connsiteY1" fmla="*/ 240353 h 2428424"/>
                <a:gd name="connsiteX2" fmla="*/ 1678771 w 2722404"/>
                <a:gd name="connsiteY2" fmla="*/ 261362 h 2428424"/>
                <a:gd name="connsiteX3" fmla="*/ 1736407 w 2722404"/>
                <a:gd name="connsiteY3" fmla="*/ 246542 h 2428424"/>
                <a:gd name="connsiteX4" fmla="*/ 1901789 w 2722404"/>
                <a:gd name="connsiteY4" fmla="*/ 229870 h 2428424"/>
                <a:gd name="connsiteX5" fmla="*/ 2722404 w 2722404"/>
                <a:gd name="connsiteY5" fmla="*/ 1050485 h 2428424"/>
                <a:gd name="connsiteX6" fmla="*/ 2360603 w 2722404"/>
                <a:gd name="connsiteY6" fmla="*/ 1730952 h 2428424"/>
                <a:gd name="connsiteX7" fmla="*/ 2292532 w 2722404"/>
                <a:gd name="connsiteY7" fmla="*/ 1767900 h 2428424"/>
                <a:gd name="connsiteX8" fmla="*/ 2279111 w 2722404"/>
                <a:gd name="connsiteY8" fmla="*/ 1820096 h 2428424"/>
                <a:gd name="connsiteX9" fmla="*/ 1979943 w 2722404"/>
                <a:gd name="connsiteY9" fmla="*/ 2427946 h 2428424"/>
                <a:gd name="connsiteX10" fmla="*/ 1339082 w 2722404"/>
                <a:gd name="connsiteY10" fmla="*/ 1873054 h 2428424"/>
                <a:gd name="connsiteX11" fmla="*/ 411338 w 2722404"/>
                <a:gd name="connsiteY11" fmla="*/ 2132557 h 2428424"/>
                <a:gd name="connsiteX12" fmla="*/ 44022 w 2722404"/>
                <a:gd name="connsiteY12" fmla="*/ 1618313 h 2428424"/>
                <a:gd name="connsiteX13" fmla="*/ 260559 w 2722404"/>
                <a:gd name="connsiteY13" fmla="*/ 820615 h 2428424"/>
                <a:gd name="connsiteX14" fmla="*/ 1081174 w 2722404"/>
                <a:gd name="connsiteY14" fmla="*/ 0 h 2428424"/>
                <a:gd name="connsiteX0" fmla="*/ 1081174 w 2722404"/>
                <a:gd name="connsiteY0" fmla="*/ 0 h 2428424"/>
                <a:gd name="connsiteX1" fmla="*/ 1661437 w 2722404"/>
                <a:gd name="connsiteY1" fmla="*/ 240353 h 2428424"/>
                <a:gd name="connsiteX2" fmla="*/ 1678771 w 2722404"/>
                <a:gd name="connsiteY2" fmla="*/ 261362 h 2428424"/>
                <a:gd name="connsiteX3" fmla="*/ 1736407 w 2722404"/>
                <a:gd name="connsiteY3" fmla="*/ 246542 h 2428424"/>
                <a:gd name="connsiteX4" fmla="*/ 1901789 w 2722404"/>
                <a:gd name="connsiteY4" fmla="*/ 229870 h 2428424"/>
                <a:gd name="connsiteX5" fmla="*/ 2722404 w 2722404"/>
                <a:gd name="connsiteY5" fmla="*/ 1050485 h 2428424"/>
                <a:gd name="connsiteX6" fmla="*/ 2360603 w 2722404"/>
                <a:gd name="connsiteY6" fmla="*/ 1730952 h 2428424"/>
                <a:gd name="connsiteX7" fmla="*/ 2292532 w 2722404"/>
                <a:gd name="connsiteY7" fmla="*/ 1767900 h 2428424"/>
                <a:gd name="connsiteX8" fmla="*/ 2279111 w 2722404"/>
                <a:gd name="connsiteY8" fmla="*/ 1820096 h 2428424"/>
                <a:gd name="connsiteX9" fmla="*/ 1979943 w 2722404"/>
                <a:gd name="connsiteY9" fmla="*/ 2427946 h 2428424"/>
                <a:gd name="connsiteX10" fmla="*/ 1339082 w 2722404"/>
                <a:gd name="connsiteY10" fmla="*/ 1873054 h 2428424"/>
                <a:gd name="connsiteX11" fmla="*/ 411338 w 2722404"/>
                <a:gd name="connsiteY11" fmla="*/ 2132557 h 2428424"/>
                <a:gd name="connsiteX12" fmla="*/ 44022 w 2722404"/>
                <a:gd name="connsiteY12" fmla="*/ 1618313 h 2428424"/>
                <a:gd name="connsiteX13" fmla="*/ 260559 w 2722404"/>
                <a:gd name="connsiteY13" fmla="*/ 820615 h 2428424"/>
                <a:gd name="connsiteX14" fmla="*/ 1081174 w 2722404"/>
                <a:gd name="connsiteY14" fmla="*/ 0 h 2428424"/>
                <a:gd name="connsiteX0" fmla="*/ 1055376 w 2696606"/>
                <a:gd name="connsiteY0" fmla="*/ 0 h 2428424"/>
                <a:gd name="connsiteX1" fmla="*/ 1635639 w 2696606"/>
                <a:gd name="connsiteY1" fmla="*/ 240353 h 2428424"/>
                <a:gd name="connsiteX2" fmla="*/ 1652973 w 2696606"/>
                <a:gd name="connsiteY2" fmla="*/ 261362 h 2428424"/>
                <a:gd name="connsiteX3" fmla="*/ 1710609 w 2696606"/>
                <a:gd name="connsiteY3" fmla="*/ 246542 h 2428424"/>
                <a:gd name="connsiteX4" fmla="*/ 1875991 w 2696606"/>
                <a:gd name="connsiteY4" fmla="*/ 229870 h 2428424"/>
                <a:gd name="connsiteX5" fmla="*/ 2696606 w 2696606"/>
                <a:gd name="connsiteY5" fmla="*/ 1050485 h 2428424"/>
                <a:gd name="connsiteX6" fmla="*/ 2334805 w 2696606"/>
                <a:gd name="connsiteY6" fmla="*/ 1730952 h 2428424"/>
                <a:gd name="connsiteX7" fmla="*/ 2266734 w 2696606"/>
                <a:gd name="connsiteY7" fmla="*/ 1767900 h 2428424"/>
                <a:gd name="connsiteX8" fmla="*/ 2253313 w 2696606"/>
                <a:gd name="connsiteY8" fmla="*/ 1820096 h 2428424"/>
                <a:gd name="connsiteX9" fmla="*/ 1954145 w 2696606"/>
                <a:gd name="connsiteY9" fmla="*/ 2427946 h 2428424"/>
                <a:gd name="connsiteX10" fmla="*/ 1313284 w 2696606"/>
                <a:gd name="connsiteY10" fmla="*/ 1873054 h 2428424"/>
                <a:gd name="connsiteX11" fmla="*/ 385540 w 2696606"/>
                <a:gd name="connsiteY11" fmla="*/ 2132557 h 2428424"/>
                <a:gd name="connsiteX12" fmla="*/ 18224 w 2696606"/>
                <a:gd name="connsiteY12" fmla="*/ 1618313 h 2428424"/>
                <a:gd name="connsiteX13" fmla="*/ 234761 w 2696606"/>
                <a:gd name="connsiteY13" fmla="*/ 820615 h 2428424"/>
                <a:gd name="connsiteX14" fmla="*/ 1055376 w 2696606"/>
                <a:gd name="connsiteY14" fmla="*/ 0 h 2428424"/>
                <a:gd name="connsiteX0" fmla="*/ 1055376 w 2696606"/>
                <a:gd name="connsiteY0" fmla="*/ 0 h 2428424"/>
                <a:gd name="connsiteX1" fmla="*/ 1635639 w 2696606"/>
                <a:gd name="connsiteY1" fmla="*/ 240353 h 2428424"/>
                <a:gd name="connsiteX2" fmla="*/ 1652973 w 2696606"/>
                <a:gd name="connsiteY2" fmla="*/ 261362 h 2428424"/>
                <a:gd name="connsiteX3" fmla="*/ 1710609 w 2696606"/>
                <a:gd name="connsiteY3" fmla="*/ 246542 h 2428424"/>
                <a:gd name="connsiteX4" fmla="*/ 1875991 w 2696606"/>
                <a:gd name="connsiteY4" fmla="*/ 229870 h 2428424"/>
                <a:gd name="connsiteX5" fmla="*/ 2696606 w 2696606"/>
                <a:gd name="connsiteY5" fmla="*/ 1050485 h 2428424"/>
                <a:gd name="connsiteX6" fmla="*/ 2334805 w 2696606"/>
                <a:gd name="connsiteY6" fmla="*/ 1730952 h 2428424"/>
                <a:gd name="connsiteX7" fmla="*/ 2266734 w 2696606"/>
                <a:gd name="connsiteY7" fmla="*/ 1767900 h 2428424"/>
                <a:gd name="connsiteX8" fmla="*/ 2253313 w 2696606"/>
                <a:gd name="connsiteY8" fmla="*/ 1820096 h 2428424"/>
                <a:gd name="connsiteX9" fmla="*/ 1954145 w 2696606"/>
                <a:gd name="connsiteY9" fmla="*/ 2427946 h 2428424"/>
                <a:gd name="connsiteX10" fmla="*/ 1313284 w 2696606"/>
                <a:gd name="connsiteY10" fmla="*/ 1873054 h 2428424"/>
                <a:gd name="connsiteX11" fmla="*/ 385540 w 2696606"/>
                <a:gd name="connsiteY11" fmla="*/ 2132557 h 2428424"/>
                <a:gd name="connsiteX12" fmla="*/ 18224 w 2696606"/>
                <a:gd name="connsiteY12" fmla="*/ 1618313 h 2428424"/>
                <a:gd name="connsiteX13" fmla="*/ 234761 w 2696606"/>
                <a:gd name="connsiteY13" fmla="*/ 820615 h 2428424"/>
                <a:gd name="connsiteX14" fmla="*/ 1055376 w 2696606"/>
                <a:gd name="connsiteY14" fmla="*/ 0 h 2428424"/>
                <a:gd name="connsiteX0" fmla="*/ 1055376 w 2696606"/>
                <a:gd name="connsiteY0" fmla="*/ 0 h 2428424"/>
                <a:gd name="connsiteX1" fmla="*/ 1635639 w 2696606"/>
                <a:gd name="connsiteY1" fmla="*/ 240353 h 2428424"/>
                <a:gd name="connsiteX2" fmla="*/ 1652973 w 2696606"/>
                <a:gd name="connsiteY2" fmla="*/ 261362 h 2428424"/>
                <a:gd name="connsiteX3" fmla="*/ 1710609 w 2696606"/>
                <a:gd name="connsiteY3" fmla="*/ 246542 h 2428424"/>
                <a:gd name="connsiteX4" fmla="*/ 1875991 w 2696606"/>
                <a:gd name="connsiteY4" fmla="*/ 229870 h 2428424"/>
                <a:gd name="connsiteX5" fmla="*/ 2696606 w 2696606"/>
                <a:gd name="connsiteY5" fmla="*/ 1050485 h 2428424"/>
                <a:gd name="connsiteX6" fmla="*/ 2334805 w 2696606"/>
                <a:gd name="connsiteY6" fmla="*/ 1730952 h 2428424"/>
                <a:gd name="connsiteX7" fmla="*/ 2266734 w 2696606"/>
                <a:gd name="connsiteY7" fmla="*/ 1767900 h 2428424"/>
                <a:gd name="connsiteX8" fmla="*/ 2253313 w 2696606"/>
                <a:gd name="connsiteY8" fmla="*/ 1820096 h 2428424"/>
                <a:gd name="connsiteX9" fmla="*/ 1954145 w 2696606"/>
                <a:gd name="connsiteY9" fmla="*/ 2427946 h 2428424"/>
                <a:gd name="connsiteX10" fmla="*/ 1313284 w 2696606"/>
                <a:gd name="connsiteY10" fmla="*/ 1873054 h 2428424"/>
                <a:gd name="connsiteX11" fmla="*/ 385540 w 2696606"/>
                <a:gd name="connsiteY11" fmla="*/ 2132557 h 2428424"/>
                <a:gd name="connsiteX12" fmla="*/ 18224 w 2696606"/>
                <a:gd name="connsiteY12" fmla="*/ 1618313 h 2428424"/>
                <a:gd name="connsiteX13" fmla="*/ 234761 w 2696606"/>
                <a:gd name="connsiteY13" fmla="*/ 820615 h 2428424"/>
                <a:gd name="connsiteX14" fmla="*/ 1055376 w 2696606"/>
                <a:gd name="connsiteY14" fmla="*/ 0 h 2428424"/>
                <a:gd name="connsiteX0" fmla="*/ 1055376 w 2696606"/>
                <a:gd name="connsiteY0" fmla="*/ 0 h 2428424"/>
                <a:gd name="connsiteX1" fmla="*/ 1635639 w 2696606"/>
                <a:gd name="connsiteY1" fmla="*/ 240353 h 2428424"/>
                <a:gd name="connsiteX2" fmla="*/ 1652973 w 2696606"/>
                <a:gd name="connsiteY2" fmla="*/ 261362 h 2428424"/>
                <a:gd name="connsiteX3" fmla="*/ 1710609 w 2696606"/>
                <a:gd name="connsiteY3" fmla="*/ 246542 h 2428424"/>
                <a:gd name="connsiteX4" fmla="*/ 1875991 w 2696606"/>
                <a:gd name="connsiteY4" fmla="*/ 229870 h 2428424"/>
                <a:gd name="connsiteX5" fmla="*/ 2696606 w 2696606"/>
                <a:gd name="connsiteY5" fmla="*/ 1050485 h 2428424"/>
                <a:gd name="connsiteX6" fmla="*/ 2334805 w 2696606"/>
                <a:gd name="connsiteY6" fmla="*/ 1730952 h 2428424"/>
                <a:gd name="connsiteX7" fmla="*/ 2266734 w 2696606"/>
                <a:gd name="connsiteY7" fmla="*/ 1767900 h 2428424"/>
                <a:gd name="connsiteX8" fmla="*/ 2253313 w 2696606"/>
                <a:gd name="connsiteY8" fmla="*/ 1820096 h 2428424"/>
                <a:gd name="connsiteX9" fmla="*/ 1954145 w 2696606"/>
                <a:gd name="connsiteY9" fmla="*/ 2427946 h 2428424"/>
                <a:gd name="connsiteX10" fmla="*/ 1313284 w 2696606"/>
                <a:gd name="connsiteY10" fmla="*/ 1873054 h 2428424"/>
                <a:gd name="connsiteX11" fmla="*/ 385540 w 2696606"/>
                <a:gd name="connsiteY11" fmla="*/ 2132557 h 2428424"/>
                <a:gd name="connsiteX12" fmla="*/ 18224 w 2696606"/>
                <a:gd name="connsiteY12" fmla="*/ 1618313 h 2428424"/>
                <a:gd name="connsiteX13" fmla="*/ 234761 w 2696606"/>
                <a:gd name="connsiteY13" fmla="*/ 820615 h 2428424"/>
                <a:gd name="connsiteX14" fmla="*/ 1055376 w 2696606"/>
                <a:gd name="connsiteY14" fmla="*/ 0 h 2428424"/>
                <a:gd name="connsiteX0" fmla="*/ 844361 w 2696606"/>
                <a:gd name="connsiteY0" fmla="*/ 0 h 2506578"/>
                <a:gd name="connsiteX1" fmla="*/ 1635639 w 2696606"/>
                <a:gd name="connsiteY1" fmla="*/ 318507 h 2506578"/>
                <a:gd name="connsiteX2" fmla="*/ 1652973 w 2696606"/>
                <a:gd name="connsiteY2" fmla="*/ 339516 h 2506578"/>
                <a:gd name="connsiteX3" fmla="*/ 1710609 w 2696606"/>
                <a:gd name="connsiteY3" fmla="*/ 324696 h 2506578"/>
                <a:gd name="connsiteX4" fmla="*/ 1875991 w 2696606"/>
                <a:gd name="connsiteY4" fmla="*/ 308024 h 2506578"/>
                <a:gd name="connsiteX5" fmla="*/ 2696606 w 2696606"/>
                <a:gd name="connsiteY5" fmla="*/ 1128639 h 2506578"/>
                <a:gd name="connsiteX6" fmla="*/ 2334805 w 2696606"/>
                <a:gd name="connsiteY6" fmla="*/ 1809106 h 2506578"/>
                <a:gd name="connsiteX7" fmla="*/ 2266734 w 2696606"/>
                <a:gd name="connsiteY7" fmla="*/ 1846054 h 2506578"/>
                <a:gd name="connsiteX8" fmla="*/ 2253313 w 2696606"/>
                <a:gd name="connsiteY8" fmla="*/ 1898250 h 2506578"/>
                <a:gd name="connsiteX9" fmla="*/ 1954145 w 2696606"/>
                <a:gd name="connsiteY9" fmla="*/ 2506100 h 2506578"/>
                <a:gd name="connsiteX10" fmla="*/ 1313284 w 2696606"/>
                <a:gd name="connsiteY10" fmla="*/ 1951208 h 2506578"/>
                <a:gd name="connsiteX11" fmla="*/ 385540 w 2696606"/>
                <a:gd name="connsiteY11" fmla="*/ 2210711 h 2506578"/>
                <a:gd name="connsiteX12" fmla="*/ 18224 w 2696606"/>
                <a:gd name="connsiteY12" fmla="*/ 1696467 h 2506578"/>
                <a:gd name="connsiteX13" fmla="*/ 234761 w 2696606"/>
                <a:gd name="connsiteY13" fmla="*/ 898769 h 2506578"/>
                <a:gd name="connsiteX14" fmla="*/ 844361 w 2696606"/>
                <a:gd name="connsiteY14" fmla="*/ 0 h 2506578"/>
                <a:gd name="connsiteX0" fmla="*/ 844361 w 2696606"/>
                <a:gd name="connsiteY0" fmla="*/ 0 h 2506578"/>
                <a:gd name="connsiteX1" fmla="*/ 1635639 w 2696606"/>
                <a:gd name="connsiteY1" fmla="*/ 318507 h 2506578"/>
                <a:gd name="connsiteX2" fmla="*/ 1652973 w 2696606"/>
                <a:gd name="connsiteY2" fmla="*/ 339516 h 2506578"/>
                <a:gd name="connsiteX3" fmla="*/ 1710609 w 2696606"/>
                <a:gd name="connsiteY3" fmla="*/ 324696 h 2506578"/>
                <a:gd name="connsiteX4" fmla="*/ 1875991 w 2696606"/>
                <a:gd name="connsiteY4" fmla="*/ 308024 h 2506578"/>
                <a:gd name="connsiteX5" fmla="*/ 2696606 w 2696606"/>
                <a:gd name="connsiteY5" fmla="*/ 1128639 h 2506578"/>
                <a:gd name="connsiteX6" fmla="*/ 2334805 w 2696606"/>
                <a:gd name="connsiteY6" fmla="*/ 1809106 h 2506578"/>
                <a:gd name="connsiteX7" fmla="*/ 2266734 w 2696606"/>
                <a:gd name="connsiteY7" fmla="*/ 1846054 h 2506578"/>
                <a:gd name="connsiteX8" fmla="*/ 2253313 w 2696606"/>
                <a:gd name="connsiteY8" fmla="*/ 1898250 h 2506578"/>
                <a:gd name="connsiteX9" fmla="*/ 1954145 w 2696606"/>
                <a:gd name="connsiteY9" fmla="*/ 2506100 h 2506578"/>
                <a:gd name="connsiteX10" fmla="*/ 1313284 w 2696606"/>
                <a:gd name="connsiteY10" fmla="*/ 1951208 h 2506578"/>
                <a:gd name="connsiteX11" fmla="*/ 385540 w 2696606"/>
                <a:gd name="connsiteY11" fmla="*/ 2210711 h 2506578"/>
                <a:gd name="connsiteX12" fmla="*/ 18224 w 2696606"/>
                <a:gd name="connsiteY12" fmla="*/ 1696467 h 2506578"/>
                <a:gd name="connsiteX13" fmla="*/ 234761 w 2696606"/>
                <a:gd name="connsiteY13" fmla="*/ 898769 h 2506578"/>
                <a:gd name="connsiteX14" fmla="*/ 844361 w 2696606"/>
                <a:gd name="connsiteY14" fmla="*/ 0 h 2506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696606" h="2506578">
                  <a:moveTo>
                    <a:pt x="844361" y="0"/>
                  </a:moveTo>
                  <a:cubicBezTo>
                    <a:pt x="2196384" y="1391139"/>
                    <a:pt x="1487137" y="170005"/>
                    <a:pt x="1635639" y="318507"/>
                  </a:cubicBezTo>
                  <a:lnTo>
                    <a:pt x="1652973" y="339516"/>
                  </a:lnTo>
                  <a:lnTo>
                    <a:pt x="1710609" y="324696"/>
                  </a:lnTo>
                  <a:cubicBezTo>
                    <a:pt x="1764029" y="313765"/>
                    <a:pt x="1819340" y="308024"/>
                    <a:pt x="1875991" y="308024"/>
                  </a:cubicBezTo>
                  <a:cubicBezTo>
                    <a:pt x="2329204" y="308024"/>
                    <a:pt x="2696606" y="675426"/>
                    <a:pt x="2696606" y="1128639"/>
                  </a:cubicBezTo>
                  <a:cubicBezTo>
                    <a:pt x="2696606" y="1411897"/>
                    <a:pt x="2553090" y="1661635"/>
                    <a:pt x="2334805" y="1809106"/>
                  </a:cubicBezTo>
                  <a:lnTo>
                    <a:pt x="2266734" y="1846054"/>
                  </a:lnTo>
                  <a:lnTo>
                    <a:pt x="2253313" y="1898250"/>
                  </a:lnTo>
                  <a:cubicBezTo>
                    <a:pt x="2149414" y="2232296"/>
                    <a:pt x="2110816" y="2497274"/>
                    <a:pt x="1954145" y="2506100"/>
                  </a:cubicBezTo>
                  <a:cubicBezTo>
                    <a:pt x="1797474" y="2514926"/>
                    <a:pt x="1313284" y="2404421"/>
                    <a:pt x="1313284" y="1951208"/>
                  </a:cubicBezTo>
                  <a:cubicBezTo>
                    <a:pt x="1314046" y="1936109"/>
                    <a:pt x="601383" y="2253168"/>
                    <a:pt x="385540" y="2210711"/>
                  </a:cubicBezTo>
                  <a:cubicBezTo>
                    <a:pt x="169697" y="2168254"/>
                    <a:pt x="-68291" y="1929907"/>
                    <a:pt x="18224" y="1696467"/>
                  </a:cubicBezTo>
                  <a:cubicBezTo>
                    <a:pt x="104739" y="1463027"/>
                    <a:pt x="477038" y="1221104"/>
                    <a:pt x="234761" y="898769"/>
                  </a:cubicBezTo>
                  <a:cubicBezTo>
                    <a:pt x="-109116" y="375217"/>
                    <a:pt x="391148" y="0"/>
                    <a:pt x="844361" y="0"/>
                  </a:cubicBezTo>
                  <a:close/>
                </a:path>
              </a:pathLst>
            </a:custGeom>
            <a:gradFill>
              <a:gsLst>
                <a:gs pos="0">
                  <a:srgbClr val="125286"/>
                </a:gs>
                <a:gs pos="100000">
                  <a:srgbClr val="2195F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字魂59号-创粗黑" panose="00000500000000000000" pitchFamily="2" charset="-122"/>
              </a:endParaRPr>
            </a:p>
          </p:txBody>
        </p:sp>
        <p:sp>
          <p:nvSpPr>
            <p:cNvPr id="49" name="淘宝-想搞设计PPT(倒卖必究)-49">
              <a:extLst>
                <a:ext uri="{FF2B5EF4-FFF2-40B4-BE49-F238E27FC236}">
                  <a16:creationId xmlns:a16="http://schemas.microsoft.com/office/drawing/2014/main" id="{9B6E4CDE-AC7C-12E7-678A-DF05B3EB134B}"/>
                </a:ext>
              </a:extLst>
            </p:cNvPr>
            <p:cNvSpPr/>
            <p:nvPr/>
          </p:nvSpPr>
          <p:spPr>
            <a:xfrm rot="1151942" flipH="1">
              <a:off x="-1345274" y="-788979"/>
              <a:ext cx="2075163" cy="3313977"/>
            </a:xfrm>
            <a:custGeom>
              <a:avLst/>
              <a:gdLst>
                <a:gd name="connsiteX0" fmla="*/ 820615 w 2461845"/>
                <a:gd name="connsiteY0" fmla="*/ 0 h 2396685"/>
                <a:gd name="connsiteX1" fmla="*/ 1400878 w 2461845"/>
                <a:gd name="connsiteY1" fmla="*/ 240353 h 2396685"/>
                <a:gd name="connsiteX2" fmla="*/ 1418212 w 2461845"/>
                <a:gd name="connsiteY2" fmla="*/ 261362 h 2396685"/>
                <a:gd name="connsiteX3" fmla="*/ 1475848 w 2461845"/>
                <a:gd name="connsiteY3" fmla="*/ 246542 h 2396685"/>
                <a:gd name="connsiteX4" fmla="*/ 1641230 w 2461845"/>
                <a:gd name="connsiteY4" fmla="*/ 229870 h 2396685"/>
                <a:gd name="connsiteX5" fmla="*/ 2461845 w 2461845"/>
                <a:gd name="connsiteY5" fmla="*/ 1050485 h 2396685"/>
                <a:gd name="connsiteX6" fmla="*/ 2100044 w 2461845"/>
                <a:gd name="connsiteY6" fmla="*/ 1730952 h 2396685"/>
                <a:gd name="connsiteX7" fmla="*/ 2031973 w 2461845"/>
                <a:gd name="connsiteY7" fmla="*/ 1767900 h 2396685"/>
                <a:gd name="connsiteX8" fmla="*/ 2018552 w 2461845"/>
                <a:gd name="connsiteY8" fmla="*/ 1820096 h 2396685"/>
                <a:gd name="connsiteX9" fmla="*/ 1234830 w 2461845"/>
                <a:gd name="connsiteY9" fmla="*/ 2396685 h 2396685"/>
                <a:gd name="connsiteX10" fmla="*/ 414215 w 2461845"/>
                <a:gd name="connsiteY10" fmla="*/ 1576070 h 2396685"/>
                <a:gd name="connsiteX11" fmla="*/ 416502 w 2461845"/>
                <a:gd name="connsiteY11" fmla="*/ 1530773 h 2396685"/>
                <a:gd name="connsiteX12" fmla="*/ 361802 w 2461845"/>
                <a:gd name="connsiteY12" fmla="*/ 1501082 h 2396685"/>
                <a:gd name="connsiteX13" fmla="*/ 0 w 2461845"/>
                <a:gd name="connsiteY13" fmla="*/ 820615 h 2396685"/>
                <a:gd name="connsiteX14" fmla="*/ 820615 w 2461845"/>
                <a:gd name="connsiteY14" fmla="*/ 0 h 2396685"/>
                <a:gd name="connsiteX0" fmla="*/ 820615 w 2461845"/>
                <a:gd name="connsiteY0" fmla="*/ 0 h 2396685"/>
                <a:gd name="connsiteX1" fmla="*/ 1400878 w 2461845"/>
                <a:gd name="connsiteY1" fmla="*/ 240353 h 2396685"/>
                <a:gd name="connsiteX2" fmla="*/ 1418212 w 2461845"/>
                <a:gd name="connsiteY2" fmla="*/ 261362 h 2396685"/>
                <a:gd name="connsiteX3" fmla="*/ 1475848 w 2461845"/>
                <a:gd name="connsiteY3" fmla="*/ 246542 h 2396685"/>
                <a:gd name="connsiteX4" fmla="*/ 1641230 w 2461845"/>
                <a:gd name="connsiteY4" fmla="*/ 229870 h 2396685"/>
                <a:gd name="connsiteX5" fmla="*/ 2461845 w 2461845"/>
                <a:gd name="connsiteY5" fmla="*/ 1050485 h 2396685"/>
                <a:gd name="connsiteX6" fmla="*/ 2100044 w 2461845"/>
                <a:gd name="connsiteY6" fmla="*/ 1730952 h 2396685"/>
                <a:gd name="connsiteX7" fmla="*/ 2031973 w 2461845"/>
                <a:gd name="connsiteY7" fmla="*/ 1767900 h 2396685"/>
                <a:gd name="connsiteX8" fmla="*/ 2018552 w 2461845"/>
                <a:gd name="connsiteY8" fmla="*/ 1820096 h 2396685"/>
                <a:gd name="connsiteX9" fmla="*/ 1234830 w 2461845"/>
                <a:gd name="connsiteY9" fmla="*/ 2396685 h 2396685"/>
                <a:gd name="connsiteX10" fmla="*/ 414215 w 2461845"/>
                <a:gd name="connsiteY10" fmla="*/ 1576070 h 2396685"/>
                <a:gd name="connsiteX11" fmla="*/ 416502 w 2461845"/>
                <a:gd name="connsiteY11" fmla="*/ 1530773 h 2396685"/>
                <a:gd name="connsiteX12" fmla="*/ 361802 w 2461845"/>
                <a:gd name="connsiteY12" fmla="*/ 1501082 h 2396685"/>
                <a:gd name="connsiteX13" fmla="*/ 0 w 2461845"/>
                <a:gd name="connsiteY13" fmla="*/ 820615 h 2396685"/>
                <a:gd name="connsiteX14" fmla="*/ 820615 w 2461845"/>
                <a:gd name="connsiteY14" fmla="*/ 0 h 2396685"/>
                <a:gd name="connsiteX0" fmla="*/ 911445 w 2552675"/>
                <a:gd name="connsiteY0" fmla="*/ 0 h 2396685"/>
                <a:gd name="connsiteX1" fmla="*/ 1491708 w 2552675"/>
                <a:gd name="connsiteY1" fmla="*/ 240353 h 2396685"/>
                <a:gd name="connsiteX2" fmla="*/ 1509042 w 2552675"/>
                <a:gd name="connsiteY2" fmla="*/ 261362 h 2396685"/>
                <a:gd name="connsiteX3" fmla="*/ 1566678 w 2552675"/>
                <a:gd name="connsiteY3" fmla="*/ 246542 h 2396685"/>
                <a:gd name="connsiteX4" fmla="*/ 1732060 w 2552675"/>
                <a:gd name="connsiteY4" fmla="*/ 229870 h 2396685"/>
                <a:gd name="connsiteX5" fmla="*/ 2552675 w 2552675"/>
                <a:gd name="connsiteY5" fmla="*/ 1050485 h 2396685"/>
                <a:gd name="connsiteX6" fmla="*/ 2190874 w 2552675"/>
                <a:gd name="connsiteY6" fmla="*/ 1730952 h 2396685"/>
                <a:gd name="connsiteX7" fmla="*/ 2122803 w 2552675"/>
                <a:gd name="connsiteY7" fmla="*/ 1767900 h 2396685"/>
                <a:gd name="connsiteX8" fmla="*/ 2109382 w 2552675"/>
                <a:gd name="connsiteY8" fmla="*/ 1820096 h 2396685"/>
                <a:gd name="connsiteX9" fmla="*/ 1325660 w 2552675"/>
                <a:gd name="connsiteY9" fmla="*/ 2396685 h 2396685"/>
                <a:gd name="connsiteX10" fmla="*/ 505045 w 2552675"/>
                <a:gd name="connsiteY10" fmla="*/ 1576070 h 2396685"/>
                <a:gd name="connsiteX11" fmla="*/ 507332 w 2552675"/>
                <a:gd name="connsiteY11" fmla="*/ 1530773 h 2396685"/>
                <a:gd name="connsiteX12" fmla="*/ 452632 w 2552675"/>
                <a:gd name="connsiteY12" fmla="*/ 1501082 h 2396685"/>
                <a:gd name="connsiteX13" fmla="*/ 90830 w 2552675"/>
                <a:gd name="connsiteY13" fmla="*/ 820615 h 2396685"/>
                <a:gd name="connsiteX14" fmla="*/ 911445 w 2552675"/>
                <a:gd name="connsiteY14" fmla="*/ 0 h 2396685"/>
                <a:gd name="connsiteX0" fmla="*/ 911445 w 2552675"/>
                <a:gd name="connsiteY0" fmla="*/ 0 h 2396685"/>
                <a:gd name="connsiteX1" fmla="*/ 1491708 w 2552675"/>
                <a:gd name="connsiteY1" fmla="*/ 240353 h 2396685"/>
                <a:gd name="connsiteX2" fmla="*/ 1509042 w 2552675"/>
                <a:gd name="connsiteY2" fmla="*/ 261362 h 2396685"/>
                <a:gd name="connsiteX3" fmla="*/ 1566678 w 2552675"/>
                <a:gd name="connsiteY3" fmla="*/ 246542 h 2396685"/>
                <a:gd name="connsiteX4" fmla="*/ 1732060 w 2552675"/>
                <a:gd name="connsiteY4" fmla="*/ 229870 h 2396685"/>
                <a:gd name="connsiteX5" fmla="*/ 2552675 w 2552675"/>
                <a:gd name="connsiteY5" fmla="*/ 1050485 h 2396685"/>
                <a:gd name="connsiteX6" fmla="*/ 2190874 w 2552675"/>
                <a:gd name="connsiteY6" fmla="*/ 1730952 h 2396685"/>
                <a:gd name="connsiteX7" fmla="*/ 2122803 w 2552675"/>
                <a:gd name="connsiteY7" fmla="*/ 1767900 h 2396685"/>
                <a:gd name="connsiteX8" fmla="*/ 2109382 w 2552675"/>
                <a:gd name="connsiteY8" fmla="*/ 1820096 h 2396685"/>
                <a:gd name="connsiteX9" fmla="*/ 1325660 w 2552675"/>
                <a:gd name="connsiteY9" fmla="*/ 2396685 h 2396685"/>
                <a:gd name="connsiteX10" fmla="*/ 505045 w 2552675"/>
                <a:gd name="connsiteY10" fmla="*/ 1576070 h 2396685"/>
                <a:gd name="connsiteX11" fmla="*/ 507332 w 2552675"/>
                <a:gd name="connsiteY11" fmla="*/ 1530773 h 2396685"/>
                <a:gd name="connsiteX12" fmla="*/ 452632 w 2552675"/>
                <a:gd name="connsiteY12" fmla="*/ 1501082 h 2396685"/>
                <a:gd name="connsiteX13" fmla="*/ 90830 w 2552675"/>
                <a:gd name="connsiteY13" fmla="*/ 820615 h 2396685"/>
                <a:gd name="connsiteX14" fmla="*/ 911445 w 2552675"/>
                <a:gd name="connsiteY14" fmla="*/ 0 h 2396685"/>
                <a:gd name="connsiteX0" fmla="*/ 1081174 w 2722404"/>
                <a:gd name="connsiteY0" fmla="*/ 0 h 2396685"/>
                <a:gd name="connsiteX1" fmla="*/ 1661437 w 2722404"/>
                <a:gd name="connsiteY1" fmla="*/ 240353 h 2396685"/>
                <a:gd name="connsiteX2" fmla="*/ 1678771 w 2722404"/>
                <a:gd name="connsiteY2" fmla="*/ 261362 h 2396685"/>
                <a:gd name="connsiteX3" fmla="*/ 1736407 w 2722404"/>
                <a:gd name="connsiteY3" fmla="*/ 246542 h 2396685"/>
                <a:gd name="connsiteX4" fmla="*/ 1901789 w 2722404"/>
                <a:gd name="connsiteY4" fmla="*/ 229870 h 2396685"/>
                <a:gd name="connsiteX5" fmla="*/ 2722404 w 2722404"/>
                <a:gd name="connsiteY5" fmla="*/ 1050485 h 2396685"/>
                <a:gd name="connsiteX6" fmla="*/ 2360603 w 2722404"/>
                <a:gd name="connsiteY6" fmla="*/ 1730952 h 2396685"/>
                <a:gd name="connsiteX7" fmla="*/ 2292532 w 2722404"/>
                <a:gd name="connsiteY7" fmla="*/ 1767900 h 2396685"/>
                <a:gd name="connsiteX8" fmla="*/ 2279111 w 2722404"/>
                <a:gd name="connsiteY8" fmla="*/ 1820096 h 2396685"/>
                <a:gd name="connsiteX9" fmla="*/ 1495389 w 2722404"/>
                <a:gd name="connsiteY9" fmla="*/ 2396685 h 2396685"/>
                <a:gd name="connsiteX10" fmla="*/ 674774 w 2722404"/>
                <a:gd name="connsiteY10" fmla="*/ 1576070 h 2396685"/>
                <a:gd name="connsiteX11" fmla="*/ 677061 w 2722404"/>
                <a:gd name="connsiteY11" fmla="*/ 1530773 h 2396685"/>
                <a:gd name="connsiteX12" fmla="*/ 44022 w 2722404"/>
                <a:gd name="connsiteY12" fmla="*/ 1618313 h 2396685"/>
                <a:gd name="connsiteX13" fmla="*/ 260559 w 2722404"/>
                <a:gd name="connsiteY13" fmla="*/ 820615 h 2396685"/>
                <a:gd name="connsiteX14" fmla="*/ 1081174 w 2722404"/>
                <a:gd name="connsiteY14" fmla="*/ 0 h 2396685"/>
                <a:gd name="connsiteX0" fmla="*/ 1081174 w 2722404"/>
                <a:gd name="connsiteY0" fmla="*/ 0 h 2396685"/>
                <a:gd name="connsiteX1" fmla="*/ 1661437 w 2722404"/>
                <a:gd name="connsiteY1" fmla="*/ 240353 h 2396685"/>
                <a:gd name="connsiteX2" fmla="*/ 1678771 w 2722404"/>
                <a:gd name="connsiteY2" fmla="*/ 261362 h 2396685"/>
                <a:gd name="connsiteX3" fmla="*/ 1736407 w 2722404"/>
                <a:gd name="connsiteY3" fmla="*/ 246542 h 2396685"/>
                <a:gd name="connsiteX4" fmla="*/ 1901789 w 2722404"/>
                <a:gd name="connsiteY4" fmla="*/ 229870 h 2396685"/>
                <a:gd name="connsiteX5" fmla="*/ 2722404 w 2722404"/>
                <a:gd name="connsiteY5" fmla="*/ 1050485 h 2396685"/>
                <a:gd name="connsiteX6" fmla="*/ 2360603 w 2722404"/>
                <a:gd name="connsiteY6" fmla="*/ 1730952 h 2396685"/>
                <a:gd name="connsiteX7" fmla="*/ 2292532 w 2722404"/>
                <a:gd name="connsiteY7" fmla="*/ 1767900 h 2396685"/>
                <a:gd name="connsiteX8" fmla="*/ 2279111 w 2722404"/>
                <a:gd name="connsiteY8" fmla="*/ 1820096 h 2396685"/>
                <a:gd name="connsiteX9" fmla="*/ 1495389 w 2722404"/>
                <a:gd name="connsiteY9" fmla="*/ 2396685 h 2396685"/>
                <a:gd name="connsiteX10" fmla="*/ 674774 w 2722404"/>
                <a:gd name="connsiteY10" fmla="*/ 1576070 h 2396685"/>
                <a:gd name="connsiteX11" fmla="*/ 309738 w 2722404"/>
                <a:gd name="connsiteY11" fmla="*/ 2054404 h 2396685"/>
                <a:gd name="connsiteX12" fmla="*/ 44022 w 2722404"/>
                <a:gd name="connsiteY12" fmla="*/ 1618313 h 2396685"/>
                <a:gd name="connsiteX13" fmla="*/ 260559 w 2722404"/>
                <a:gd name="connsiteY13" fmla="*/ 820615 h 2396685"/>
                <a:gd name="connsiteX14" fmla="*/ 1081174 w 2722404"/>
                <a:gd name="connsiteY14" fmla="*/ 0 h 2396685"/>
                <a:gd name="connsiteX0" fmla="*/ 1081174 w 2722404"/>
                <a:gd name="connsiteY0" fmla="*/ 0 h 2535067"/>
                <a:gd name="connsiteX1" fmla="*/ 1661437 w 2722404"/>
                <a:gd name="connsiteY1" fmla="*/ 240353 h 2535067"/>
                <a:gd name="connsiteX2" fmla="*/ 1678771 w 2722404"/>
                <a:gd name="connsiteY2" fmla="*/ 261362 h 2535067"/>
                <a:gd name="connsiteX3" fmla="*/ 1736407 w 2722404"/>
                <a:gd name="connsiteY3" fmla="*/ 246542 h 2535067"/>
                <a:gd name="connsiteX4" fmla="*/ 1901789 w 2722404"/>
                <a:gd name="connsiteY4" fmla="*/ 229870 h 2535067"/>
                <a:gd name="connsiteX5" fmla="*/ 2722404 w 2722404"/>
                <a:gd name="connsiteY5" fmla="*/ 1050485 h 2535067"/>
                <a:gd name="connsiteX6" fmla="*/ 2360603 w 2722404"/>
                <a:gd name="connsiteY6" fmla="*/ 1730952 h 2535067"/>
                <a:gd name="connsiteX7" fmla="*/ 2292532 w 2722404"/>
                <a:gd name="connsiteY7" fmla="*/ 1767900 h 2535067"/>
                <a:gd name="connsiteX8" fmla="*/ 2279111 w 2722404"/>
                <a:gd name="connsiteY8" fmla="*/ 1820096 h 2535067"/>
                <a:gd name="connsiteX9" fmla="*/ 1495389 w 2722404"/>
                <a:gd name="connsiteY9" fmla="*/ 2396685 h 2535067"/>
                <a:gd name="connsiteX10" fmla="*/ 1010836 w 2722404"/>
                <a:gd name="connsiteY10" fmla="*/ 2271639 h 2535067"/>
                <a:gd name="connsiteX11" fmla="*/ 309738 w 2722404"/>
                <a:gd name="connsiteY11" fmla="*/ 2054404 h 2535067"/>
                <a:gd name="connsiteX12" fmla="*/ 44022 w 2722404"/>
                <a:gd name="connsiteY12" fmla="*/ 1618313 h 2535067"/>
                <a:gd name="connsiteX13" fmla="*/ 260559 w 2722404"/>
                <a:gd name="connsiteY13" fmla="*/ 820615 h 2535067"/>
                <a:gd name="connsiteX14" fmla="*/ 1081174 w 2722404"/>
                <a:gd name="connsiteY14" fmla="*/ 0 h 2535067"/>
                <a:gd name="connsiteX0" fmla="*/ 1081174 w 2722404"/>
                <a:gd name="connsiteY0" fmla="*/ 0 h 2548703"/>
                <a:gd name="connsiteX1" fmla="*/ 1661437 w 2722404"/>
                <a:gd name="connsiteY1" fmla="*/ 240353 h 2548703"/>
                <a:gd name="connsiteX2" fmla="*/ 1678771 w 2722404"/>
                <a:gd name="connsiteY2" fmla="*/ 261362 h 2548703"/>
                <a:gd name="connsiteX3" fmla="*/ 1736407 w 2722404"/>
                <a:gd name="connsiteY3" fmla="*/ 246542 h 2548703"/>
                <a:gd name="connsiteX4" fmla="*/ 1901789 w 2722404"/>
                <a:gd name="connsiteY4" fmla="*/ 229870 h 2548703"/>
                <a:gd name="connsiteX5" fmla="*/ 2722404 w 2722404"/>
                <a:gd name="connsiteY5" fmla="*/ 1050485 h 2548703"/>
                <a:gd name="connsiteX6" fmla="*/ 2360603 w 2722404"/>
                <a:gd name="connsiteY6" fmla="*/ 1730952 h 2548703"/>
                <a:gd name="connsiteX7" fmla="*/ 2292532 w 2722404"/>
                <a:gd name="connsiteY7" fmla="*/ 1767900 h 2548703"/>
                <a:gd name="connsiteX8" fmla="*/ 2279111 w 2722404"/>
                <a:gd name="connsiteY8" fmla="*/ 1820096 h 2548703"/>
                <a:gd name="connsiteX9" fmla="*/ 1979943 w 2722404"/>
                <a:gd name="connsiteY9" fmla="*/ 2427946 h 2548703"/>
                <a:gd name="connsiteX10" fmla="*/ 1010836 w 2722404"/>
                <a:gd name="connsiteY10" fmla="*/ 2271639 h 2548703"/>
                <a:gd name="connsiteX11" fmla="*/ 309738 w 2722404"/>
                <a:gd name="connsiteY11" fmla="*/ 2054404 h 2548703"/>
                <a:gd name="connsiteX12" fmla="*/ 44022 w 2722404"/>
                <a:gd name="connsiteY12" fmla="*/ 1618313 h 2548703"/>
                <a:gd name="connsiteX13" fmla="*/ 260559 w 2722404"/>
                <a:gd name="connsiteY13" fmla="*/ 820615 h 2548703"/>
                <a:gd name="connsiteX14" fmla="*/ 1081174 w 2722404"/>
                <a:gd name="connsiteY14" fmla="*/ 0 h 2548703"/>
                <a:gd name="connsiteX0" fmla="*/ 1081174 w 2722404"/>
                <a:gd name="connsiteY0" fmla="*/ 0 h 2548703"/>
                <a:gd name="connsiteX1" fmla="*/ 1661437 w 2722404"/>
                <a:gd name="connsiteY1" fmla="*/ 240353 h 2548703"/>
                <a:gd name="connsiteX2" fmla="*/ 1678771 w 2722404"/>
                <a:gd name="connsiteY2" fmla="*/ 261362 h 2548703"/>
                <a:gd name="connsiteX3" fmla="*/ 1736407 w 2722404"/>
                <a:gd name="connsiteY3" fmla="*/ 246542 h 2548703"/>
                <a:gd name="connsiteX4" fmla="*/ 1901789 w 2722404"/>
                <a:gd name="connsiteY4" fmla="*/ 229870 h 2548703"/>
                <a:gd name="connsiteX5" fmla="*/ 2722404 w 2722404"/>
                <a:gd name="connsiteY5" fmla="*/ 1050485 h 2548703"/>
                <a:gd name="connsiteX6" fmla="*/ 2360603 w 2722404"/>
                <a:gd name="connsiteY6" fmla="*/ 1730952 h 2548703"/>
                <a:gd name="connsiteX7" fmla="*/ 2292532 w 2722404"/>
                <a:gd name="connsiteY7" fmla="*/ 1767900 h 2548703"/>
                <a:gd name="connsiteX8" fmla="*/ 2279111 w 2722404"/>
                <a:gd name="connsiteY8" fmla="*/ 1820096 h 2548703"/>
                <a:gd name="connsiteX9" fmla="*/ 1979943 w 2722404"/>
                <a:gd name="connsiteY9" fmla="*/ 2427946 h 2548703"/>
                <a:gd name="connsiteX10" fmla="*/ 1010836 w 2722404"/>
                <a:gd name="connsiteY10" fmla="*/ 2271639 h 2548703"/>
                <a:gd name="connsiteX11" fmla="*/ 411338 w 2722404"/>
                <a:gd name="connsiteY11" fmla="*/ 2132557 h 2548703"/>
                <a:gd name="connsiteX12" fmla="*/ 44022 w 2722404"/>
                <a:gd name="connsiteY12" fmla="*/ 1618313 h 2548703"/>
                <a:gd name="connsiteX13" fmla="*/ 260559 w 2722404"/>
                <a:gd name="connsiteY13" fmla="*/ 820615 h 2548703"/>
                <a:gd name="connsiteX14" fmla="*/ 1081174 w 2722404"/>
                <a:gd name="connsiteY14" fmla="*/ 0 h 2548703"/>
                <a:gd name="connsiteX0" fmla="*/ 1081174 w 2722404"/>
                <a:gd name="connsiteY0" fmla="*/ 0 h 2428424"/>
                <a:gd name="connsiteX1" fmla="*/ 1661437 w 2722404"/>
                <a:gd name="connsiteY1" fmla="*/ 240353 h 2428424"/>
                <a:gd name="connsiteX2" fmla="*/ 1678771 w 2722404"/>
                <a:gd name="connsiteY2" fmla="*/ 261362 h 2428424"/>
                <a:gd name="connsiteX3" fmla="*/ 1736407 w 2722404"/>
                <a:gd name="connsiteY3" fmla="*/ 246542 h 2428424"/>
                <a:gd name="connsiteX4" fmla="*/ 1901789 w 2722404"/>
                <a:gd name="connsiteY4" fmla="*/ 229870 h 2428424"/>
                <a:gd name="connsiteX5" fmla="*/ 2722404 w 2722404"/>
                <a:gd name="connsiteY5" fmla="*/ 1050485 h 2428424"/>
                <a:gd name="connsiteX6" fmla="*/ 2360603 w 2722404"/>
                <a:gd name="connsiteY6" fmla="*/ 1730952 h 2428424"/>
                <a:gd name="connsiteX7" fmla="*/ 2292532 w 2722404"/>
                <a:gd name="connsiteY7" fmla="*/ 1767900 h 2428424"/>
                <a:gd name="connsiteX8" fmla="*/ 2279111 w 2722404"/>
                <a:gd name="connsiteY8" fmla="*/ 1820096 h 2428424"/>
                <a:gd name="connsiteX9" fmla="*/ 1979943 w 2722404"/>
                <a:gd name="connsiteY9" fmla="*/ 2427946 h 2428424"/>
                <a:gd name="connsiteX10" fmla="*/ 1339082 w 2722404"/>
                <a:gd name="connsiteY10" fmla="*/ 1873054 h 2428424"/>
                <a:gd name="connsiteX11" fmla="*/ 411338 w 2722404"/>
                <a:gd name="connsiteY11" fmla="*/ 2132557 h 2428424"/>
                <a:gd name="connsiteX12" fmla="*/ 44022 w 2722404"/>
                <a:gd name="connsiteY12" fmla="*/ 1618313 h 2428424"/>
                <a:gd name="connsiteX13" fmla="*/ 260559 w 2722404"/>
                <a:gd name="connsiteY13" fmla="*/ 820615 h 2428424"/>
                <a:gd name="connsiteX14" fmla="*/ 1081174 w 2722404"/>
                <a:gd name="connsiteY14" fmla="*/ 0 h 2428424"/>
                <a:gd name="connsiteX0" fmla="*/ 1081174 w 2722404"/>
                <a:gd name="connsiteY0" fmla="*/ 0 h 2428424"/>
                <a:gd name="connsiteX1" fmla="*/ 1661437 w 2722404"/>
                <a:gd name="connsiteY1" fmla="*/ 240353 h 2428424"/>
                <a:gd name="connsiteX2" fmla="*/ 1678771 w 2722404"/>
                <a:gd name="connsiteY2" fmla="*/ 261362 h 2428424"/>
                <a:gd name="connsiteX3" fmla="*/ 1736407 w 2722404"/>
                <a:gd name="connsiteY3" fmla="*/ 246542 h 2428424"/>
                <a:gd name="connsiteX4" fmla="*/ 1901789 w 2722404"/>
                <a:gd name="connsiteY4" fmla="*/ 229870 h 2428424"/>
                <a:gd name="connsiteX5" fmla="*/ 2722404 w 2722404"/>
                <a:gd name="connsiteY5" fmla="*/ 1050485 h 2428424"/>
                <a:gd name="connsiteX6" fmla="*/ 2360603 w 2722404"/>
                <a:gd name="connsiteY6" fmla="*/ 1730952 h 2428424"/>
                <a:gd name="connsiteX7" fmla="*/ 2292532 w 2722404"/>
                <a:gd name="connsiteY7" fmla="*/ 1767900 h 2428424"/>
                <a:gd name="connsiteX8" fmla="*/ 2279111 w 2722404"/>
                <a:gd name="connsiteY8" fmla="*/ 1820096 h 2428424"/>
                <a:gd name="connsiteX9" fmla="*/ 1979943 w 2722404"/>
                <a:gd name="connsiteY9" fmla="*/ 2427946 h 2428424"/>
                <a:gd name="connsiteX10" fmla="*/ 1339082 w 2722404"/>
                <a:gd name="connsiteY10" fmla="*/ 1873054 h 2428424"/>
                <a:gd name="connsiteX11" fmla="*/ 411338 w 2722404"/>
                <a:gd name="connsiteY11" fmla="*/ 2132557 h 2428424"/>
                <a:gd name="connsiteX12" fmla="*/ 44022 w 2722404"/>
                <a:gd name="connsiteY12" fmla="*/ 1618313 h 2428424"/>
                <a:gd name="connsiteX13" fmla="*/ 260559 w 2722404"/>
                <a:gd name="connsiteY13" fmla="*/ 820615 h 2428424"/>
                <a:gd name="connsiteX14" fmla="*/ 1081174 w 2722404"/>
                <a:gd name="connsiteY14" fmla="*/ 0 h 2428424"/>
                <a:gd name="connsiteX0" fmla="*/ 1055376 w 2696606"/>
                <a:gd name="connsiteY0" fmla="*/ 0 h 2428424"/>
                <a:gd name="connsiteX1" fmla="*/ 1635639 w 2696606"/>
                <a:gd name="connsiteY1" fmla="*/ 240353 h 2428424"/>
                <a:gd name="connsiteX2" fmla="*/ 1652973 w 2696606"/>
                <a:gd name="connsiteY2" fmla="*/ 261362 h 2428424"/>
                <a:gd name="connsiteX3" fmla="*/ 1710609 w 2696606"/>
                <a:gd name="connsiteY3" fmla="*/ 246542 h 2428424"/>
                <a:gd name="connsiteX4" fmla="*/ 1875991 w 2696606"/>
                <a:gd name="connsiteY4" fmla="*/ 229870 h 2428424"/>
                <a:gd name="connsiteX5" fmla="*/ 2696606 w 2696606"/>
                <a:gd name="connsiteY5" fmla="*/ 1050485 h 2428424"/>
                <a:gd name="connsiteX6" fmla="*/ 2334805 w 2696606"/>
                <a:gd name="connsiteY6" fmla="*/ 1730952 h 2428424"/>
                <a:gd name="connsiteX7" fmla="*/ 2266734 w 2696606"/>
                <a:gd name="connsiteY7" fmla="*/ 1767900 h 2428424"/>
                <a:gd name="connsiteX8" fmla="*/ 2253313 w 2696606"/>
                <a:gd name="connsiteY8" fmla="*/ 1820096 h 2428424"/>
                <a:gd name="connsiteX9" fmla="*/ 1954145 w 2696606"/>
                <a:gd name="connsiteY9" fmla="*/ 2427946 h 2428424"/>
                <a:gd name="connsiteX10" fmla="*/ 1313284 w 2696606"/>
                <a:gd name="connsiteY10" fmla="*/ 1873054 h 2428424"/>
                <a:gd name="connsiteX11" fmla="*/ 385540 w 2696606"/>
                <a:gd name="connsiteY11" fmla="*/ 2132557 h 2428424"/>
                <a:gd name="connsiteX12" fmla="*/ 18224 w 2696606"/>
                <a:gd name="connsiteY12" fmla="*/ 1618313 h 2428424"/>
                <a:gd name="connsiteX13" fmla="*/ 234761 w 2696606"/>
                <a:gd name="connsiteY13" fmla="*/ 820615 h 2428424"/>
                <a:gd name="connsiteX14" fmla="*/ 1055376 w 2696606"/>
                <a:gd name="connsiteY14" fmla="*/ 0 h 2428424"/>
                <a:gd name="connsiteX0" fmla="*/ 1055376 w 2696606"/>
                <a:gd name="connsiteY0" fmla="*/ 0 h 2428424"/>
                <a:gd name="connsiteX1" fmla="*/ 1635639 w 2696606"/>
                <a:gd name="connsiteY1" fmla="*/ 240353 h 2428424"/>
                <a:gd name="connsiteX2" fmla="*/ 1652973 w 2696606"/>
                <a:gd name="connsiteY2" fmla="*/ 261362 h 2428424"/>
                <a:gd name="connsiteX3" fmla="*/ 1710609 w 2696606"/>
                <a:gd name="connsiteY3" fmla="*/ 246542 h 2428424"/>
                <a:gd name="connsiteX4" fmla="*/ 1875991 w 2696606"/>
                <a:gd name="connsiteY4" fmla="*/ 229870 h 2428424"/>
                <a:gd name="connsiteX5" fmla="*/ 2696606 w 2696606"/>
                <a:gd name="connsiteY5" fmla="*/ 1050485 h 2428424"/>
                <a:gd name="connsiteX6" fmla="*/ 2334805 w 2696606"/>
                <a:gd name="connsiteY6" fmla="*/ 1730952 h 2428424"/>
                <a:gd name="connsiteX7" fmla="*/ 2266734 w 2696606"/>
                <a:gd name="connsiteY7" fmla="*/ 1767900 h 2428424"/>
                <a:gd name="connsiteX8" fmla="*/ 2253313 w 2696606"/>
                <a:gd name="connsiteY8" fmla="*/ 1820096 h 2428424"/>
                <a:gd name="connsiteX9" fmla="*/ 1954145 w 2696606"/>
                <a:gd name="connsiteY9" fmla="*/ 2427946 h 2428424"/>
                <a:gd name="connsiteX10" fmla="*/ 1313284 w 2696606"/>
                <a:gd name="connsiteY10" fmla="*/ 1873054 h 2428424"/>
                <a:gd name="connsiteX11" fmla="*/ 385540 w 2696606"/>
                <a:gd name="connsiteY11" fmla="*/ 2132557 h 2428424"/>
                <a:gd name="connsiteX12" fmla="*/ 18224 w 2696606"/>
                <a:gd name="connsiteY12" fmla="*/ 1618313 h 2428424"/>
                <a:gd name="connsiteX13" fmla="*/ 234761 w 2696606"/>
                <a:gd name="connsiteY13" fmla="*/ 820615 h 2428424"/>
                <a:gd name="connsiteX14" fmla="*/ 1055376 w 2696606"/>
                <a:gd name="connsiteY14" fmla="*/ 0 h 2428424"/>
                <a:gd name="connsiteX0" fmla="*/ 1055376 w 2696606"/>
                <a:gd name="connsiteY0" fmla="*/ 0 h 2428424"/>
                <a:gd name="connsiteX1" fmla="*/ 1635639 w 2696606"/>
                <a:gd name="connsiteY1" fmla="*/ 240353 h 2428424"/>
                <a:gd name="connsiteX2" fmla="*/ 1652973 w 2696606"/>
                <a:gd name="connsiteY2" fmla="*/ 261362 h 2428424"/>
                <a:gd name="connsiteX3" fmla="*/ 1710609 w 2696606"/>
                <a:gd name="connsiteY3" fmla="*/ 246542 h 2428424"/>
                <a:gd name="connsiteX4" fmla="*/ 1875991 w 2696606"/>
                <a:gd name="connsiteY4" fmla="*/ 229870 h 2428424"/>
                <a:gd name="connsiteX5" fmla="*/ 2696606 w 2696606"/>
                <a:gd name="connsiteY5" fmla="*/ 1050485 h 2428424"/>
                <a:gd name="connsiteX6" fmla="*/ 2334805 w 2696606"/>
                <a:gd name="connsiteY6" fmla="*/ 1730952 h 2428424"/>
                <a:gd name="connsiteX7" fmla="*/ 2266734 w 2696606"/>
                <a:gd name="connsiteY7" fmla="*/ 1767900 h 2428424"/>
                <a:gd name="connsiteX8" fmla="*/ 2253313 w 2696606"/>
                <a:gd name="connsiteY8" fmla="*/ 1820096 h 2428424"/>
                <a:gd name="connsiteX9" fmla="*/ 1954145 w 2696606"/>
                <a:gd name="connsiteY9" fmla="*/ 2427946 h 2428424"/>
                <a:gd name="connsiteX10" fmla="*/ 1313284 w 2696606"/>
                <a:gd name="connsiteY10" fmla="*/ 1873054 h 2428424"/>
                <a:gd name="connsiteX11" fmla="*/ 385540 w 2696606"/>
                <a:gd name="connsiteY11" fmla="*/ 2132557 h 2428424"/>
                <a:gd name="connsiteX12" fmla="*/ 18224 w 2696606"/>
                <a:gd name="connsiteY12" fmla="*/ 1618313 h 2428424"/>
                <a:gd name="connsiteX13" fmla="*/ 234761 w 2696606"/>
                <a:gd name="connsiteY13" fmla="*/ 820615 h 2428424"/>
                <a:gd name="connsiteX14" fmla="*/ 1055376 w 2696606"/>
                <a:gd name="connsiteY14" fmla="*/ 0 h 2428424"/>
                <a:gd name="connsiteX0" fmla="*/ 1055376 w 2696606"/>
                <a:gd name="connsiteY0" fmla="*/ 0 h 2428424"/>
                <a:gd name="connsiteX1" fmla="*/ 1635639 w 2696606"/>
                <a:gd name="connsiteY1" fmla="*/ 240353 h 2428424"/>
                <a:gd name="connsiteX2" fmla="*/ 1652973 w 2696606"/>
                <a:gd name="connsiteY2" fmla="*/ 261362 h 2428424"/>
                <a:gd name="connsiteX3" fmla="*/ 1710609 w 2696606"/>
                <a:gd name="connsiteY3" fmla="*/ 246542 h 2428424"/>
                <a:gd name="connsiteX4" fmla="*/ 1875991 w 2696606"/>
                <a:gd name="connsiteY4" fmla="*/ 229870 h 2428424"/>
                <a:gd name="connsiteX5" fmla="*/ 2696606 w 2696606"/>
                <a:gd name="connsiteY5" fmla="*/ 1050485 h 2428424"/>
                <a:gd name="connsiteX6" fmla="*/ 2334805 w 2696606"/>
                <a:gd name="connsiteY6" fmla="*/ 1730952 h 2428424"/>
                <a:gd name="connsiteX7" fmla="*/ 2266734 w 2696606"/>
                <a:gd name="connsiteY7" fmla="*/ 1767900 h 2428424"/>
                <a:gd name="connsiteX8" fmla="*/ 2253313 w 2696606"/>
                <a:gd name="connsiteY8" fmla="*/ 1820096 h 2428424"/>
                <a:gd name="connsiteX9" fmla="*/ 1954145 w 2696606"/>
                <a:gd name="connsiteY9" fmla="*/ 2427946 h 2428424"/>
                <a:gd name="connsiteX10" fmla="*/ 1313284 w 2696606"/>
                <a:gd name="connsiteY10" fmla="*/ 1873054 h 2428424"/>
                <a:gd name="connsiteX11" fmla="*/ 385540 w 2696606"/>
                <a:gd name="connsiteY11" fmla="*/ 2132557 h 2428424"/>
                <a:gd name="connsiteX12" fmla="*/ 18224 w 2696606"/>
                <a:gd name="connsiteY12" fmla="*/ 1618313 h 2428424"/>
                <a:gd name="connsiteX13" fmla="*/ 234761 w 2696606"/>
                <a:gd name="connsiteY13" fmla="*/ 820615 h 2428424"/>
                <a:gd name="connsiteX14" fmla="*/ 1055376 w 2696606"/>
                <a:gd name="connsiteY14" fmla="*/ 0 h 2428424"/>
                <a:gd name="connsiteX0" fmla="*/ 844361 w 2696606"/>
                <a:gd name="connsiteY0" fmla="*/ 0 h 2506578"/>
                <a:gd name="connsiteX1" fmla="*/ 1635639 w 2696606"/>
                <a:gd name="connsiteY1" fmla="*/ 318507 h 2506578"/>
                <a:gd name="connsiteX2" fmla="*/ 1652973 w 2696606"/>
                <a:gd name="connsiteY2" fmla="*/ 339516 h 2506578"/>
                <a:gd name="connsiteX3" fmla="*/ 1710609 w 2696606"/>
                <a:gd name="connsiteY3" fmla="*/ 324696 h 2506578"/>
                <a:gd name="connsiteX4" fmla="*/ 1875991 w 2696606"/>
                <a:gd name="connsiteY4" fmla="*/ 308024 h 2506578"/>
                <a:gd name="connsiteX5" fmla="*/ 2696606 w 2696606"/>
                <a:gd name="connsiteY5" fmla="*/ 1128639 h 2506578"/>
                <a:gd name="connsiteX6" fmla="*/ 2334805 w 2696606"/>
                <a:gd name="connsiteY6" fmla="*/ 1809106 h 2506578"/>
                <a:gd name="connsiteX7" fmla="*/ 2266734 w 2696606"/>
                <a:gd name="connsiteY7" fmla="*/ 1846054 h 2506578"/>
                <a:gd name="connsiteX8" fmla="*/ 2253313 w 2696606"/>
                <a:gd name="connsiteY8" fmla="*/ 1898250 h 2506578"/>
                <a:gd name="connsiteX9" fmla="*/ 1954145 w 2696606"/>
                <a:gd name="connsiteY9" fmla="*/ 2506100 h 2506578"/>
                <a:gd name="connsiteX10" fmla="*/ 1313284 w 2696606"/>
                <a:gd name="connsiteY10" fmla="*/ 1951208 h 2506578"/>
                <a:gd name="connsiteX11" fmla="*/ 385540 w 2696606"/>
                <a:gd name="connsiteY11" fmla="*/ 2210711 h 2506578"/>
                <a:gd name="connsiteX12" fmla="*/ 18224 w 2696606"/>
                <a:gd name="connsiteY12" fmla="*/ 1696467 h 2506578"/>
                <a:gd name="connsiteX13" fmla="*/ 234761 w 2696606"/>
                <a:gd name="connsiteY13" fmla="*/ 898769 h 2506578"/>
                <a:gd name="connsiteX14" fmla="*/ 844361 w 2696606"/>
                <a:gd name="connsiteY14" fmla="*/ 0 h 2506578"/>
                <a:gd name="connsiteX0" fmla="*/ 844361 w 2696606"/>
                <a:gd name="connsiteY0" fmla="*/ 0 h 2506578"/>
                <a:gd name="connsiteX1" fmla="*/ 1635639 w 2696606"/>
                <a:gd name="connsiteY1" fmla="*/ 318507 h 2506578"/>
                <a:gd name="connsiteX2" fmla="*/ 1652973 w 2696606"/>
                <a:gd name="connsiteY2" fmla="*/ 339516 h 2506578"/>
                <a:gd name="connsiteX3" fmla="*/ 1710609 w 2696606"/>
                <a:gd name="connsiteY3" fmla="*/ 324696 h 2506578"/>
                <a:gd name="connsiteX4" fmla="*/ 1875991 w 2696606"/>
                <a:gd name="connsiteY4" fmla="*/ 308024 h 2506578"/>
                <a:gd name="connsiteX5" fmla="*/ 2696606 w 2696606"/>
                <a:gd name="connsiteY5" fmla="*/ 1128639 h 2506578"/>
                <a:gd name="connsiteX6" fmla="*/ 2334805 w 2696606"/>
                <a:gd name="connsiteY6" fmla="*/ 1809106 h 2506578"/>
                <a:gd name="connsiteX7" fmla="*/ 2266734 w 2696606"/>
                <a:gd name="connsiteY7" fmla="*/ 1846054 h 2506578"/>
                <a:gd name="connsiteX8" fmla="*/ 2253313 w 2696606"/>
                <a:gd name="connsiteY8" fmla="*/ 1898250 h 2506578"/>
                <a:gd name="connsiteX9" fmla="*/ 1954145 w 2696606"/>
                <a:gd name="connsiteY9" fmla="*/ 2506100 h 2506578"/>
                <a:gd name="connsiteX10" fmla="*/ 1313284 w 2696606"/>
                <a:gd name="connsiteY10" fmla="*/ 1951208 h 2506578"/>
                <a:gd name="connsiteX11" fmla="*/ 385540 w 2696606"/>
                <a:gd name="connsiteY11" fmla="*/ 2210711 h 2506578"/>
                <a:gd name="connsiteX12" fmla="*/ 18224 w 2696606"/>
                <a:gd name="connsiteY12" fmla="*/ 1696467 h 2506578"/>
                <a:gd name="connsiteX13" fmla="*/ 234761 w 2696606"/>
                <a:gd name="connsiteY13" fmla="*/ 898769 h 2506578"/>
                <a:gd name="connsiteX14" fmla="*/ 844361 w 2696606"/>
                <a:gd name="connsiteY14" fmla="*/ 0 h 2506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696606" h="2506578">
                  <a:moveTo>
                    <a:pt x="844361" y="0"/>
                  </a:moveTo>
                  <a:cubicBezTo>
                    <a:pt x="2196384" y="1391139"/>
                    <a:pt x="1487137" y="170005"/>
                    <a:pt x="1635639" y="318507"/>
                  </a:cubicBezTo>
                  <a:lnTo>
                    <a:pt x="1652973" y="339516"/>
                  </a:lnTo>
                  <a:lnTo>
                    <a:pt x="1710609" y="324696"/>
                  </a:lnTo>
                  <a:cubicBezTo>
                    <a:pt x="1764029" y="313765"/>
                    <a:pt x="1819340" y="308024"/>
                    <a:pt x="1875991" y="308024"/>
                  </a:cubicBezTo>
                  <a:cubicBezTo>
                    <a:pt x="2329204" y="308024"/>
                    <a:pt x="2696606" y="675426"/>
                    <a:pt x="2696606" y="1128639"/>
                  </a:cubicBezTo>
                  <a:cubicBezTo>
                    <a:pt x="2696606" y="1411897"/>
                    <a:pt x="2553090" y="1661635"/>
                    <a:pt x="2334805" y="1809106"/>
                  </a:cubicBezTo>
                  <a:lnTo>
                    <a:pt x="2266734" y="1846054"/>
                  </a:lnTo>
                  <a:lnTo>
                    <a:pt x="2253313" y="1898250"/>
                  </a:lnTo>
                  <a:cubicBezTo>
                    <a:pt x="2149414" y="2232296"/>
                    <a:pt x="2110816" y="2497274"/>
                    <a:pt x="1954145" y="2506100"/>
                  </a:cubicBezTo>
                  <a:cubicBezTo>
                    <a:pt x="1797474" y="2514926"/>
                    <a:pt x="1313284" y="2404421"/>
                    <a:pt x="1313284" y="1951208"/>
                  </a:cubicBezTo>
                  <a:cubicBezTo>
                    <a:pt x="1314046" y="1936109"/>
                    <a:pt x="601383" y="2253168"/>
                    <a:pt x="385540" y="2210711"/>
                  </a:cubicBezTo>
                  <a:cubicBezTo>
                    <a:pt x="169697" y="2168254"/>
                    <a:pt x="-68291" y="1929907"/>
                    <a:pt x="18224" y="1696467"/>
                  </a:cubicBezTo>
                  <a:cubicBezTo>
                    <a:pt x="104739" y="1463027"/>
                    <a:pt x="477038" y="1221104"/>
                    <a:pt x="234761" y="898769"/>
                  </a:cubicBezTo>
                  <a:cubicBezTo>
                    <a:pt x="-109116" y="375217"/>
                    <a:pt x="391148" y="0"/>
                    <a:pt x="844361" y="0"/>
                  </a:cubicBezTo>
                  <a:close/>
                </a:path>
              </a:pathLst>
            </a:custGeom>
            <a:gradFill>
              <a:gsLst>
                <a:gs pos="0">
                  <a:srgbClr val="125286"/>
                </a:gs>
                <a:gs pos="100000">
                  <a:srgbClr val="2195F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字魂59号-创粗黑" panose="00000500000000000000" pitchFamily="2" charset="-122"/>
              </a:endParaRPr>
            </a:p>
          </p:txBody>
        </p:sp>
      </p:grpSp>
      <p:pic>
        <p:nvPicPr>
          <p:cNvPr id="51" name="Picture 50" descr="华中科技大学.png"/>
          <p:cNvPicPr>
            <a:picLocks noChangeAspect="1"/>
          </p:cNvPicPr>
          <p:nvPr/>
        </p:nvPicPr>
        <p:blipFill>
          <a:blip r:embed="rId4"/>
          <a:stretch>
            <a:fillRect/>
          </a:stretch>
        </p:blipFill>
        <p:spPr>
          <a:xfrm>
            <a:off x="10282827" y="172834"/>
            <a:ext cx="1756624" cy="385828"/>
          </a:xfrm>
          <a:prstGeom prst="rect">
            <a:avLst/>
          </a:prstGeom>
        </p:spPr>
      </p:pic>
    </p:spTree>
    <p:extLst>
      <p:ext uri="{BB962C8B-B14F-4D97-AF65-F5344CB8AC3E}">
        <p14:creationId xmlns:p14="http://schemas.microsoft.com/office/powerpoint/2010/main" val="1149099442"/>
      </p:ext>
    </p:extLst>
  </p:cSld>
  <p:clrMapOvr>
    <a:masterClrMapping/>
  </p:clrMapOvr>
  <mc:AlternateContent xmlns:mc="http://schemas.openxmlformats.org/markup-compatibility/2006" xmlns:p14="http://schemas.microsoft.com/office/powerpoint/2010/main">
    <mc:Choice Requires="p14">
      <p:transition spd="slow" p14:dur="1750" advClick="0" advTm="3000">
        <p:random/>
      </p:transition>
    </mc:Choice>
    <mc:Fallback xmlns="">
      <p:transition spd="slow" advClick="0" advTm="3000">
        <p:random/>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ïṣḷíḓè">
            <a:extLst>
              <a:ext uri="{FF2B5EF4-FFF2-40B4-BE49-F238E27FC236}">
                <a16:creationId xmlns:a16="http://schemas.microsoft.com/office/drawing/2014/main" id="{BE6335E4-05A5-4A33-86E0-1F4228F4C501}"/>
              </a:ext>
            </a:extLst>
          </p:cNvPr>
          <p:cNvGrpSpPr/>
          <p:nvPr/>
        </p:nvGrpSpPr>
        <p:grpSpPr>
          <a:xfrm>
            <a:off x="879475" y="2436433"/>
            <a:ext cx="2423189" cy="3802441"/>
            <a:chOff x="9183851" y="1810877"/>
            <a:chExt cx="2342707" cy="3589428"/>
          </a:xfrm>
        </p:grpSpPr>
        <p:grpSp>
          <p:nvGrpSpPr>
            <p:cNvPr id="56" name="îṩ1íde">
              <a:extLst>
                <a:ext uri="{FF2B5EF4-FFF2-40B4-BE49-F238E27FC236}">
                  <a16:creationId xmlns:a16="http://schemas.microsoft.com/office/drawing/2014/main" id="{9C76E9DD-CD95-4531-9FB7-4868DA831131}"/>
                </a:ext>
              </a:extLst>
            </p:cNvPr>
            <p:cNvGrpSpPr/>
            <p:nvPr/>
          </p:nvGrpSpPr>
          <p:grpSpPr>
            <a:xfrm>
              <a:off x="9183851" y="1810877"/>
              <a:ext cx="2342707" cy="1096040"/>
              <a:chOff x="8782493" y="1737325"/>
              <a:chExt cx="2342707" cy="1096040"/>
            </a:xfrm>
          </p:grpSpPr>
          <p:sp>
            <p:nvSpPr>
              <p:cNvPr id="65" name="淘宝-想搞设计PPT(倒卖必究)-65">
                <a:extLst>
                  <a:ext uri="{FF2B5EF4-FFF2-40B4-BE49-F238E27FC236}">
                    <a16:creationId xmlns:a16="http://schemas.microsoft.com/office/drawing/2014/main" id="{D9E19EF8-CC2F-45A8-A219-477A6C3C7DD8}"/>
                  </a:ext>
                </a:extLst>
              </p:cNvPr>
              <p:cNvSpPr/>
              <p:nvPr/>
            </p:nvSpPr>
            <p:spPr>
              <a:xfrm>
                <a:off x="8782493" y="1737325"/>
                <a:ext cx="2342707" cy="1096040"/>
              </a:xfrm>
              <a:prstGeom prst="roundRect">
                <a:avLst>
                  <a:gd name="adj" fmla="val 9815"/>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a:p>
            </p:txBody>
          </p:sp>
          <p:sp>
            <p:nvSpPr>
              <p:cNvPr id="66" name="淘宝-想搞设计PPT(倒卖必究)-66">
                <a:extLst>
                  <a:ext uri="{FF2B5EF4-FFF2-40B4-BE49-F238E27FC236}">
                    <a16:creationId xmlns:a16="http://schemas.microsoft.com/office/drawing/2014/main" id="{4C7F9D93-A1A0-4D35-8ECE-B6F233FE748E}"/>
                  </a:ext>
                </a:extLst>
              </p:cNvPr>
              <p:cNvSpPr/>
              <p:nvPr/>
            </p:nvSpPr>
            <p:spPr>
              <a:xfrm>
                <a:off x="8844516" y="1817673"/>
                <a:ext cx="2218661" cy="475146"/>
              </a:xfrm>
              <a:prstGeom prst="rect">
                <a:avLst/>
              </a:prstGeom>
            </p:spPr>
            <p:txBody>
              <a:bodyPr wrap="square" lIns="91440" tIns="45720" rIns="91440" bIns="45720" anchor="ctr">
                <a:normAutofit/>
              </a:bodyPr>
              <a:lstStyle/>
              <a:p>
                <a:pPr algn="ctr"/>
                <a:r>
                  <a:rPr lang="en-US" dirty="0">
                    <a:solidFill/>
                  </a:rPr>
                  <a:t>... ￥ | 27 %</a:t>
                </a:r>
              </a:p>
            </p:txBody>
          </p:sp>
          <p:sp>
            <p:nvSpPr>
              <p:cNvPr id="67" name="淘宝-想搞设计PPT(倒卖必究)-67">
                <a:extLst>
                  <a:ext uri="{FF2B5EF4-FFF2-40B4-BE49-F238E27FC236}">
                    <a16:creationId xmlns:a16="http://schemas.microsoft.com/office/drawing/2014/main" id="{E256B22B-AA73-4F92-AF55-3B2C3156F3A4}"/>
                  </a:ext>
                </a:extLst>
              </p:cNvPr>
              <p:cNvSpPr/>
              <p:nvPr/>
            </p:nvSpPr>
            <p:spPr>
              <a:xfrm>
                <a:off x="8844516" y="2292819"/>
                <a:ext cx="2218661" cy="461665"/>
              </a:xfrm>
              <a:prstGeom prst="rect">
                <a:avLst/>
              </a:prstGeom>
            </p:spPr>
            <p:txBody>
              <a:bodyPr wrap="square" lIns="91440" tIns="45720" rIns="91440" bIns="45720" anchor="ctr">
                <a:normAutofit/>
              </a:bodyPr>
              <a:lstStyle/>
              <a:p>
                <a:pPr algn="ctr">
                  <a:lnSpc>
                    <a:spcPct val="150000"/>
                  </a:lnSpc>
                </a:pPr>
                <a:r>
                  <a:rPr lang="zh-CN" altLang="en-US" sz="1100" dirty="0">
                    <a:solidFill/>
                  </a:rPr>
                  <a:t>点击添加文本</a:t>
                </a:r>
                <a:endParaRPr lang="en-US" altLang="zh-CN" sz="1100" dirty="0"/>
              </a:p>
            </p:txBody>
          </p:sp>
        </p:grpSp>
        <p:grpSp>
          <p:nvGrpSpPr>
            <p:cNvPr id="57" name="iSḻîḍê">
              <a:extLst>
                <a:ext uri="{FF2B5EF4-FFF2-40B4-BE49-F238E27FC236}">
                  <a16:creationId xmlns:a16="http://schemas.microsoft.com/office/drawing/2014/main" id="{A66C050D-9883-47C8-B372-2947566DF34E}"/>
                </a:ext>
              </a:extLst>
            </p:cNvPr>
            <p:cNvGrpSpPr/>
            <p:nvPr/>
          </p:nvGrpSpPr>
          <p:grpSpPr>
            <a:xfrm>
              <a:off x="9183851" y="3057571"/>
              <a:ext cx="2342707" cy="1096040"/>
              <a:chOff x="8782493" y="1737325"/>
              <a:chExt cx="2342707" cy="1096040"/>
            </a:xfrm>
          </p:grpSpPr>
          <p:sp>
            <p:nvSpPr>
              <p:cNvPr id="62" name="淘宝-想搞设计PPT(倒卖必究)-62">
                <a:extLst>
                  <a:ext uri="{FF2B5EF4-FFF2-40B4-BE49-F238E27FC236}">
                    <a16:creationId xmlns:a16="http://schemas.microsoft.com/office/drawing/2014/main" id="{44DED3B1-6BBE-4CDF-8E17-E40DD7D9642A}"/>
                  </a:ext>
                </a:extLst>
              </p:cNvPr>
              <p:cNvSpPr/>
              <p:nvPr/>
            </p:nvSpPr>
            <p:spPr>
              <a:xfrm>
                <a:off x="8782493" y="1737325"/>
                <a:ext cx="2342707" cy="1096040"/>
              </a:xfrm>
              <a:prstGeom prst="roundRect">
                <a:avLst>
                  <a:gd name="adj" fmla="val 9815"/>
                </a:avLst>
              </a:prstGeom>
              <a:solidFill>
                <a:srgbClr val="2696F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a:p>
            </p:txBody>
          </p:sp>
          <p:sp>
            <p:nvSpPr>
              <p:cNvPr id="63" name="淘宝-想搞设计PPT(倒卖必究)-63">
                <a:extLst>
                  <a:ext uri="{FF2B5EF4-FFF2-40B4-BE49-F238E27FC236}">
                    <a16:creationId xmlns:a16="http://schemas.microsoft.com/office/drawing/2014/main" id="{75599A43-0ACE-4B7E-82D3-D27C2F68EC97}"/>
                  </a:ext>
                </a:extLst>
              </p:cNvPr>
              <p:cNvSpPr/>
              <p:nvPr/>
            </p:nvSpPr>
            <p:spPr>
              <a:xfrm>
                <a:off x="8844516" y="1817673"/>
                <a:ext cx="2218661" cy="475146"/>
              </a:xfrm>
              <a:prstGeom prst="rect">
                <a:avLst/>
              </a:prstGeom>
            </p:spPr>
            <p:txBody>
              <a:bodyPr wrap="square" lIns="91440" tIns="45720" rIns="91440" bIns="45720" anchor="ctr">
                <a:normAutofit/>
              </a:bodyPr>
              <a:lstStyle/>
              <a:p>
                <a:pPr algn="ctr"/>
                <a:r>
                  <a:rPr lang="en-US" dirty="0">
                    <a:solidFill>
                      <a:schemeClr val="bg1"/>
                    </a:solidFill>
                  </a:rPr>
                  <a:t>... ￥ | 54 %</a:t>
                </a:r>
              </a:p>
            </p:txBody>
          </p:sp>
          <p:sp>
            <p:nvSpPr>
              <p:cNvPr id="64" name="淘宝-想搞设计PPT(倒卖必究)-64">
                <a:extLst>
                  <a:ext uri="{FF2B5EF4-FFF2-40B4-BE49-F238E27FC236}">
                    <a16:creationId xmlns:a16="http://schemas.microsoft.com/office/drawing/2014/main" id="{488AD44D-A434-4064-8EF8-36FE0BF0A4E8}"/>
                  </a:ext>
                </a:extLst>
              </p:cNvPr>
              <p:cNvSpPr/>
              <p:nvPr/>
            </p:nvSpPr>
            <p:spPr>
              <a:xfrm>
                <a:off x="8844516" y="2292819"/>
                <a:ext cx="2218661" cy="461665"/>
              </a:xfrm>
              <a:prstGeom prst="rect">
                <a:avLst/>
              </a:prstGeom>
            </p:spPr>
            <p:txBody>
              <a:bodyPr wrap="square" lIns="91440" tIns="45720" rIns="91440" bIns="45720" anchor="ctr">
                <a:normAutofit/>
              </a:bodyPr>
              <a:lstStyle/>
              <a:p>
                <a:pPr algn="ctr">
                  <a:lnSpc>
                    <a:spcPct val="150000"/>
                  </a:lnSpc>
                </a:pPr>
                <a:r>
                  <a:rPr lang="zh-CN" altLang="en-US" sz="1100" dirty="0">
                    <a:solidFill>
                      <a:schemeClr val="bg1"/>
                    </a:solidFill>
                  </a:rPr>
                  <a:t>点击添加文本</a:t>
                </a:r>
                <a:endParaRPr lang="en-US" altLang="zh-CN" sz="1100" dirty="0">
                  <a:solidFill>
                    <a:schemeClr val="bg1"/>
                  </a:solidFill>
                </a:endParaRPr>
              </a:p>
            </p:txBody>
          </p:sp>
        </p:grpSp>
        <p:grpSp>
          <p:nvGrpSpPr>
            <p:cNvPr id="58" name="îSḷïḋè">
              <a:extLst>
                <a:ext uri="{FF2B5EF4-FFF2-40B4-BE49-F238E27FC236}">
                  <a16:creationId xmlns:a16="http://schemas.microsoft.com/office/drawing/2014/main" id="{CB9D57D5-2A7A-44F1-8246-E64D7D30FA75}"/>
                </a:ext>
              </a:extLst>
            </p:cNvPr>
            <p:cNvGrpSpPr/>
            <p:nvPr/>
          </p:nvGrpSpPr>
          <p:grpSpPr>
            <a:xfrm>
              <a:off x="9183851" y="4304265"/>
              <a:ext cx="2342707" cy="1096040"/>
              <a:chOff x="8782493" y="1737325"/>
              <a:chExt cx="2342707" cy="1096040"/>
            </a:xfrm>
          </p:grpSpPr>
          <p:sp>
            <p:nvSpPr>
              <p:cNvPr id="59" name="淘宝-想搞设计PPT(倒卖必究)-59">
                <a:extLst>
                  <a:ext uri="{FF2B5EF4-FFF2-40B4-BE49-F238E27FC236}">
                    <a16:creationId xmlns:a16="http://schemas.microsoft.com/office/drawing/2014/main" id="{D782911E-0F37-4C82-B6EC-FE5762D8F372}"/>
                  </a:ext>
                </a:extLst>
              </p:cNvPr>
              <p:cNvSpPr/>
              <p:nvPr/>
            </p:nvSpPr>
            <p:spPr>
              <a:xfrm>
                <a:off x="8782493" y="1737325"/>
                <a:ext cx="2342707" cy="1096040"/>
              </a:xfrm>
              <a:prstGeom prst="roundRect">
                <a:avLst>
                  <a:gd name="adj" fmla="val 9815"/>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a:p>
            </p:txBody>
          </p:sp>
          <p:sp>
            <p:nvSpPr>
              <p:cNvPr id="60" name="淘宝-想搞设计PPT(倒卖必究)-60">
                <a:extLst>
                  <a:ext uri="{FF2B5EF4-FFF2-40B4-BE49-F238E27FC236}">
                    <a16:creationId xmlns:a16="http://schemas.microsoft.com/office/drawing/2014/main" id="{130834CB-33F4-4646-97DC-18E586FF0290}"/>
                  </a:ext>
                </a:extLst>
              </p:cNvPr>
              <p:cNvSpPr/>
              <p:nvPr/>
            </p:nvSpPr>
            <p:spPr>
              <a:xfrm>
                <a:off x="8844516" y="1817673"/>
                <a:ext cx="2218661" cy="475146"/>
              </a:xfrm>
              <a:prstGeom prst="rect">
                <a:avLst/>
              </a:prstGeom>
            </p:spPr>
            <p:txBody>
              <a:bodyPr wrap="square" lIns="91440" tIns="45720" rIns="91440" bIns="45720" anchor="ctr">
                <a:normAutofit/>
              </a:bodyPr>
              <a:lstStyle/>
              <a:p>
                <a:pPr algn="ctr"/>
                <a:r>
                  <a:rPr lang="en-US" dirty="0">
                    <a:solidFill/>
                  </a:rPr>
                  <a:t>... ￥ | 27 %</a:t>
                </a:r>
              </a:p>
            </p:txBody>
          </p:sp>
          <p:sp>
            <p:nvSpPr>
              <p:cNvPr id="61" name="淘宝-想搞设计PPT(倒卖必究)-61">
                <a:extLst>
                  <a:ext uri="{FF2B5EF4-FFF2-40B4-BE49-F238E27FC236}">
                    <a16:creationId xmlns:a16="http://schemas.microsoft.com/office/drawing/2014/main" id="{96B28E22-70D0-4FB2-B1AE-76C848045098}"/>
                  </a:ext>
                </a:extLst>
              </p:cNvPr>
              <p:cNvSpPr/>
              <p:nvPr/>
            </p:nvSpPr>
            <p:spPr>
              <a:xfrm>
                <a:off x="8844516" y="2292819"/>
                <a:ext cx="2218661" cy="461665"/>
              </a:xfrm>
              <a:prstGeom prst="rect">
                <a:avLst/>
              </a:prstGeom>
            </p:spPr>
            <p:txBody>
              <a:bodyPr wrap="square" lIns="91440" tIns="45720" rIns="91440" bIns="45720" anchor="ctr">
                <a:normAutofit/>
              </a:bodyPr>
              <a:lstStyle/>
              <a:p>
                <a:pPr algn="ctr">
                  <a:lnSpc>
                    <a:spcPct val="150000"/>
                  </a:lnSpc>
                </a:pPr>
                <a:r>
                  <a:rPr lang="zh-CN" altLang="en-US" sz="1100" dirty="0">
                    <a:solidFill/>
                  </a:rPr>
                  <a:t>点击添加文本</a:t>
                </a:r>
                <a:endParaRPr lang="en-US" altLang="zh-CN" sz="1100" dirty="0"/>
              </a:p>
            </p:txBody>
          </p:sp>
        </p:grpSp>
      </p:grpSp>
      <p:grpSp>
        <p:nvGrpSpPr>
          <p:cNvPr id="5" name="íşḻíḑè">
            <a:extLst>
              <a:ext uri="{FF2B5EF4-FFF2-40B4-BE49-F238E27FC236}">
                <a16:creationId xmlns:a16="http://schemas.microsoft.com/office/drawing/2014/main" id="{29612834-CAEA-40F1-91F4-438DF7757C93}"/>
              </a:ext>
            </a:extLst>
          </p:cNvPr>
          <p:cNvGrpSpPr/>
          <p:nvPr/>
        </p:nvGrpSpPr>
        <p:grpSpPr>
          <a:xfrm>
            <a:off x="3549429" y="2436433"/>
            <a:ext cx="2423189" cy="3802441"/>
            <a:chOff x="9183851" y="1810877"/>
            <a:chExt cx="2342707" cy="3589428"/>
          </a:xfrm>
        </p:grpSpPr>
        <p:grpSp>
          <p:nvGrpSpPr>
            <p:cNvPr id="44" name="ïṥļïḑê">
              <a:extLst>
                <a:ext uri="{FF2B5EF4-FFF2-40B4-BE49-F238E27FC236}">
                  <a16:creationId xmlns:a16="http://schemas.microsoft.com/office/drawing/2014/main" id="{A014CF75-2113-43CD-80CB-87095EB1DBF9}"/>
                </a:ext>
              </a:extLst>
            </p:cNvPr>
            <p:cNvGrpSpPr/>
            <p:nvPr/>
          </p:nvGrpSpPr>
          <p:grpSpPr>
            <a:xfrm>
              <a:off x="9183851" y="1810877"/>
              <a:ext cx="2342707" cy="1096040"/>
              <a:chOff x="8782493" y="1737325"/>
              <a:chExt cx="2342707" cy="1096040"/>
            </a:xfrm>
          </p:grpSpPr>
          <p:sp>
            <p:nvSpPr>
              <p:cNvPr id="53" name="淘宝-想搞设计PPT(倒卖必究)-53">
                <a:extLst>
                  <a:ext uri="{FF2B5EF4-FFF2-40B4-BE49-F238E27FC236}">
                    <a16:creationId xmlns:a16="http://schemas.microsoft.com/office/drawing/2014/main" id="{9389C3D3-EE09-4478-95EA-05F9881319A9}"/>
                  </a:ext>
                </a:extLst>
              </p:cNvPr>
              <p:cNvSpPr/>
              <p:nvPr/>
            </p:nvSpPr>
            <p:spPr>
              <a:xfrm>
                <a:off x="8782493" y="1737325"/>
                <a:ext cx="2342707" cy="1096040"/>
              </a:xfrm>
              <a:prstGeom prst="roundRect">
                <a:avLst>
                  <a:gd name="adj" fmla="val 9815"/>
                </a:avLst>
              </a:prstGeom>
              <a:solidFill>
                <a:srgbClr val="2696F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a:p>
            </p:txBody>
          </p:sp>
          <p:sp>
            <p:nvSpPr>
              <p:cNvPr id="54" name="淘宝-想搞设计PPT(倒卖必究)-54">
                <a:extLst>
                  <a:ext uri="{FF2B5EF4-FFF2-40B4-BE49-F238E27FC236}">
                    <a16:creationId xmlns:a16="http://schemas.microsoft.com/office/drawing/2014/main" id="{DB17F571-FD51-4387-93C3-1FAEECD5E517}"/>
                  </a:ext>
                </a:extLst>
              </p:cNvPr>
              <p:cNvSpPr/>
              <p:nvPr/>
            </p:nvSpPr>
            <p:spPr>
              <a:xfrm>
                <a:off x="8844517" y="1817673"/>
                <a:ext cx="2218661" cy="475146"/>
              </a:xfrm>
              <a:prstGeom prst="rect">
                <a:avLst/>
              </a:prstGeom>
            </p:spPr>
            <p:txBody>
              <a:bodyPr wrap="square" lIns="91440" tIns="45720" rIns="91440" bIns="45720" anchor="ctr">
                <a:normAutofit/>
              </a:bodyPr>
              <a:lstStyle/>
              <a:p>
                <a:pPr algn="ctr"/>
                <a:r>
                  <a:rPr lang="en-US" dirty="0">
                    <a:solidFill>
                      <a:schemeClr val="bg1"/>
                    </a:solidFill>
                  </a:rPr>
                  <a:t>... ￥ | 27 %</a:t>
                </a:r>
              </a:p>
            </p:txBody>
          </p:sp>
          <p:sp>
            <p:nvSpPr>
              <p:cNvPr id="55" name="淘宝-想搞设计PPT(倒卖必究)-55">
                <a:extLst>
                  <a:ext uri="{FF2B5EF4-FFF2-40B4-BE49-F238E27FC236}">
                    <a16:creationId xmlns:a16="http://schemas.microsoft.com/office/drawing/2014/main" id="{067D1C55-DC92-401E-8763-425CF5112FAC}"/>
                  </a:ext>
                </a:extLst>
              </p:cNvPr>
              <p:cNvSpPr/>
              <p:nvPr/>
            </p:nvSpPr>
            <p:spPr>
              <a:xfrm>
                <a:off x="8844516" y="2292819"/>
                <a:ext cx="2218661" cy="461665"/>
              </a:xfrm>
              <a:prstGeom prst="rect">
                <a:avLst/>
              </a:prstGeom>
            </p:spPr>
            <p:txBody>
              <a:bodyPr wrap="square" lIns="91440" tIns="45720" rIns="91440" bIns="45720" anchor="ctr">
                <a:normAutofit/>
              </a:bodyPr>
              <a:lstStyle/>
              <a:p>
                <a:pPr algn="ctr">
                  <a:lnSpc>
                    <a:spcPct val="150000"/>
                  </a:lnSpc>
                </a:pPr>
                <a:r>
                  <a:rPr lang="zh-CN" altLang="en-US" sz="1100" dirty="0">
                    <a:solidFill>
                      <a:schemeClr val="bg1"/>
                    </a:solidFill>
                  </a:rPr>
                  <a:t>点击添加文本</a:t>
                </a:r>
                <a:endParaRPr lang="en-US" altLang="zh-CN" sz="1100" dirty="0">
                  <a:solidFill>
                    <a:schemeClr val="bg1"/>
                  </a:solidFill>
                </a:endParaRPr>
              </a:p>
            </p:txBody>
          </p:sp>
        </p:grpSp>
        <p:grpSp>
          <p:nvGrpSpPr>
            <p:cNvPr id="45" name="iṣļiḋê">
              <a:extLst>
                <a:ext uri="{FF2B5EF4-FFF2-40B4-BE49-F238E27FC236}">
                  <a16:creationId xmlns:a16="http://schemas.microsoft.com/office/drawing/2014/main" id="{091A733F-1084-4FDC-9B9D-FA53DEE1D99D}"/>
                </a:ext>
              </a:extLst>
            </p:cNvPr>
            <p:cNvGrpSpPr/>
            <p:nvPr/>
          </p:nvGrpSpPr>
          <p:grpSpPr>
            <a:xfrm>
              <a:off x="9183851" y="3057571"/>
              <a:ext cx="2342707" cy="1096040"/>
              <a:chOff x="8782493" y="1737325"/>
              <a:chExt cx="2342707" cy="1096040"/>
            </a:xfrm>
          </p:grpSpPr>
          <p:sp>
            <p:nvSpPr>
              <p:cNvPr id="50" name="淘宝-想搞设计PPT(倒卖必究)-50">
                <a:extLst>
                  <a:ext uri="{FF2B5EF4-FFF2-40B4-BE49-F238E27FC236}">
                    <a16:creationId xmlns:a16="http://schemas.microsoft.com/office/drawing/2014/main" id="{8AC423C9-4BA3-4246-ADEF-C40389DB9975}"/>
                  </a:ext>
                </a:extLst>
              </p:cNvPr>
              <p:cNvSpPr/>
              <p:nvPr/>
            </p:nvSpPr>
            <p:spPr>
              <a:xfrm>
                <a:off x="8782493" y="1737325"/>
                <a:ext cx="2342707" cy="1096040"/>
              </a:xfrm>
              <a:prstGeom prst="roundRect">
                <a:avLst>
                  <a:gd name="adj" fmla="val 9815"/>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a:p>
            </p:txBody>
          </p:sp>
          <p:sp>
            <p:nvSpPr>
              <p:cNvPr id="51" name="淘宝-想搞设计PPT(倒卖必究)-51">
                <a:extLst>
                  <a:ext uri="{FF2B5EF4-FFF2-40B4-BE49-F238E27FC236}">
                    <a16:creationId xmlns:a16="http://schemas.microsoft.com/office/drawing/2014/main" id="{3E01AA1C-483A-4366-A77B-D202DD8BE047}"/>
                  </a:ext>
                </a:extLst>
              </p:cNvPr>
              <p:cNvSpPr/>
              <p:nvPr/>
            </p:nvSpPr>
            <p:spPr>
              <a:xfrm>
                <a:off x="8844516" y="1817673"/>
                <a:ext cx="2218661" cy="475146"/>
              </a:xfrm>
              <a:prstGeom prst="rect">
                <a:avLst/>
              </a:prstGeom>
            </p:spPr>
            <p:txBody>
              <a:bodyPr wrap="square" lIns="91440" tIns="45720" rIns="91440" bIns="45720" anchor="ctr">
                <a:normAutofit/>
              </a:bodyPr>
              <a:lstStyle/>
              <a:p>
                <a:pPr algn="ctr"/>
                <a:r>
                  <a:rPr lang="en-US" dirty="0">
                    <a:solidFill/>
                  </a:rPr>
                  <a:t>... ￥ | 54 %</a:t>
                </a:r>
              </a:p>
            </p:txBody>
          </p:sp>
          <p:sp>
            <p:nvSpPr>
              <p:cNvPr id="52" name="淘宝-想搞设计PPT(倒卖必究)-52">
                <a:extLst>
                  <a:ext uri="{FF2B5EF4-FFF2-40B4-BE49-F238E27FC236}">
                    <a16:creationId xmlns:a16="http://schemas.microsoft.com/office/drawing/2014/main" id="{90EFA1E7-B0B4-4B04-98DC-3409288483D3}"/>
                  </a:ext>
                </a:extLst>
              </p:cNvPr>
              <p:cNvSpPr/>
              <p:nvPr/>
            </p:nvSpPr>
            <p:spPr>
              <a:xfrm>
                <a:off x="8844516" y="2292819"/>
                <a:ext cx="2218661" cy="461665"/>
              </a:xfrm>
              <a:prstGeom prst="rect">
                <a:avLst/>
              </a:prstGeom>
            </p:spPr>
            <p:txBody>
              <a:bodyPr wrap="square" lIns="91440" tIns="45720" rIns="91440" bIns="45720" anchor="ctr">
                <a:normAutofit/>
              </a:bodyPr>
              <a:lstStyle/>
              <a:p>
                <a:pPr algn="ctr">
                  <a:lnSpc>
                    <a:spcPct val="150000"/>
                  </a:lnSpc>
                </a:pPr>
                <a:r>
                  <a:rPr lang="zh-CN" altLang="en-US" sz="1100" dirty="0">
                    <a:solidFill/>
                  </a:rPr>
                  <a:t>点击添加文本</a:t>
                </a:r>
                <a:endParaRPr lang="en-US" altLang="zh-CN" sz="1100" dirty="0"/>
              </a:p>
            </p:txBody>
          </p:sp>
        </p:grpSp>
        <p:grpSp>
          <p:nvGrpSpPr>
            <p:cNvPr id="46" name="iṧḷiďe">
              <a:extLst>
                <a:ext uri="{FF2B5EF4-FFF2-40B4-BE49-F238E27FC236}">
                  <a16:creationId xmlns:a16="http://schemas.microsoft.com/office/drawing/2014/main" id="{6E16DE70-CDB2-4C62-8ACB-1C3E95F2EE2B}"/>
                </a:ext>
              </a:extLst>
            </p:cNvPr>
            <p:cNvGrpSpPr/>
            <p:nvPr/>
          </p:nvGrpSpPr>
          <p:grpSpPr>
            <a:xfrm>
              <a:off x="9183851" y="4304265"/>
              <a:ext cx="2342707" cy="1096040"/>
              <a:chOff x="8782493" y="1737325"/>
              <a:chExt cx="2342707" cy="1096040"/>
            </a:xfrm>
          </p:grpSpPr>
          <p:sp>
            <p:nvSpPr>
              <p:cNvPr id="47" name="淘宝-想搞设计PPT(倒卖必究)-47">
                <a:extLst>
                  <a:ext uri="{FF2B5EF4-FFF2-40B4-BE49-F238E27FC236}">
                    <a16:creationId xmlns:a16="http://schemas.microsoft.com/office/drawing/2014/main" id="{60E69815-702B-4092-8FB5-BDF75FC609D7}"/>
                  </a:ext>
                </a:extLst>
              </p:cNvPr>
              <p:cNvSpPr/>
              <p:nvPr/>
            </p:nvSpPr>
            <p:spPr>
              <a:xfrm>
                <a:off x="8782493" y="1737325"/>
                <a:ext cx="2342707" cy="1096040"/>
              </a:xfrm>
              <a:prstGeom prst="roundRect">
                <a:avLst>
                  <a:gd name="adj" fmla="val 9815"/>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a:p>
            </p:txBody>
          </p:sp>
          <p:sp>
            <p:nvSpPr>
              <p:cNvPr id="48" name="淘宝-想搞设计PPT(倒卖必究)-48">
                <a:extLst>
                  <a:ext uri="{FF2B5EF4-FFF2-40B4-BE49-F238E27FC236}">
                    <a16:creationId xmlns:a16="http://schemas.microsoft.com/office/drawing/2014/main" id="{ABC8C8F1-94AE-4588-BAF5-7B47E80CA972}"/>
                  </a:ext>
                </a:extLst>
              </p:cNvPr>
              <p:cNvSpPr/>
              <p:nvPr/>
            </p:nvSpPr>
            <p:spPr>
              <a:xfrm>
                <a:off x="8844516" y="1817673"/>
                <a:ext cx="2218661" cy="475146"/>
              </a:xfrm>
              <a:prstGeom prst="rect">
                <a:avLst/>
              </a:prstGeom>
            </p:spPr>
            <p:txBody>
              <a:bodyPr wrap="square" lIns="91440" tIns="45720" rIns="91440" bIns="45720" anchor="ctr">
                <a:normAutofit/>
              </a:bodyPr>
              <a:lstStyle/>
              <a:p>
                <a:pPr algn="ctr"/>
                <a:r>
                  <a:rPr lang="en-US" dirty="0">
                    <a:solidFill/>
                  </a:rPr>
                  <a:t>... ￥ | 27 %</a:t>
                </a:r>
              </a:p>
            </p:txBody>
          </p:sp>
          <p:sp>
            <p:nvSpPr>
              <p:cNvPr id="49" name="淘宝-想搞设计PPT(倒卖必究)-49">
                <a:extLst>
                  <a:ext uri="{FF2B5EF4-FFF2-40B4-BE49-F238E27FC236}">
                    <a16:creationId xmlns:a16="http://schemas.microsoft.com/office/drawing/2014/main" id="{63642F56-F1C6-4876-B659-F1298F9E91FF}"/>
                  </a:ext>
                </a:extLst>
              </p:cNvPr>
              <p:cNvSpPr/>
              <p:nvPr/>
            </p:nvSpPr>
            <p:spPr>
              <a:xfrm>
                <a:off x="8844516" y="2292819"/>
                <a:ext cx="2218661" cy="461665"/>
              </a:xfrm>
              <a:prstGeom prst="rect">
                <a:avLst/>
              </a:prstGeom>
            </p:spPr>
            <p:txBody>
              <a:bodyPr wrap="square" lIns="91440" tIns="45720" rIns="91440" bIns="45720" anchor="ctr">
                <a:normAutofit/>
              </a:bodyPr>
              <a:lstStyle/>
              <a:p>
                <a:pPr algn="ctr">
                  <a:lnSpc>
                    <a:spcPct val="150000"/>
                  </a:lnSpc>
                </a:pPr>
                <a:r>
                  <a:rPr lang="zh-CN" altLang="en-US" sz="1100" dirty="0">
                    <a:solidFill/>
                  </a:rPr>
                  <a:t>点击添加文本</a:t>
                </a:r>
                <a:endParaRPr lang="en-US" altLang="zh-CN" sz="1100" dirty="0"/>
              </a:p>
            </p:txBody>
          </p:sp>
        </p:grpSp>
      </p:grpSp>
      <p:grpSp>
        <p:nvGrpSpPr>
          <p:cNvPr id="6" name="íṡľîḑè">
            <a:extLst>
              <a:ext uri="{FF2B5EF4-FFF2-40B4-BE49-F238E27FC236}">
                <a16:creationId xmlns:a16="http://schemas.microsoft.com/office/drawing/2014/main" id="{9F4C35EE-78BE-46BA-A860-07C1D40CAAAE}"/>
              </a:ext>
            </a:extLst>
          </p:cNvPr>
          <p:cNvGrpSpPr/>
          <p:nvPr/>
        </p:nvGrpSpPr>
        <p:grpSpPr>
          <a:xfrm>
            <a:off x="6219381" y="2436433"/>
            <a:ext cx="2423189" cy="3802441"/>
            <a:chOff x="9183851" y="1810877"/>
            <a:chExt cx="2342707" cy="3589428"/>
          </a:xfrm>
        </p:grpSpPr>
        <p:grpSp>
          <p:nvGrpSpPr>
            <p:cNvPr id="32" name="îSľidê">
              <a:extLst>
                <a:ext uri="{FF2B5EF4-FFF2-40B4-BE49-F238E27FC236}">
                  <a16:creationId xmlns:a16="http://schemas.microsoft.com/office/drawing/2014/main" id="{CAC60238-7DBA-4146-B30F-3927CB389B82}"/>
                </a:ext>
              </a:extLst>
            </p:cNvPr>
            <p:cNvGrpSpPr/>
            <p:nvPr/>
          </p:nvGrpSpPr>
          <p:grpSpPr>
            <a:xfrm>
              <a:off x="9183851" y="1810877"/>
              <a:ext cx="2342707" cy="1096040"/>
              <a:chOff x="8782493" y="1737325"/>
              <a:chExt cx="2342707" cy="1096040"/>
            </a:xfrm>
          </p:grpSpPr>
          <p:sp>
            <p:nvSpPr>
              <p:cNvPr id="41" name="淘宝-想搞设计PPT(倒卖必究)-41">
                <a:extLst>
                  <a:ext uri="{FF2B5EF4-FFF2-40B4-BE49-F238E27FC236}">
                    <a16:creationId xmlns:a16="http://schemas.microsoft.com/office/drawing/2014/main" id="{96FCB525-DE9B-41FA-8750-96F81B21C389}"/>
                  </a:ext>
                </a:extLst>
              </p:cNvPr>
              <p:cNvSpPr/>
              <p:nvPr/>
            </p:nvSpPr>
            <p:spPr>
              <a:xfrm>
                <a:off x="8782493" y="1737325"/>
                <a:ext cx="2342707" cy="1096040"/>
              </a:xfrm>
              <a:prstGeom prst="roundRect">
                <a:avLst>
                  <a:gd name="adj" fmla="val 9815"/>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a:p>
            </p:txBody>
          </p:sp>
          <p:sp>
            <p:nvSpPr>
              <p:cNvPr id="42" name="淘宝-想搞设计PPT(倒卖必究)-42">
                <a:extLst>
                  <a:ext uri="{FF2B5EF4-FFF2-40B4-BE49-F238E27FC236}">
                    <a16:creationId xmlns:a16="http://schemas.microsoft.com/office/drawing/2014/main" id="{B1C679D8-DBEC-4012-9D29-0D39DB5EC78B}"/>
                  </a:ext>
                </a:extLst>
              </p:cNvPr>
              <p:cNvSpPr/>
              <p:nvPr/>
            </p:nvSpPr>
            <p:spPr>
              <a:xfrm>
                <a:off x="8844516" y="1817673"/>
                <a:ext cx="2218661" cy="475146"/>
              </a:xfrm>
              <a:prstGeom prst="rect">
                <a:avLst/>
              </a:prstGeom>
            </p:spPr>
            <p:txBody>
              <a:bodyPr wrap="square" lIns="91440" tIns="45720" rIns="91440" bIns="45720" anchor="ctr">
                <a:normAutofit/>
              </a:bodyPr>
              <a:lstStyle/>
              <a:p>
                <a:pPr algn="ctr"/>
                <a:r>
                  <a:rPr lang="en-US" dirty="0">
                    <a:solidFill/>
                  </a:rPr>
                  <a:t>... ￥ | 27 %</a:t>
                </a:r>
              </a:p>
            </p:txBody>
          </p:sp>
          <p:sp>
            <p:nvSpPr>
              <p:cNvPr id="43" name="淘宝-想搞设计PPT(倒卖必究)-43">
                <a:extLst>
                  <a:ext uri="{FF2B5EF4-FFF2-40B4-BE49-F238E27FC236}">
                    <a16:creationId xmlns:a16="http://schemas.microsoft.com/office/drawing/2014/main" id="{7A6010C1-1C60-4921-9884-C20A7814A3DB}"/>
                  </a:ext>
                </a:extLst>
              </p:cNvPr>
              <p:cNvSpPr/>
              <p:nvPr/>
            </p:nvSpPr>
            <p:spPr>
              <a:xfrm>
                <a:off x="8844516" y="2292819"/>
                <a:ext cx="2218661" cy="461665"/>
              </a:xfrm>
              <a:prstGeom prst="rect">
                <a:avLst/>
              </a:prstGeom>
            </p:spPr>
            <p:txBody>
              <a:bodyPr wrap="square" lIns="91440" tIns="45720" rIns="91440" bIns="45720" anchor="ctr">
                <a:normAutofit/>
              </a:bodyPr>
              <a:lstStyle/>
              <a:p>
                <a:pPr algn="ctr">
                  <a:lnSpc>
                    <a:spcPct val="150000"/>
                  </a:lnSpc>
                </a:pPr>
                <a:r>
                  <a:rPr lang="zh-CN" altLang="en-US" sz="1100" dirty="0">
                    <a:solidFill/>
                  </a:rPr>
                  <a:t>点击添加文本</a:t>
                </a:r>
                <a:endParaRPr lang="en-US" altLang="zh-CN" sz="1100" dirty="0"/>
              </a:p>
            </p:txBody>
          </p:sp>
        </p:grpSp>
        <p:grpSp>
          <p:nvGrpSpPr>
            <p:cNvPr id="33" name="í$ḻîḍé">
              <a:extLst>
                <a:ext uri="{FF2B5EF4-FFF2-40B4-BE49-F238E27FC236}">
                  <a16:creationId xmlns:a16="http://schemas.microsoft.com/office/drawing/2014/main" id="{BF9F9F03-7B9D-4BC1-9C28-942FF8543914}"/>
                </a:ext>
              </a:extLst>
            </p:cNvPr>
            <p:cNvGrpSpPr/>
            <p:nvPr/>
          </p:nvGrpSpPr>
          <p:grpSpPr>
            <a:xfrm>
              <a:off x="9183851" y="3057571"/>
              <a:ext cx="2342707" cy="1096040"/>
              <a:chOff x="8782493" y="1737325"/>
              <a:chExt cx="2342707" cy="1096040"/>
            </a:xfrm>
          </p:grpSpPr>
          <p:sp>
            <p:nvSpPr>
              <p:cNvPr id="38" name="淘宝-想搞设计PPT(倒卖必究)-38">
                <a:extLst>
                  <a:ext uri="{FF2B5EF4-FFF2-40B4-BE49-F238E27FC236}">
                    <a16:creationId xmlns:a16="http://schemas.microsoft.com/office/drawing/2014/main" id="{646F2A30-7B24-481D-B152-779D3E3B9871}"/>
                  </a:ext>
                </a:extLst>
              </p:cNvPr>
              <p:cNvSpPr/>
              <p:nvPr/>
            </p:nvSpPr>
            <p:spPr>
              <a:xfrm>
                <a:off x="8782493" y="1737325"/>
                <a:ext cx="2342707" cy="1096040"/>
              </a:xfrm>
              <a:prstGeom prst="roundRect">
                <a:avLst>
                  <a:gd name="adj" fmla="val 9815"/>
                </a:avLst>
              </a:prstGeom>
              <a:solidFill>
                <a:srgbClr val="2696F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a:p>
            </p:txBody>
          </p:sp>
          <p:sp>
            <p:nvSpPr>
              <p:cNvPr id="39" name="淘宝-想搞设计PPT(倒卖必究)-39">
                <a:extLst>
                  <a:ext uri="{FF2B5EF4-FFF2-40B4-BE49-F238E27FC236}">
                    <a16:creationId xmlns:a16="http://schemas.microsoft.com/office/drawing/2014/main" id="{236E1DBC-D0B1-4C93-B1B6-D837F779E8D4}"/>
                  </a:ext>
                </a:extLst>
              </p:cNvPr>
              <p:cNvSpPr/>
              <p:nvPr/>
            </p:nvSpPr>
            <p:spPr>
              <a:xfrm>
                <a:off x="8844516" y="1817673"/>
                <a:ext cx="2218661" cy="475146"/>
              </a:xfrm>
              <a:prstGeom prst="rect">
                <a:avLst/>
              </a:prstGeom>
            </p:spPr>
            <p:txBody>
              <a:bodyPr wrap="square" lIns="91440" tIns="45720" rIns="91440" bIns="45720" anchor="ctr">
                <a:normAutofit/>
              </a:bodyPr>
              <a:lstStyle/>
              <a:p>
                <a:pPr algn="ctr"/>
                <a:r>
                  <a:rPr lang="en-US" dirty="0">
                    <a:solidFill>
                      <a:schemeClr val="bg1"/>
                    </a:solidFill>
                  </a:rPr>
                  <a:t>... ￥ | 54 %</a:t>
                </a:r>
              </a:p>
            </p:txBody>
          </p:sp>
          <p:sp>
            <p:nvSpPr>
              <p:cNvPr id="40" name="淘宝-想搞设计PPT(倒卖必究)-40">
                <a:extLst>
                  <a:ext uri="{FF2B5EF4-FFF2-40B4-BE49-F238E27FC236}">
                    <a16:creationId xmlns:a16="http://schemas.microsoft.com/office/drawing/2014/main" id="{1A62889E-6F6D-4716-ADE5-D8B2B6226BE1}"/>
                  </a:ext>
                </a:extLst>
              </p:cNvPr>
              <p:cNvSpPr/>
              <p:nvPr/>
            </p:nvSpPr>
            <p:spPr>
              <a:xfrm>
                <a:off x="8844516" y="2292819"/>
                <a:ext cx="2218661" cy="461665"/>
              </a:xfrm>
              <a:prstGeom prst="rect">
                <a:avLst/>
              </a:prstGeom>
            </p:spPr>
            <p:txBody>
              <a:bodyPr wrap="square" lIns="91440" tIns="45720" rIns="91440" bIns="45720" anchor="ctr">
                <a:normAutofit/>
              </a:bodyPr>
              <a:lstStyle/>
              <a:p>
                <a:pPr algn="ctr">
                  <a:lnSpc>
                    <a:spcPct val="150000"/>
                  </a:lnSpc>
                </a:pPr>
                <a:r>
                  <a:rPr lang="zh-CN" altLang="en-US" sz="1100" dirty="0">
                    <a:solidFill>
                      <a:schemeClr val="bg1"/>
                    </a:solidFill>
                  </a:rPr>
                  <a:t>点击添加文本</a:t>
                </a:r>
                <a:endParaRPr lang="en-US" altLang="zh-CN" sz="1100" dirty="0">
                  <a:solidFill>
                    <a:schemeClr val="bg1"/>
                  </a:solidFill>
                </a:endParaRPr>
              </a:p>
            </p:txBody>
          </p:sp>
        </p:grpSp>
        <p:grpSp>
          <p:nvGrpSpPr>
            <p:cNvPr id="34" name="í$ľiḍê">
              <a:extLst>
                <a:ext uri="{FF2B5EF4-FFF2-40B4-BE49-F238E27FC236}">
                  <a16:creationId xmlns:a16="http://schemas.microsoft.com/office/drawing/2014/main" id="{50FC072A-3D75-4879-A481-167779B7D47A}"/>
                </a:ext>
              </a:extLst>
            </p:cNvPr>
            <p:cNvGrpSpPr/>
            <p:nvPr/>
          </p:nvGrpSpPr>
          <p:grpSpPr>
            <a:xfrm>
              <a:off x="9183851" y="4304265"/>
              <a:ext cx="2342707" cy="1096040"/>
              <a:chOff x="8782493" y="1737325"/>
              <a:chExt cx="2342707" cy="1096040"/>
            </a:xfrm>
          </p:grpSpPr>
          <p:sp>
            <p:nvSpPr>
              <p:cNvPr id="35" name="淘宝-想搞设计PPT(倒卖必究)-35">
                <a:extLst>
                  <a:ext uri="{FF2B5EF4-FFF2-40B4-BE49-F238E27FC236}">
                    <a16:creationId xmlns:a16="http://schemas.microsoft.com/office/drawing/2014/main" id="{715F462D-16DB-4EF3-9028-C2A0F5E9B147}"/>
                  </a:ext>
                </a:extLst>
              </p:cNvPr>
              <p:cNvSpPr/>
              <p:nvPr/>
            </p:nvSpPr>
            <p:spPr>
              <a:xfrm>
                <a:off x="8782493" y="1737325"/>
                <a:ext cx="2342707" cy="1096040"/>
              </a:xfrm>
              <a:prstGeom prst="roundRect">
                <a:avLst>
                  <a:gd name="adj" fmla="val 9815"/>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a:p>
            </p:txBody>
          </p:sp>
          <p:sp>
            <p:nvSpPr>
              <p:cNvPr id="36" name="淘宝-想搞设计PPT(倒卖必究)-36">
                <a:extLst>
                  <a:ext uri="{FF2B5EF4-FFF2-40B4-BE49-F238E27FC236}">
                    <a16:creationId xmlns:a16="http://schemas.microsoft.com/office/drawing/2014/main" id="{A1D1657D-2021-4D1A-A491-5B4B88810E70}"/>
                  </a:ext>
                </a:extLst>
              </p:cNvPr>
              <p:cNvSpPr/>
              <p:nvPr/>
            </p:nvSpPr>
            <p:spPr>
              <a:xfrm>
                <a:off x="8844516" y="1817673"/>
                <a:ext cx="2218661" cy="475146"/>
              </a:xfrm>
              <a:prstGeom prst="rect">
                <a:avLst/>
              </a:prstGeom>
            </p:spPr>
            <p:txBody>
              <a:bodyPr wrap="square" lIns="91440" tIns="45720" rIns="91440" bIns="45720" anchor="ctr">
                <a:normAutofit/>
              </a:bodyPr>
              <a:lstStyle/>
              <a:p>
                <a:pPr algn="ctr"/>
                <a:r>
                  <a:rPr lang="en-US" dirty="0">
                    <a:solidFill/>
                  </a:rPr>
                  <a:t>... ￥ | 27 %</a:t>
                </a:r>
              </a:p>
            </p:txBody>
          </p:sp>
          <p:sp>
            <p:nvSpPr>
              <p:cNvPr id="37" name="淘宝-想搞设计PPT(倒卖必究)-37">
                <a:extLst>
                  <a:ext uri="{FF2B5EF4-FFF2-40B4-BE49-F238E27FC236}">
                    <a16:creationId xmlns:a16="http://schemas.microsoft.com/office/drawing/2014/main" id="{41A50B39-7E7F-41B3-8F62-9363F3A6F644}"/>
                  </a:ext>
                </a:extLst>
              </p:cNvPr>
              <p:cNvSpPr/>
              <p:nvPr/>
            </p:nvSpPr>
            <p:spPr>
              <a:xfrm>
                <a:off x="8844516" y="2292819"/>
                <a:ext cx="2218661" cy="461665"/>
              </a:xfrm>
              <a:prstGeom prst="rect">
                <a:avLst/>
              </a:prstGeom>
            </p:spPr>
            <p:txBody>
              <a:bodyPr wrap="square" lIns="91440" tIns="45720" rIns="91440" bIns="45720" anchor="ctr">
                <a:normAutofit/>
              </a:bodyPr>
              <a:lstStyle/>
              <a:p>
                <a:pPr algn="ctr">
                  <a:lnSpc>
                    <a:spcPct val="150000"/>
                  </a:lnSpc>
                </a:pPr>
                <a:r>
                  <a:rPr lang="zh-CN" altLang="en-US" sz="1100" dirty="0">
                    <a:solidFill/>
                  </a:rPr>
                  <a:t>点击添加文本</a:t>
                </a:r>
                <a:endParaRPr lang="en-US" altLang="zh-CN" sz="1100" dirty="0"/>
              </a:p>
            </p:txBody>
          </p:sp>
        </p:grpSp>
      </p:grpSp>
      <p:grpSp>
        <p:nvGrpSpPr>
          <p:cNvPr id="7" name="íṥḷïḓé">
            <a:extLst>
              <a:ext uri="{FF2B5EF4-FFF2-40B4-BE49-F238E27FC236}">
                <a16:creationId xmlns:a16="http://schemas.microsoft.com/office/drawing/2014/main" id="{A35FE3B4-12B2-49FE-AD0C-07F024EB296C}"/>
              </a:ext>
            </a:extLst>
          </p:cNvPr>
          <p:cNvGrpSpPr/>
          <p:nvPr/>
        </p:nvGrpSpPr>
        <p:grpSpPr>
          <a:xfrm>
            <a:off x="8889335" y="2436433"/>
            <a:ext cx="2423189" cy="3802441"/>
            <a:chOff x="9183851" y="1810877"/>
            <a:chExt cx="2342707" cy="3589428"/>
          </a:xfrm>
        </p:grpSpPr>
        <p:grpSp>
          <p:nvGrpSpPr>
            <p:cNvPr id="20" name="î$1ïde">
              <a:extLst>
                <a:ext uri="{FF2B5EF4-FFF2-40B4-BE49-F238E27FC236}">
                  <a16:creationId xmlns:a16="http://schemas.microsoft.com/office/drawing/2014/main" id="{32728F03-0F06-480D-9212-F898136FD817}"/>
                </a:ext>
              </a:extLst>
            </p:cNvPr>
            <p:cNvGrpSpPr/>
            <p:nvPr/>
          </p:nvGrpSpPr>
          <p:grpSpPr>
            <a:xfrm>
              <a:off x="9183851" y="1810877"/>
              <a:ext cx="2342707" cy="1096040"/>
              <a:chOff x="8782493" y="1737325"/>
              <a:chExt cx="2342707" cy="1096040"/>
            </a:xfrm>
          </p:grpSpPr>
          <p:sp>
            <p:nvSpPr>
              <p:cNvPr id="29" name="淘宝-想搞设计PPT(倒卖必究)-29">
                <a:extLst>
                  <a:ext uri="{FF2B5EF4-FFF2-40B4-BE49-F238E27FC236}">
                    <a16:creationId xmlns:a16="http://schemas.microsoft.com/office/drawing/2014/main" id="{CCC9BC56-442F-4690-8D5F-0E1FFC2E560F}"/>
                  </a:ext>
                </a:extLst>
              </p:cNvPr>
              <p:cNvSpPr/>
              <p:nvPr/>
            </p:nvSpPr>
            <p:spPr>
              <a:xfrm>
                <a:off x="8782493" y="1737325"/>
                <a:ext cx="2342707" cy="1096040"/>
              </a:xfrm>
              <a:prstGeom prst="roundRect">
                <a:avLst>
                  <a:gd name="adj" fmla="val 9815"/>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a:p>
            </p:txBody>
          </p:sp>
          <p:sp>
            <p:nvSpPr>
              <p:cNvPr id="30" name="淘宝-想搞设计PPT(倒卖必究)-30">
                <a:extLst>
                  <a:ext uri="{FF2B5EF4-FFF2-40B4-BE49-F238E27FC236}">
                    <a16:creationId xmlns:a16="http://schemas.microsoft.com/office/drawing/2014/main" id="{A0C630FD-8AF4-4107-879D-0997A931AD95}"/>
                  </a:ext>
                </a:extLst>
              </p:cNvPr>
              <p:cNvSpPr/>
              <p:nvPr/>
            </p:nvSpPr>
            <p:spPr>
              <a:xfrm>
                <a:off x="8844516" y="1817673"/>
                <a:ext cx="2218661" cy="475146"/>
              </a:xfrm>
              <a:prstGeom prst="rect">
                <a:avLst/>
              </a:prstGeom>
            </p:spPr>
            <p:txBody>
              <a:bodyPr wrap="square" lIns="91440" tIns="45720" rIns="91440" bIns="45720" anchor="ctr">
                <a:normAutofit/>
              </a:bodyPr>
              <a:lstStyle/>
              <a:p>
                <a:pPr algn="ctr"/>
                <a:r>
                  <a:rPr lang="en-US" dirty="0">
                    <a:solidFill/>
                  </a:rPr>
                  <a:t>... ￥ | 27 %</a:t>
                </a:r>
              </a:p>
            </p:txBody>
          </p:sp>
          <p:sp>
            <p:nvSpPr>
              <p:cNvPr id="31" name="淘宝-想搞设计PPT(倒卖必究)-31">
                <a:extLst>
                  <a:ext uri="{FF2B5EF4-FFF2-40B4-BE49-F238E27FC236}">
                    <a16:creationId xmlns:a16="http://schemas.microsoft.com/office/drawing/2014/main" id="{0C78652A-DEA5-4F04-B76E-2AA4B3CD9F7A}"/>
                  </a:ext>
                </a:extLst>
              </p:cNvPr>
              <p:cNvSpPr/>
              <p:nvPr/>
            </p:nvSpPr>
            <p:spPr>
              <a:xfrm>
                <a:off x="8844516" y="2292819"/>
                <a:ext cx="2218661" cy="461665"/>
              </a:xfrm>
              <a:prstGeom prst="rect">
                <a:avLst/>
              </a:prstGeom>
            </p:spPr>
            <p:txBody>
              <a:bodyPr wrap="square" lIns="91440" tIns="45720" rIns="91440" bIns="45720" anchor="ctr">
                <a:normAutofit/>
              </a:bodyPr>
              <a:lstStyle/>
              <a:p>
                <a:pPr algn="ctr">
                  <a:lnSpc>
                    <a:spcPct val="150000"/>
                  </a:lnSpc>
                </a:pPr>
                <a:r>
                  <a:rPr lang="zh-CN" altLang="en-US" sz="1100" dirty="0">
                    <a:solidFill/>
                  </a:rPr>
                  <a:t>点击添加文本</a:t>
                </a:r>
                <a:endParaRPr lang="en-US" altLang="zh-CN" sz="1100" dirty="0"/>
              </a:p>
            </p:txBody>
          </p:sp>
        </p:grpSp>
        <p:grpSp>
          <p:nvGrpSpPr>
            <p:cNvPr id="21" name="i$ḻiḋé">
              <a:extLst>
                <a:ext uri="{FF2B5EF4-FFF2-40B4-BE49-F238E27FC236}">
                  <a16:creationId xmlns:a16="http://schemas.microsoft.com/office/drawing/2014/main" id="{93B7E69F-5FA3-455D-A388-6B7914E18BDE}"/>
                </a:ext>
              </a:extLst>
            </p:cNvPr>
            <p:cNvGrpSpPr/>
            <p:nvPr/>
          </p:nvGrpSpPr>
          <p:grpSpPr>
            <a:xfrm>
              <a:off x="9183851" y="3057571"/>
              <a:ext cx="2342707" cy="1096040"/>
              <a:chOff x="8782493" y="1737325"/>
              <a:chExt cx="2342707" cy="1096040"/>
            </a:xfrm>
          </p:grpSpPr>
          <p:sp>
            <p:nvSpPr>
              <p:cNvPr id="26" name="淘宝-想搞设计PPT(倒卖必究)-26">
                <a:extLst>
                  <a:ext uri="{FF2B5EF4-FFF2-40B4-BE49-F238E27FC236}">
                    <a16:creationId xmlns:a16="http://schemas.microsoft.com/office/drawing/2014/main" id="{D5FEEC1E-BC38-4B04-A927-0FCDA8BDA61E}"/>
                  </a:ext>
                </a:extLst>
              </p:cNvPr>
              <p:cNvSpPr/>
              <p:nvPr/>
            </p:nvSpPr>
            <p:spPr>
              <a:xfrm>
                <a:off x="8782493" y="1737325"/>
                <a:ext cx="2342707" cy="1096040"/>
              </a:xfrm>
              <a:prstGeom prst="roundRect">
                <a:avLst>
                  <a:gd name="adj" fmla="val 9815"/>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a:p>
            </p:txBody>
          </p:sp>
          <p:sp>
            <p:nvSpPr>
              <p:cNvPr id="27" name="淘宝-想搞设计PPT(倒卖必究)-27">
                <a:extLst>
                  <a:ext uri="{FF2B5EF4-FFF2-40B4-BE49-F238E27FC236}">
                    <a16:creationId xmlns:a16="http://schemas.microsoft.com/office/drawing/2014/main" id="{F30BC157-5654-47C3-B2A9-0FB4DA857C3D}"/>
                  </a:ext>
                </a:extLst>
              </p:cNvPr>
              <p:cNvSpPr/>
              <p:nvPr/>
            </p:nvSpPr>
            <p:spPr>
              <a:xfrm>
                <a:off x="8844516" y="1817673"/>
                <a:ext cx="2218661" cy="475146"/>
              </a:xfrm>
              <a:prstGeom prst="rect">
                <a:avLst/>
              </a:prstGeom>
            </p:spPr>
            <p:txBody>
              <a:bodyPr wrap="square" lIns="91440" tIns="45720" rIns="91440" bIns="45720" anchor="ctr">
                <a:normAutofit/>
              </a:bodyPr>
              <a:lstStyle/>
              <a:p>
                <a:pPr algn="ctr"/>
                <a:r>
                  <a:rPr lang="en-US" dirty="0">
                    <a:solidFill/>
                  </a:rPr>
                  <a:t>... ￥ | 54 %</a:t>
                </a:r>
              </a:p>
            </p:txBody>
          </p:sp>
          <p:sp>
            <p:nvSpPr>
              <p:cNvPr id="28" name="淘宝-想搞设计PPT(倒卖必究)-28">
                <a:extLst>
                  <a:ext uri="{FF2B5EF4-FFF2-40B4-BE49-F238E27FC236}">
                    <a16:creationId xmlns:a16="http://schemas.microsoft.com/office/drawing/2014/main" id="{43ECDD48-6C68-445F-93B5-138006CF798C}"/>
                  </a:ext>
                </a:extLst>
              </p:cNvPr>
              <p:cNvSpPr/>
              <p:nvPr/>
            </p:nvSpPr>
            <p:spPr>
              <a:xfrm>
                <a:off x="8844516" y="2292819"/>
                <a:ext cx="2218661" cy="461665"/>
              </a:xfrm>
              <a:prstGeom prst="rect">
                <a:avLst/>
              </a:prstGeom>
            </p:spPr>
            <p:txBody>
              <a:bodyPr wrap="square" lIns="91440" tIns="45720" rIns="91440" bIns="45720" anchor="ctr">
                <a:normAutofit/>
              </a:bodyPr>
              <a:lstStyle/>
              <a:p>
                <a:pPr algn="ctr">
                  <a:lnSpc>
                    <a:spcPct val="150000"/>
                  </a:lnSpc>
                </a:pPr>
                <a:r>
                  <a:rPr lang="zh-CN" altLang="en-US" sz="1100" dirty="0">
                    <a:solidFill/>
                  </a:rPr>
                  <a:t>点击添加文本</a:t>
                </a:r>
                <a:endParaRPr lang="en-US" altLang="zh-CN" sz="1100" dirty="0"/>
              </a:p>
            </p:txBody>
          </p:sp>
        </p:grpSp>
        <p:grpSp>
          <p:nvGrpSpPr>
            <p:cNvPr id="22" name="îşļîḓe">
              <a:extLst>
                <a:ext uri="{FF2B5EF4-FFF2-40B4-BE49-F238E27FC236}">
                  <a16:creationId xmlns:a16="http://schemas.microsoft.com/office/drawing/2014/main" id="{FDDAB5C4-1D70-4CA6-A3F3-3255C975E6CD}"/>
                </a:ext>
              </a:extLst>
            </p:cNvPr>
            <p:cNvGrpSpPr/>
            <p:nvPr/>
          </p:nvGrpSpPr>
          <p:grpSpPr>
            <a:xfrm>
              <a:off x="9183851" y="4304265"/>
              <a:ext cx="2342707" cy="1096040"/>
              <a:chOff x="8782493" y="1737325"/>
              <a:chExt cx="2342707" cy="1096040"/>
            </a:xfrm>
          </p:grpSpPr>
          <p:sp>
            <p:nvSpPr>
              <p:cNvPr id="23" name="淘宝-想搞设计PPT(倒卖必究)-23">
                <a:extLst>
                  <a:ext uri="{FF2B5EF4-FFF2-40B4-BE49-F238E27FC236}">
                    <a16:creationId xmlns:a16="http://schemas.microsoft.com/office/drawing/2014/main" id="{A22B4FD2-4DBE-42F4-AFF4-8556C22F012E}"/>
                  </a:ext>
                </a:extLst>
              </p:cNvPr>
              <p:cNvSpPr/>
              <p:nvPr/>
            </p:nvSpPr>
            <p:spPr>
              <a:xfrm>
                <a:off x="8782493" y="1737325"/>
                <a:ext cx="2342707" cy="1096040"/>
              </a:xfrm>
              <a:prstGeom prst="roundRect">
                <a:avLst>
                  <a:gd name="adj" fmla="val 9815"/>
                </a:avLst>
              </a:prstGeom>
              <a:solidFill>
                <a:srgbClr val="2696F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a:solidFill>
                    <a:schemeClr val="bg1"/>
                  </a:solidFill>
                </a:endParaRPr>
              </a:p>
            </p:txBody>
          </p:sp>
          <p:sp>
            <p:nvSpPr>
              <p:cNvPr id="24" name="淘宝-想搞设计PPT(倒卖必究)-24">
                <a:extLst>
                  <a:ext uri="{FF2B5EF4-FFF2-40B4-BE49-F238E27FC236}">
                    <a16:creationId xmlns:a16="http://schemas.microsoft.com/office/drawing/2014/main" id="{218452BE-C917-42F6-82BE-AFFB458BE0D4}"/>
                  </a:ext>
                </a:extLst>
              </p:cNvPr>
              <p:cNvSpPr/>
              <p:nvPr/>
            </p:nvSpPr>
            <p:spPr>
              <a:xfrm>
                <a:off x="8844516" y="1817673"/>
                <a:ext cx="2218661" cy="475146"/>
              </a:xfrm>
              <a:prstGeom prst="rect">
                <a:avLst/>
              </a:prstGeom>
            </p:spPr>
            <p:txBody>
              <a:bodyPr wrap="square" lIns="91440" tIns="45720" rIns="91440" bIns="45720" anchor="ctr">
                <a:normAutofit/>
              </a:bodyPr>
              <a:lstStyle/>
              <a:p>
                <a:pPr algn="ctr"/>
                <a:r>
                  <a:rPr lang="en-US" dirty="0">
                    <a:solidFill>
                      <a:schemeClr val="bg1"/>
                    </a:solidFill>
                  </a:rPr>
                  <a:t>... ￥ | 27 %</a:t>
                </a:r>
              </a:p>
            </p:txBody>
          </p:sp>
          <p:sp>
            <p:nvSpPr>
              <p:cNvPr id="25" name="淘宝-想搞设计PPT(倒卖必究)-25">
                <a:extLst>
                  <a:ext uri="{FF2B5EF4-FFF2-40B4-BE49-F238E27FC236}">
                    <a16:creationId xmlns:a16="http://schemas.microsoft.com/office/drawing/2014/main" id="{710D7E6A-57E3-4EF4-9494-6DE86F9AA21C}"/>
                  </a:ext>
                </a:extLst>
              </p:cNvPr>
              <p:cNvSpPr/>
              <p:nvPr/>
            </p:nvSpPr>
            <p:spPr>
              <a:xfrm>
                <a:off x="8844516" y="2292819"/>
                <a:ext cx="2218661" cy="461665"/>
              </a:xfrm>
              <a:prstGeom prst="rect">
                <a:avLst/>
              </a:prstGeom>
            </p:spPr>
            <p:txBody>
              <a:bodyPr wrap="square" lIns="91440" tIns="45720" rIns="91440" bIns="45720" anchor="ctr">
                <a:normAutofit/>
              </a:bodyPr>
              <a:lstStyle/>
              <a:p>
                <a:pPr algn="ctr">
                  <a:lnSpc>
                    <a:spcPct val="150000"/>
                  </a:lnSpc>
                </a:pPr>
                <a:r>
                  <a:rPr lang="zh-CN" altLang="en-US" sz="1100" dirty="0">
                    <a:solidFill>
                      <a:schemeClr val="bg1"/>
                    </a:solidFill>
                  </a:rPr>
                  <a:t>点击添加文本</a:t>
                </a:r>
                <a:endParaRPr lang="en-US" altLang="zh-CN" sz="1100" dirty="0">
                  <a:solidFill>
                    <a:schemeClr val="bg1"/>
                  </a:solidFill>
                </a:endParaRPr>
              </a:p>
            </p:txBody>
          </p:sp>
        </p:grpSp>
      </p:grpSp>
      <p:sp>
        <p:nvSpPr>
          <p:cNvPr id="8" name="淘宝-想搞设计PPT(倒卖必究)-8">
            <a:extLst>
              <a:ext uri="{FF2B5EF4-FFF2-40B4-BE49-F238E27FC236}">
                <a16:creationId xmlns:a16="http://schemas.microsoft.com/office/drawing/2014/main" id="{286664B1-EB40-407B-AEEC-3215F4D74ACF}"/>
              </a:ext>
            </a:extLst>
          </p:cNvPr>
          <p:cNvSpPr txBox="1"/>
          <p:nvPr/>
        </p:nvSpPr>
        <p:spPr bwMode="auto">
          <a:xfrm>
            <a:off x="879475" y="1883948"/>
            <a:ext cx="2423189" cy="365952"/>
          </a:xfrm>
          <a:prstGeom prst="rect">
            <a:avLst/>
          </a:prstGeom>
          <a:noFill/>
          <a:ln>
            <a:noFill/>
          </a:ln>
        </p:spPr>
        <p:txBody>
          <a:bodyPr wrap="square" lIns="91440" tIns="45720" rIns="91440" bIns="45720" anchor="b"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eaLnBrk="1" hangingPunct="1">
              <a:lnSpc>
                <a:spcPct val="100000"/>
              </a:lnSpc>
              <a:spcBef>
                <a:spcPct val="0"/>
              </a:spcBef>
              <a:buFontTx/>
              <a:buNone/>
            </a:pPr>
            <a:r>
              <a:rPr lang="zh-CN" altLang="en-US" b="1" dirty="0">
                <a:solidFill/>
              </a:rPr>
              <a:t>标题内容</a:t>
            </a:r>
            <a:endParaRPr lang="en-US" altLang="zh-CN" b="1" dirty="0"/>
          </a:p>
        </p:txBody>
      </p:sp>
      <p:cxnSp>
        <p:nvCxnSpPr>
          <p:cNvPr id="9" name="淘宝-想搞设计PPT(倒卖必究)-9">
            <a:extLst>
              <a:ext uri="{FF2B5EF4-FFF2-40B4-BE49-F238E27FC236}">
                <a16:creationId xmlns:a16="http://schemas.microsoft.com/office/drawing/2014/main" id="{534852A2-8147-4044-B33E-18C5EF4EE267}"/>
              </a:ext>
            </a:extLst>
          </p:cNvPr>
          <p:cNvCxnSpPr>
            <a:cxnSpLocks/>
          </p:cNvCxnSpPr>
          <p:nvPr/>
        </p:nvCxnSpPr>
        <p:spPr>
          <a:xfrm>
            <a:off x="879475" y="2274379"/>
            <a:ext cx="2423189" cy="0"/>
          </a:xfrm>
          <a:prstGeom prst="line">
            <a:avLst/>
          </a:prstGeom>
          <a:ln w="19050" cap="rnd">
            <a:solidFill>
              <a:srgbClr val="BFBFBF"/>
            </a:solidFill>
            <a:round/>
          </a:ln>
        </p:spPr>
        <p:style>
          <a:lnRef idx="1">
            <a:schemeClr val="accent1"/>
          </a:lnRef>
          <a:fillRef idx="0">
            <a:schemeClr val="accent1"/>
          </a:fillRef>
          <a:effectRef idx="0">
            <a:schemeClr val="accent1"/>
          </a:effectRef>
          <a:fontRef idx="minor">
            <a:schemeClr val="tx1"/>
          </a:fontRef>
        </p:style>
      </p:cxnSp>
      <p:sp>
        <p:nvSpPr>
          <p:cNvPr id="10" name="淘宝-想搞设计PPT(倒卖必究)-10">
            <a:extLst>
              <a:ext uri="{FF2B5EF4-FFF2-40B4-BE49-F238E27FC236}">
                <a16:creationId xmlns:a16="http://schemas.microsoft.com/office/drawing/2014/main" id="{D4890A7A-5870-4043-B5B0-1C163AD3E115}"/>
              </a:ext>
            </a:extLst>
          </p:cNvPr>
          <p:cNvSpPr txBox="1"/>
          <p:nvPr/>
        </p:nvSpPr>
        <p:spPr bwMode="auto">
          <a:xfrm>
            <a:off x="3549429" y="1883948"/>
            <a:ext cx="2423189" cy="365952"/>
          </a:xfrm>
          <a:prstGeom prst="rect">
            <a:avLst/>
          </a:prstGeom>
          <a:noFill/>
          <a:ln>
            <a:noFill/>
          </a:ln>
        </p:spPr>
        <p:txBody>
          <a:bodyPr wrap="square" lIns="91440" tIns="45720" rIns="91440" bIns="45720" anchor="b"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a:spcBef>
                <a:spcPct val="0"/>
              </a:spcBef>
            </a:pPr>
            <a:r>
              <a:rPr lang="zh-CN" altLang="en-US" b="1" dirty="0">
                <a:solidFill/>
              </a:rPr>
              <a:t>标题内容</a:t>
            </a:r>
            <a:endParaRPr lang="en-US" altLang="zh-CN" b="1" dirty="0"/>
          </a:p>
        </p:txBody>
      </p:sp>
      <p:cxnSp>
        <p:nvCxnSpPr>
          <p:cNvPr id="11" name="淘宝-想搞设计PPT(倒卖必究)-11">
            <a:extLst>
              <a:ext uri="{FF2B5EF4-FFF2-40B4-BE49-F238E27FC236}">
                <a16:creationId xmlns:a16="http://schemas.microsoft.com/office/drawing/2014/main" id="{B8365C40-A428-48D3-87FE-8110BC4DD664}"/>
              </a:ext>
            </a:extLst>
          </p:cNvPr>
          <p:cNvCxnSpPr>
            <a:cxnSpLocks/>
          </p:cNvCxnSpPr>
          <p:nvPr/>
        </p:nvCxnSpPr>
        <p:spPr>
          <a:xfrm>
            <a:off x="3549429" y="2274379"/>
            <a:ext cx="2423189" cy="0"/>
          </a:xfrm>
          <a:prstGeom prst="line">
            <a:avLst/>
          </a:prstGeom>
          <a:ln w="19050" cap="rnd">
            <a:solidFill>
              <a:srgbClr val="BFBFBF"/>
            </a:solidFill>
            <a:round/>
          </a:ln>
        </p:spPr>
        <p:style>
          <a:lnRef idx="1">
            <a:schemeClr val="accent1"/>
          </a:lnRef>
          <a:fillRef idx="0">
            <a:schemeClr val="accent1"/>
          </a:fillRef>
          <a:effectRef idx="0">
            <a:schemeClr val="accent1"/>
          </a:effectRef>
          <a:fontRef idx="minor">
            <a:schemeClr val="tx1"/>
          </a:fontRef>
        </p:style>
      </p:cxnSp>
      <p:sp>
        <p:nvSpPr>
          <p:cNvPr id="12" name="淘宝-想搞设计PPT(倒卖必究)-12">
            <a:extLst>
              <a:ext uri="{FF2B5EF4-FFF2-40B4-BE49-F238E27FC236}">
                <a16:creationId xmlns:a16="http://schemas.microsoft.com/office/drawing/2014/main" id="{3C175A87-2470-4911-B2B2-D1904A037AA1}"/>
              </a:ext>
            </a:extLst>
          </p:cNvPr>
          <p:cNvSpPr txBox="1"/>
          <p:nvPr/>
        </p:nvSpPr>
        <p:spPr bwMode="auto">
          <a:xfrm>
            <a:off x="6219382" y="1883948"/>
            <a:ext cx="2423189" cy="365952"/>
          </a:xfrm>
          <a:prstGeom prst="rect">
            <a:avLst/>
          </a:prstGeom>
          <a:noFill/>
          <a:ln>
            <a:noFill/>
          </a:ln>
        </p:spPr>
        <p:txBody>
          <a:bodyPr wrap="square" lIns="91440" tIns="45720" rIns="91440" bIns="45720" anchor="b"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a:spcBef>
                <a:spcPct val="0"/>
              </a:spcBef>
            </a:pPr>
            <a:r>
              <a:rPr lang="zh-CN" altLang="en-US" b="1" dirty="0">
                <a:solidFill/>
              </a:rPr>
              <a:t>标题内容</a:t>
            </a:r>
            <a:endParaRPr lang="en-US" altLang="zh-CN" b="1" dirty="0"/>
          </a:p>
        </p:txBody>
      </p:sp>
      <p:cxnSp>
        <p:nvCxnSpPr>
          <p:cNvPr id="13" name="淘宝-想搞设计PPT(倒卖必究)-13">
            <a:extLst>
              <a:ext uri="{FF2B5EF4-FFF2-40B4-BE49-F238E27FC236}">
                <a16:creationId xmlns:a16="http://schemas.microsoft.com/office/drawing/2014/main" id="{86BB114A-222C-429D-87C6-BA937A1C9330}"/>
              </a:ext>
            </a:extLst>
          </p:cNvPr>
          <p:cNvCxnSpPr>
            <a:cxnSpLocks/>
          </p:cNvCxnSpPr>
          <p:nvPr/>
        </p:nvCxnSpPr>
        <p:spPr>
          <a:xfrm>
            <a:off x="6219382" y="2274379"/>
            <a:ext cx="2423189" cy="0"/>
          </a:xfrm>
          <a:prstGeom prst="line">
            <a:avLst/>
          </a:prstGeom>
          <a:ln w="19050" cap="rnd">
            <a:solidFill>
              <a:srgbClr val="BFBFBF"/>
            </a:solidFill>
            <a:round/>
          </a:ln>
        </p:spPr>
        <p:style>
          <a:lnRef idx="1">
            <a:schemeClr val="accent1"/>
          </a:lnRef>
          <a:fillRef idx="0">
            <a:schemeClr val="accent1"/>
          </a:fillRef>
          <a:effectRef idx="0">
            <a:schemeClr val="accent1"/>
          </a:effectRef>
          <a:fontRef idx="minor">
            <a:schemeClr val="tx1"/>
          </a:fontRef>
        </p:style>
      </p:cxnSp>
      <p:sp>
        <p:nvSpPr>
          <p:cNvPr id="14" name="淘宝-想搞设计PPT(倒卖必究)-14">
            <a:extLst>
              <a:ext uri="{FF2B5EF4-FFF2-40B4-BE49-F238E27FC236}">
                <a16:creationId xmlns:a16="http://schemas.microsoft.com/office/drawing/2014/main" id="{7657CAFF-A897-479F-BC67-72CB87189726}"/>
              </a:ext>
            </a:extLst>
          </p:cNvPr>
          <p:cNvSpPr txBox="1"/>
          <p:nvPr/>
        </p:nvSpPr>
        <p:spPr bwMode="auto">
          <a:xfrm>
            <a:off x="8889336" y="1883948"/>
            <a:ext cx="2423189" cy="365952"/>
          </a:xfrm>
          <a:prstGeom prst="rect">
            <a:avLst/>
          </a:prstGeom>
          <a:noFill/>
          <a:ln>
            <a:noFill/>
          </a:ln>
        </p:spPr>
        <p:txBody>
          <a:bodyPr wrap="square" lIns="91440" tIns="45720" rIns="91440" bIns="45720" anchor="b"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a:spcBef>
                <a:spcPct val="0"/>
              </a:spcBef>
            </a:pPr>
            <a:r>
              <a:rPr lang="zh-CN" altLang="en-US" b="1" dirty="0">
                <a:solidFill/>
              </a:rPr>
              <a:t>标题内容</a:t>
            </a:r>
            <a:endParaRPr lang="en-US" altLang="zh-CN" b="1" dirty="0"/>
          </a:p>
        </p:txBody>
      </p:sp>
      <p:cxnSp>
        <p:nvCxnSpPr>
          <p:cNvPr id="15" name="淘宝-想搞设计PPT(倒卖必究)-15">
            <a:extLst>
              <a:ext uri="{FF2B5EF4-FFF2-40B4-BE49-F238E27FC236}">
                <a16:creationId xmlns:a16="http://schemas.microsoft.com/office/drawing/2014/main" id="{3BCD87E9-1B56-4493-B0E0-52C58D4C0DC7}"/>
              </a:ext>
            </a:extLst>
          </p:cNvPr>
          <p:cNvCxnSpPr>
            <a:cxnSpLocks/>
          </p:cNvCxnSpPr>
          <p:nvPr/>
        </p:nvCxnSpPr>
        <p:spPr>
          <a:xfrm>
            <a:off x="8889336" y="2274379"/>
            <a:ext cx="2423189" cy="0"/>
          </a:xfrm>
          <a:prstGeom prst="line">
            <a:avLst/>
          </a:prstGeom>
          <a:ln w="19050" cap="rnd">
            <a:solidFill>
              <a:srgbClr val="BFBFBF"/>
            </a:solidFill>
            <a:round/>
          </a:ln>
        </p:spPr>
        <p:style>
          <a:lnRef idx="1">
            <a:schemeClr val="accent1"/>
          </a:lnRef>
          <a:fillRef idx="0">
            <a:schemeClr val="accent1"/>
          </a:fillRef>
          <a:effectRef idx="0">
            <a:schemeClr val="accent1"/>
          </a:effectRef>
          <a:fontRef idx="minor">
            <a:schemeClr val="tx1"/>
          </a:fontRef>
        </p:style>
      </p:cxnSp>
      <p:sp>
        <p:nvSpPr>
          <p:cNvPr id="16" name="淘宝-想搞设计PPT(倒卖必究)-16">
            <a:extLst>
              <a:ext uri="{FF2B5EF4-FFF2-40B4-BE49-F238E27FC236}">
                <a16:creationId xmlns:a16="http://schemas.microsoft.com/office/drawing/2014/main" id="{A12FE86E-A124-4402-AD29-197ECD96CC8E}"/>
              </a:ext>
            </a:extLst>
          </p:cNvPr>
          <p:cNvSpPr/>
          <p:nvPr/>
        </p:nvSpPr>
        <p:spPr>
          <a:xfrm>
            <a:off x="1994483" y="1442086"/>
            <a:ext cx="344886" cy="369402"/>
          </a:xfrm>
          <a:custGeom>
            <a:avLst/>
            <a:gdLst>
              <a:gd name="connsiteX0" fmla="*/ 458586 w 565731"/>
              <a:gd name="connsiteY0" fmla="*/ 166887 h 605945"/>
              <a:gd name="connsiteX1" fmla="*/ 538915 w 565731"/>
              <a:gd name="connsiteY1" fmla="*/ 182885 h 605945"/>
              <a:gd name="connsiteX2" fmla="*/ 541140 w 565731"/>
              <a:gd name="connsiteY2" fmla="*/ 184218 h 605945"/>
              <a:gd name="connsiteX3" fmla="*/ 544478 w 565731"/>
              <a:gd name="connsiteY3" fmla="*/ 186217 h 605945"/>
              <a:gd name="connsiteX4" fmla="*/ 546703 w 565731"/>
              <a:gd name="connsiteY4" fmla="*/ 188884 h 605945"/>
              <a:gd name="connsiteX5" fmla="*/ 548929 w 565731"/>
              <a:gd name="connsiteY5" fmla="*/ 191772 h 605945"/>
              <a:gd name="connsiteX6" fmla="*/ 550041 w 565731"/>
              <a:gd name="connsiteY6" fmla="*/ 195549 h 605945"/>
              <a:gd name="connsiteX7" fmla="*/ 550931 w 565731"/>
              <a:gd name="connsiteY7" fmla="*/ 198215 h 605945"/>
              <a:gd name="connsiteX8" fmla="*/ 565617 w 565731"/>
              <a:gd name="connsiteY8" fmla="*/ 331082 h 605945"/>
              <a:gd name="connsiteX9" fmla="*/ 549374 w 565731"/>
              <a:gd name="connsiteY9" fmla="*/ 351301 h 605945"/>
              <a:gd name="connsiteX10" fmla="*/ 547371 w 565731"/>
              <a:gd name="connsiteY10" fmla="*/ 351524 h 605945"/>
              <a:gd name="connsiteX11" fmla="*/ 528902 w 565731"/>
              <a:gd name="connsiteY11" fmla="*/ 335082 h 605945"/>
              <a:gd name="connsiteX12" fmla="*/ 515551 w 565731"/>
              <a:gd name="connsiteY12" fmla="*/ 213991 h 605945"/>
              <a:gd name="connsiteX13" fmla="*/ 510433 w 565731"/>
              <a:gd name="connsiteY13" fmla="*/ 212657 h 605945"/>
              <a:gd name="connsiteX14" fmla="*/ 510433 w 565731"/>
              <a:gd name="connsiteY14" fmla="*/ 338415 h 605945"/>
              <a:gd name="connsiteX15" fmla="*/ 525119 w 565731"/>
              <a:gd name="connsiteY15" fmla="*/ 521051 h 605945"/>
              <a:gd name="connsiteX16" fmla="*/ 504647 w 565731"/>
              <a:gd name="connsiteY16" fmla="*/ 544825 h 605945"/>
              <a:gd name="connsiteX17" fmla="*/ 502867 w 565731"/>
              <a:gd name="connsiteY17" fmla="*/ 545047 h 605945"/>
              <a:gd name="connsiteX18" fmla="*/ 480838 w 565731"/>
              <a:gd name="connsiteY18" fmla="*/ 524606 h 605945"/>
              <a:gd name="connsiteX19" fmla="*/ 467487 w 565731"/>
              <a:gd name="connsiteY19" fmla="*/ 359522 h 605945"/>
              <a:gd name="connsiteX20" fmla="*/ 458586 w 565731"/>
              <a:gd name="connsiteY20" fmla="*/ 361522 h 605945"/>
              <a:gd name="connsiteX21" fmla="*/ 449685 w 565731"/>
              <a:gd name="connsiteY21" fmla="*/ 359522 h 605945"/>
              <a:gd name="connsiteX22" fmla="*/ 436334 w 565731"/>
              <a:gd name="connsiteY22" fmla="*/ 524606 h 605945"/>
              <a:gd name="connsiteX23" fmla="*/ 414305 w 565731"/>
              <a:gd name="connsiteY23" fmla="*/ 545047 h 605945"/>
              <a:gd name="connsiteX24" fmla="*/ 412525 w 565731"/>
              <a:gd name="connsiteY24" fmla="*/ 544825 h 605945"/>
              <a:gd name="connsiteX25" fmla="*/ 392276 w 565731"/>
              <a:gd name="connsiteY25" fmla="*/ 521051 h 605945"/>
              <a:gd name="connsiteX26" fmla="*/ 403402 w 565731"/>
              <a:gd name="connsiteY26" fmla="*/ 380852 h 605945"/>
              <a:gd name="connsiteX27" fmla="*/ 426321 w 565731"/>
              <a:gd name="connsiteY27" fmla="*/ 366632 h 605945"/>
              <a:gd name="connsiteX28" fmla="*/ 435222 w 565731"/>
              <a:gd name="connsiteY28" fmla="*/ 335971 h 605945"/>
              <a:gd name="connsiteX29" fmla="*/ 416975 w 565731"/>
              <a:gd name="connsiteY29" fmla="*/ 171998 h 605945"/>
              <a:gd name="connsiteX30" fmla="*/ 458586 w 565731"/>
              <a:gd name="connsiteY30" fmla="*/ 166887 h 605945"/>
              <a:gd name="connsiteX31" fmla="*/ 107223 w 565731"/>
              <a:gd name="connsiteY31" fmla="*/ 166887 h 605945"/>
              <a:gd name="connsiteX32" fmla="*/ 148848 w 565731"/>
              <a:gd name="connsiteY32" fmla="*/ 171998 h 605945"/>
              <a:gd name="connsiteX33" fmla="*/ 130595 w 565731"/>
              <a:gd name="connsiteY33" fmla="*/ 335971 h 605945"/>
              <a:gd name="connsiteX34" fmla="*/ 139499 w 565731"/>
              <a:gd name="connsiteY34" fmla="*/ 366632 h 605945"/>
              <a:gd name="connsiteX35" fmla="*/ 162204 w 565731"/>
              <a:gd name="connsiteY35" fmla="*/ 380852 h 605945"/>
              <a:gd name="connsiteX36" fmla="*/ 173556 w 565731"/>
              <a:gd name="connsiteY36" fmla="*/ 521051 h 605945"/>
              <a:gd name="connsiteX37" fmla="*/ 153300 w 565731"/>
              <a:gd name="connsiteY37" fmla="*/ 545047 h 605945"/>
              <a:gd name="connsiteX38" fmla="*/ 151519 w 565731"/>
              <a:gd name="connsiteY38" fmla="*/ 545047 h 605945"/>
              <a:gd name="connsiteX39" fmla="*/ 129483 w 565731"/>
              <a:gd name="connsiteY39" fmla="*/ 524606 h 605945"/>
              <a:gd name="connsiteX40" fmla="*/ 116127 w 565731"/>
              <a:gd name="connsiteY40" fmla="*/ 359522 h 605945"/>
              <a:gd name="connsiteX41" fmla="*/ 107223 w 565731"/>
              <a:gd name="connsiteY41" fmla="*/ 361522 h 605945"/>
              <a:gd name="connsiteX42" fmla="*/ 98097 w 565731"/>
              <a:gd name="connsiteY42" fmla="*/ 359522 h 605945"/>
              <a:gd name="connsiteX43" fmla="*/ 84964 w 565731"/>
              <a:gd name="connsiteY43" fmla="*/ 524606 h 605945"/>
              <a:gd name="connsiteX44" fmla="*/ 62704 w 565731"/>
              <a:gd name="connsiteY44" fmla="*/ 545047 h 605945"/>
              <a:gd name="connsiteX45" fmla="*/ 60924 w 565731"/>
              <a:gd name="connsiteY45" fmla="*/ 545047 h 605945"/>
              <a:gd name="connsiteX46" fmla="*/ 40668 w 565731"/>
              <a:gd name="connsiteY46" fmla="*/ 521051 h 605945"/>
              <a:gd name="connsiteX47" fmla="*/ 55359 w 565731"/>
              <a:gd name="connsiteY47" fmla="*/ 338415 h 605945"/>
              <a:gd name="connsiteX48" fmla="*/ 55359 w 565731"/>
              <a:gd name="connsiteY48" fmla="*/ 212657 h 605945"/>
              <a:gd name="connsiteX49" fmla="*/ 50239 w 565731"/>
              <a:gd name="connsiteY49" fmla="*/ 213991 h 605945"/>
              <a:gd name="connsiteX50" fmla="*/ 36884 w 565731"/>
              <a:gd name="connsiteY50" fmla="*/ 335082 h 605945"/>
              <a:gd name="connsiteX51" fmla="*/ 18408 w 565731"/>
              <a:gd name="connsiteY51" fmla="*/ 351524 h 605945"/>
              <a:gd name="connsiteX52" fmla="*/ 16405 w 565731"/>
              <a:gd name="connsiteY52" fmla="*/ 351301 h 605945"/>
              <a:gd name="connsiteX53" fmla="*/ 156 w 565731"/>
              <a:gd name="connsiteY53" fmla="*/ 331082 h 605945"/>
              <a:gd name="connsiteX54" fmla="*/ 14847 w 565731"/>
              <a:gd name="connsiteY54" fmla="*/ 198215 h 605945"/>
              <a:gd name="connsiteX55" fmla="*/ 15737 w 565731"/>
              <a:gd name="connsiteY55" fmla="*/ 195549 h 605945"/>
              <a:gd name="connsiteX56" fmla="*/ 16850 w 565731"/>
              <a:gd name="connsiteY56" fmla="*/ 191772 h 605945"/>
              <a:gd name="connsiteX57" fmla="*/ 19299 w 565731"/>
              <a:gd name="connsiteY57" fmla="*/ 188439 h 605945"/>
              <a:gd name="connsiteX58" fmla="*/ 21079 w 565731"/>
              <a:gd name="connsiteY58" fmla="*/ 186440 h 605945"/>
              <a:gd name="connsiteX59" fmla="*/ 25976 w 565731"/>
              <a:gd name="connsiteY59" fmla="*/ 183551 h 605945"/>
              <a:gd name="connsiteX60" fmla="*/ 26867 w 565731"/>
              <a:gd name="connsiteY60" fmla="*/ 182885 h 605945"/>
              <a:gd name="connsiteX61" fmla="*/ 27312 w 565731"/>
              <a:gd name="connsiteY61" fmla="*/ 182662 h 605945"/>
              <a:gd name="connsiteX62" fmla="*/ 28202 w 565731"/>
              <a:gd name="connsiteY62" fmla="*/ 182440 h 605945"/>
              <a:gd name="connsiteX63" fmla="*/ 107223 w 565731"/>
              <a:gd name="connsiteY63" fmla="*/ 166887 h 605945"/>
              <a:gd name="connsiteX64" fmla="*/ 291929 w 565731"/>
              <a:gd name="connsiteY64" fmla="*/ 132875 h 605945"/>
              <a:gd name="connsiteX65" fmla="*/ 383170 w 565731"/>
              <a:gd name="connsiteY65" fmla="*/ 152651 h 605945"/>
              <a:gd name="connsiteX66" fmla="*/ 386063 w 565731"/>
              <a:gd name="connsiteY66" fmla="*/ 154207 h 605945"/>
              <a:gd name="connsiteX67" fmla="*/ 390291 w 565731"/>
              <a:gd name="connsiteY67" fmla="*/ 156873 h 605945"/>
              <a:gd name="connsiteX68" fmla="*/ 393184 w 565731"/>
              <a:gd name="connsiteY68" fmla="*/ 160206 h 605945"/>
              <a:gd name="connsiteX69" fmla="*/ 395855 w 565731"/>
              <a:gd name="connsiteY69" fmla="*/ 163761 h 605945"/>
              <a:gd name="connsiteX70" fmla="*/ 397412 w 565731"/>
              <a:gd name="connsiteY70" fmla="*/ 168650 h 605945"/>
              <a:gd name="connsiteX71" fmla="*/ 398303 w 565731"/>
              <a:gd name="connsiteY71" fmla="*/ 171761 h 605945"/>
              <a:gd name="connsiteX72" fmla="*/ 416773 w 565731"/>
              <a:gd name="connsiteY72" fmla="*/ 337969 h 605945"/>
              <a:gd name="connsiteX73" fmla="*/ 396522 w 565731"/>
              <a:gd name="connsiteY73" fmla="*/ 363522 h 605945"/>
              <a:gd name="connsiteX74" fmla="*/ 393852 w 565731"/>
              <a:gd name="connsiteY74" fmla="*/ 363744 h 605945"/>
              <a:gd name="connsiteX75" fmla="*/ 370930 w 565731"/>
              <a:gd name="connsiteY75" fmla="*/ 343079 h 605945"/>
              <a:gd name="connsiteX76" fmla="*/ 354017 w 565731"/>
              <a:gd name="connsiteY76" fmla="*/ 191759 h 605945"/>
              <a:gd name="connsiteX77" fmla="*/ 347564 w 565731"/>
              <a:gd name="connsiteY77" fmla="*/ 189759 h 605945"/>
              <a:gd name="connsiteX78" fmla="*/ 347564 w 565731"/>
              <a:gd name="connsiteY78" fmla="*/ 347523 h 605945"/>
              <a:gd name="connsiteX79" fmla="*/ 366034 w 565731"/>
              <a:gd name="connsiteY79" fmla="*/ 575948 h 605945"/>
              <a:gd name="connsiteX80" fmla="*/ 340665 w 565731"/>
              <a:gd name="connsiteY80" fmla="*/ 605723 h 605945"/>
              <a:gd name="connsiteX81" fmla="*/ 338440 w 565731"/>
              <a:gd name="connsiteY81" fmla="*/ 605945 h 605945"/>
              <a:gd name="connsiteX82" fmla="*/ 310622 w 565731"/>
              <a:gd name="connsiteY82" fmla="*/ 580392 h 605945"/>
              <a:gd name="connsiteX83" fmla="*/ 294154 w 565731"/>
              <a:gd name="connsiteY83" fmla="*/ 373965 h 605945"/>
              <a:gd name="connsiteX84" fmla="*/ 282805 w 565731"/>
              <a:gd name="connsiteY84" fmla="*/ 376187 h 605945"/>
              <a:gd name="connsiteX85" fmla="*/ 271678 w 565731"/>
              <a:gd name="connsiteY85" fmla="*/ 373965 h 605945"/>
              <a:gd name="connsiteX86" fmla="*/ 254987 w 565731"/>
              <a:gd name="connsiteY86" fmla="*/ 580392 h 605945"/>
              <a:gd name="connsiteX87" fmla="*/ 227393 w 565731"/>
              <a:gd name="connsiteY87" fmla="*/ 605945 h 605945"/>
              <a:gd name="connsiteX88" fmla="*/ 225167 w 565731"/>
              <a:gd name="connsiteY88" fmla="*/ 605723 h 605945"/>
              <a:gd name="connsiteX89" fmla="*/ 199798 w 565731"/>
              <a:gd name="connsiteY89" fmla="*/ 575948 h 605945"/>
              <a:gd name="connsiteX90" fmla="*/ 218046 w 565731"/>
              <a:gd name="connsiteY90" fmla="*/ 347523 h 605945"/>
              <a:gd name="connsiteX91" fmla="*/ 218046 w 565731"/>
              <a:gd name="connsiteY91" fmla="*/ 189759 h 605945"/>
              <a:gd name="connsiteX92" fmla="*/ 211815 w 565731"/>
              <a:gd name="connsiteY92" fmla="*/ 191759 h 605945"/>
              <a:gd name="connsiteX93" fmla="*/ 194902 w 565731"/>
              <a:gd name="connsiteY93" fmla="*/ 343079 h 605945"/>
              <a:gd name="connsiteX94" fmla="*/ 171980 w 565731"/>
              <a:gd name="connsiteY94" fmla="*/ 363744 h 605945"/>
              <a:gd name="connsiteX95" fmla="*/ 169310 w 565731"/>
              <a:gd name="connsiteY95" fmla="*/ 363522 h 605945"/>
              <a:gd name="connsiteX96" fmla="*/ 148836 w 565731"/>
              <a:gd name="connsiteY96" fmla="*/ 337969 h 605945"/>
              <a:gd name="connsiteX97" fmla="*/ 167307 w 565731"/>
              <a:gd name="connsiteY97" fmla="*/ 171761 h 605945"/>
              <a:gd name="connsiteX98" fmla="*/ 168420 w 565731"/>
              <a:gd name="connsiteY98" fmla="*/ 168428 h 605945"/>
              <a:gd name="connsiteX99" fmla="*/ 169977 w 565731"/>
              <a:gd name="connsiteY99" fmla="*/ 163984 h 605945"/>
              <a:gd name="connsiteX100" fmla="*/ 173093 w 565731"/>
              <a:gd name="connsiteY100" fmla="*/ 159540 h 605945"/>
              <a:gd name="connsiteX101" fmla="*/ 175096 w 565731"/>
              <a:gd name="connsiteY101" fmla="*/ 157095 h 605945"/>
              <a:gd name="connsiteX102" fmla="*/ 181327 w 565731"/>
              <a:gd name="connsiteY102" fmla="*/ 153318 h 605945"/>
              <a:gd name="connsiteX103" fmla="*/ 182440 w 565731"/>
              <a:gd name="connsiteY103" fmla="*/ 152651 h 605945"/>
              <a:gd name="connsiteX104" fmla="*/ 183107 w 565731"/>
              <a:gd name="connsiteY104" fmla="*/ 152429 h 605945"/>
              <a:gd name="connsiteX105" fmla="*/ 184220 w 565731"/>
              <a:gd name="connsiteY105" fmla="*/ 151985 h 605945"/>
              <a:gd name="connsiteX106" fmla="*/ 273903 w 565731"/>
              <a:gd name="connsiteY106" fmla="*/ 133097 h 605945"/>
              <a:gd name="connsiteX107" fmla="*/ 279689 w 565731"/>
              <a:gd name="connsiteY107" fmla="*/ 144652 h 605945"/>
              <a:gd name="connsiteX108" fmla="*/ 279912 w 565731"/>
              <a:gd name="connsiteY108" fmla="*/ 144652 h 605945"/>
              <a:gd name="connsiteX109" fmla="*/ 264334 w 565731"/>
              <a:gd name="connsiteY109" fmla="*/ 265975 h 605945"/>
              <a:gd name="connsiteX110" fmla="*/ 282805 w 565731"/>
              <a:gd name="connsiteY110" fmla="*/ 298194 h 605945"/>
              <a:gd name="connsiteX111" fmla="*/ 301498 w 565731"/>
              <a:gd name="connsiteY111" fmla="*/ 265975 h 605945"/>
              <a:gd name="connsiteX112" fmla="*/ 285920 w 565731"/>
              <a:gd name="connsiteY112" fmla="*/ 144652 h 605945"/>
              <a:gd name="connsiteX113" fmla="*/ 458589 w 565731"/>
              <a:gd name="connsiteY113" fmla="*/ 60898 h 605945"/>
              <a:gd name="connsiteX114" fmla="*/ 505339 w 565731"/>
              <a:gd name="connsiteY114" fmla="*/ 111988 h 605945"/>
              <a:gd name="connsiteX115" fmla="*/ 458589 w 565731"/>
              <a:gd name="connsiteY115" fmla="*/ 163078 h 605945"/>
              <a:gd name="connsiteX116" fmla="*/ 411839 w 565731"/>
              <a:gd name="connsiteY116" fmla="*/ 111988 h 605945"/>
              <a:gd name="connsiteX117" fmla="*/ 458589 w 565731"/>
              <a:gd name="connsiteY117" fmla="*/ 60898 h 605945"/>
              <a:gd name="connsiteX118" fmla="*/ 107209 w 565731"/>
              <a:gd name="connsiteY118" fmla="*/ 60898 h 605945"/>
              <a:gd name="connsiteX119" fmla="*/ 153924 w 565731"/>
              <a:gd name="connsiteY119" fmla="*/ 111988 h 605945"/>
              <a:gd name="connsiteX120" fmla="*/ 107209 w 565731"/>
              <a:gd name="connsiteY120" fmla="*/ 163078 h 605945"/>
              <a:gd name="connsiteX121" fmla="*/ 60494 w 565731"/>
              <a:gd name="connsiteY121" fmla="*/ 111988 h 605945"/>
              <a:gd name="connsiteX122" fmla="*/ 107209 w 565731"/>
              <a:gd name="connsiteY122" fmla="*/ 60898 h 605945"/>
              <a:gd name="connsiteX123" fmla="*/ 282810 w 565731"/>
              <a:gd name="connsiteY123" fmla="*/ 0 h 605945"/>
              <a:gd name="connsiteX124" fmla="*/ 341344 w 565731"/>
              <a:gd name="connsiteY124" fmla="*/ 64003 h 605945"/>
              <a:gd name="connsiteX125" fmla="*/ 282810 w 565731"/>
              <a:gd name="connsiteY125" fmla="*/ 128006 h 605945"/>
              <a:gd name="connsiteX126" fmla="*/ 224276 w 565731"/>
              <a:gd name="connsiteY126" fmla="*/ 64003 h 605945"/>
              <a:gd name="connsiteX127" fmla="*/ 282810 w 565731"/>
              <a:gd name="connsiteY127" fmla="*/ 0 h 605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Lst>
            <a:rect l="l" t="t" r="r" b="b"/>
            <a:pathLst>
              <a:path w="565731" h="605945">
                <a:moveTo>
                  <a:pt x="458586" y="166887"/>
                </a:moveTo>
                <a:cubicBezTo>
                  <a:pt x="494634" y="166887"/>
                  <a:pt x="537135" y="182218"/>
                  <a:pt x="538915" y="182885"/>
                </a:cubicBezTo>
                <a:cubicBezTo>
                  <a:pt x="539583" y="183107"/>
                  <a:pt x="540250" y="183773"/>
                  <a:pt x="541140" y="184218"/>
                </a:cubicBezTo>
                <a:cubicBezTo>
                  <a:pt x="542253" y="184884"/>
                  <a:pt x="543366" y="185329"/>
                  <a:pt x="544478" y="186217"/>
                </a:cubicBezTo>
                <a:cubicBezTo>
                  <a:pt x="545368" y="187106"/>
                  <a:pt x="546036" y="187995"/>
                  <a:pt x="546703" y="188884"/>
                </a:cubicBezTo>
                <a:cubicBezTo>
                  <a:pt x="547593" y="189772"/>
                  <a:pt x="548261" y="190661"/>
                  <a:pt x="548929" y="191772"/>
                </a:cubicBezTo>
                <a:cubicBezTo>
                  <a:pt x="549596" y="193105"/>
                  <a:pt x="549819" y="194216"/>
                  <a:pt x="550041" y="195549"/>
                </a:cubicBezTo>
                <a:cubicBezTo>
                  <a:pt x="550264" y="196438"/>
                  <a:pt x="550709" y="197327"/>
                  <a:pt x="550931" y="198215"/>
                </a:cubicBezTo>
                <a:lnTo>
                  <a:pt x="565617" y="331082"/>
                </a:lnTo>
                <a:cubicBezTo>
                  <a:pt x="566730" y="341081"/>
                  <a:pt x="559609" y="350190"/>
                  <a:pt x="549374" y="351301"/>
                </a:cubicBezTo>
                <a:cubicBezTo>
                  <a:pt x="548706" y="351524"/>
                  <a:pt x="548038" y="351524"/>
                  <a:pt x="547371" y="351524"/>
                </a:cubicBezTo>
                <a:cubicBezTo>
                  <a:pt x="538025" y="351524"/>
                  <a:pt x="530015" y="344414"/>
                  <a:pt x="528902" y="335082"/>
                </a:cubicBezTo>
                <a:lnTo>
                  <a:pt x="515551" y="213991"/>
                </a:lnTo>
                <a:cubicBezTo>
                  <a:pt x="513993" y="213546"/>
                  <a:pt x="512213" y="213102"/>
                  <a:pt x="510433" y="212657"/>
                </a:cubicBezTo>
                <a:lnTo>
                  <a:pt x="510433" y="338415"/>
                </a:lnTo>
                <a:lnTo>
                  <a:pt x="525119" y="521051"/>
                </a:lnTo>
                <a:cubicBezTo>
                  <a:pt x="526009" y="533271"/>
                  <a:pt x="516886" y="543936"/>
                  <a:pt x="504647" y="544825"/>
                </a:cubicBezTo>
                <a:cubicBezTo>
                  <a:pt x="504202" y="545047"/>
                  <a:pt x="503535" y="545047"/>
                  <a:pt x="502867" y="545047"/>
                </a:cubicBezTo>
                <a:cubicBezTo>
                  <a:pt x="491519" y="545047"/>
                  <a:pt x="481728" y="536160"/>
                  <a:pt x="480838" y="524606"/>
                </a:cubicBezTo>
                <a:lnTo>
                  <a:pt x="467487" y="359522"/>
                </a:lnTo>
                <a:cubicBezTo>
                  <a:pt x="464817" y="360855"/>
                  <a:pt x="461924" y="361522"/>
                  <a:pt x="458586" y="361522"/>
                </a:cubicBezTo>
                <a:cubicBezTo>
                  <a:pt x="455471" y="361522"/>
                  <a:pt x="452356" y="360855"/>
                  <a:pt x="449685" y="359522"/>
                </a:cubicBezTo>
                <a:lnTo>
                  <a:pt x="436334" y="524606"/>
                </a:lnTo>
                <a:cubicBezTo>
                  <a:pt x="435444" y="536160"/>
                  <a:pt x="425653" y="545047"/>
                  <a:pt x="414305" y="545047"/>
                </a:cubicBezTo>
                <a:cubicBezTo>
                  <a:pt x="413637" y="545047"/>
                  <a:pt x="413192" y="545047"/>
                  <a:pt x="412525" y="544825"/>
                </a:cubicBezTo>
                <a:cubicBezTo>
                  <a:pt x="400286" y="543936"/>
                  <a:pt x="391163" y="533271"/>
                  <a:pt x="392276" y="521051"/>
                </a:cubicBezTo>
                <a:lnTo>
                  <a:pt x="403402" y="380852"/>
                </a:lnTo>
                <a:cubicBezTo>
                  <a:pt x="412525" y="378630"/>
                  <a:pt x="420535" y="373964"/>
                  <a:pt x="426321" y="366632"/>
                </a:cubicBezTo>
                <a:cubicBezTo>
                  <a:pt x="433219" y="357967"/>
                  <a:pt x="436557" y="347080"/>
                  <a:pt x="435222" y="335971"/>
                </a:cubicBezTo>
                <a:lnTo>
                  <a:pt x="416975" y="171998"/>
                </a:lnTo>
                <a:cubicBezTo>
                  <a:pt x="430104" y="169331"/>
                  <a:pt x="444790" y="166887"/>
                  <a:pt x="458586" y="166887"/>
                </a:cubicBezTo>
                <a:close/>
                <a:moveTo>
                  <a:pt x="107223" y="166887"/>
                </a:moveTo>
                <a:cubicBezTo>
                  <a:pt x="121024" y="166887"/>
                  <a:pt x="135715" y="169331"/>
                  <a:pt x="148848" y="171998"/>
                </a:cubicBezTo>
                <a:lnTo>
                  <a:pt x="130595" y="335971"/>
                </a:lnTo>
                <a:cubicBezTo>
                  <a:pt x="129260" y="347080"/>
                  <a:pt x="132376" y="357967"/>
                  <a:pt x="139499" y="366632"/>
                </a:cubicBezTo>
                <a:cubicBezTo>
                  <a:pt x="145287" y="373964"/>
                  <a:pt x="153300" y="378852"/>
                  <a:pt x="162204" y="380852"/>
                </a:cubicBezTo>
                <a:lnTo>
                  <a:pt x="173556" y="521051"/>
                </a:lnTo>
                <a:cubicBezTo>
                  <a:pt x="174669" y="533271"/>
                  <a:pt x="165543" y="543936"/>
                  <a:pt x="153300" y="545047"/>
                </a:cubicBezTo>
                <a:cubicBezTo>
                  <a:pt x="152632" y="545047"/>
                  <a:pt x="151964" y="545047"/>
                  <a:pt x="151519" y="545047"/>
                </a:cubicBezTo>
                <a:cubicBezTo>
                  <a:pt x="139944" y="545047"/>
                  <a:pt x="130373" y="536160"/>
                  <a:pt x="129483" y="524606"/>
                </a:cubicBezTo>
                <a:lnTo>
                  <a:pt x="116127" y="359522"/>
                </a:lnTo>
                <a:cubicBezTo>
                  <a:pt x="113456" y="360855"/>
                  <a:pt x="110339" y="361522"/>
                  <a:pt x="107223" y="361522"/>
                </a:cubicBezTo>
                <a:cubicBezTo>
                  <a:pt x="103884" y="361522"/>
                  <a:pt x="100991" y="360855"/>
                  <a:pt x="98097" y="359522"/>
                </a:cubicBezTo>
                <a:lnTo>
                  <a:pt x="84964" y="524606"/>
                </a:lnTo>
                <a:cubicBezTo>
                  <a:pt x="84073" y="536160"/>
                  <a:pt x="74279" y="545047"/>
                  <a:pt x="62704" y="545047"/>
                </a:cubicBezTo>
                <a:cubicBezTo>
                  <a:pt x="62259" y="545047"/>
                  <a:pt x="61591" y="545047"/>
                  <a:pt x="60924" y="545047"/>
                </a:cubicBezTo>
                <a:cubicBezTo>
                  <a:pt x="48904" y="543936"/>
                  <a:pt x="39777" y="533271"/>
                  <a:pt x="40668" y="521051"/>
                </a:cubicBezTo>
                <a:lnTo>
                  <a:pt x="55359" y="338415"/>
                </a:lnTo>
                <a:lnTo>
                  <a:pt x="55359" y="212657"/>
                </a:lnTo>
                <a:cubicBezTo>
                  <a:pt x="53578" y="213102"/>
                  <a:pt x="51797" y="213546"/>
                  <a:pt x="50239" y="213991"/>
                </a:cubicBezTo>
                <a:lnTo>
                  <a:pt x="36884" y="335082"/>
                </a:lnTo>
                <a:cubicBezTo>
                  <a:pt x="35771" y="344636"/>
                  <a:pt x="27757" y="351524"/>
                  <a:pt x="18408" y="351524"/>
                </a:cubicBezTo>
                <a:cubicBezTo>
                  <a:pt x="17740" y="351524"/>
                  <a:pt x="17073" y="351524"/>
                  <a:pt x="16405" y="351301"/>
                </a:cubicBezTo>
                <a:cubicBezTo>
                  <a:pt x="6166" y="350190"/>
                  <a:pt x="-1180" y="341081"/>
                  <a:pt x="156" y="331082"/>
                </a:cubicBezTo>
                <a:lnTo>
                  <a:pt x="14847" y="198215"/>
                </a:lnTo>
                <a:cubicBezTo>
                  <a:pt x="14847" y="197104"/>
                  <a:pt x="15515" y="196438"/>
                  <a:pt x="15737" y="195549"/>
                </a:cubicBezTo>
                <a:cubicBezTo>
                  <a:pt x="15960" y="194216"/>
                  <a:pt x="16182" y="193105"/>
                  <a:pt x="16850" y="191772"/>
                </a:cubicBezTo>
                <a:cubicBezTo>
                  <a:pt x="17518" y="190661"/>
                  <a:pt x="18408" y="189550"/>
                  <a:pt x="19299" y="188439"/>
                </a:cubicBezTo>
                <a:cubicBezTo>
                  <a:pt x="19966" y="187773"/>
                  <a:pt x="20412" y="187106"/>
                  <a:pt x="21079" y="186440"/>
                </a:cubicBezTo>
                <a:cubicBezTo>
                  <a:pt x="22415" y="185106"/>
                  <a:pt x="24196" y="184218"/>
                  <a:pt x="25976" y="183551"/>
                </a:cubicBezTo>
                <a:cubicBezTo>
                  <a:pt x="26199" y="183329"/>
                  <a:pt x="26644" y="183107"/>
                  <a:pt x="26867" y="182885"/>
                </a:cubicBezTo>
                <a:cubicBezTo>
                  <a:pt x="26867" y="182885"/>
                  <a:pt x="27312" y="182662"/>
                  <a:pt x="27312" y="182662"/>
                </a:cubicBezTo>
                <a:cubicBezTo>
                  <a:pt x="27757" y="182662"/>
                  <a:pt x="27980" y="182440"/>
                  <a:pt x="28202" y="182440"/>
                </a:cubicBezTo>
                <a:cubicBezTo>
                  <a:pt x="35771" y="179774"/>
                  <a:pt x="74279" y="166887"/>
                  <a:pt x="107223" y="166887"/>
                </a:cubicBezTo>
                <a:close/>
                <a:moveTo>
                  <a:pt x="291929" y="132875"/>
                </a:moveTo>
                <a:cubicBezTo>
                  <a:pt x="334656" y="135097"/>
                  <a:pt x="381167" y="151762"/>
                  <a:pt x="383170" y="152651"/>
                </a:cubicBezTo>
                <a:cubicBezTo>
                  <a:pt x="384283" y="153096"/>
                  <a:pt x="385173" y="153762"/>
                  <a:pt x="386063" y="154207"/>
                </a:cubicBezTo>
                <a:cubicBezTo>
                  <a:pt x="387621" y="155096"/>
                  <a:pt x="389178" y="155762"/>
                  <a:pt x="390291" y="156873"/>
                </a:cubicBezTo>
                <a:cubicBezTo>
                  <a:pt x="391626" y="157984"/>
                  <a:pt x="392294" y="159095"/>
                  <a:pt x="393184" y="160206"/>
                </a:cubicBezTo>
                <a:cubicBezTo>
                  <a:pt x="394074" y="161539"/>
                  <a:pt x="395187" y="162428"/>
                  <a:pt x="395855" y="163761"/>
                </a:cubicBezTo>
                <a:cubicBezTo>
                  <a:pt x="396522" y="165317"/>
                  <a:pt x="396967" y="166872"/>
                  <a:pt x="397412" y="168650"/>
                </a:cubicBezTo>
                <a:cubicBezTo>
                  <a:pt x="397635" y="169761"/>
                  <a:pt x="398303" y="170650"/>
                  <a:pt x="398303" y="171761"/>
                </a:cubicBezTo>
                <a:lnTo>
                  <a:pt x="416773" y="337969"/>
                </a:lnTo>
                <a:cubicBezTo>
                  <a:pt x="418331" y="350634"/>
                  <a:pt x="409207" y="362189"/>
                  <a:pt x="396522" y="363522"/>
                </a:cubicBezTo>
                <a:cubicBezTo>
                  <a:pt x="395632" y="363522"/>
                  <a:pt x="394742" y="363744"/>
                  <a:pt x="393852" y="363744"/>
                </a:cubicBezTo>
                <a:cubicBezTo>
                  <a:pt x="382280" y="363744"/>
                  <a:pt x="372265" y="354856"/>
                  <a:pt x="370930" y="343079"/>
                </a:cubicBezTo>
                <a:lnTo>
                  <a:pt x="354017" y="191759"/>
                </a:lnTo>
                <a:cubicBezTo>
                  <a:pt x="352014" y="191092"/>
                  <a:pt x="350012" y="190426"/>
                  <a:pt x="347564" y="189759"/>
                </a:cubicBezTo>
                <a:lnTo>
                  <a:pt x="347564" y="347523"/>
                </a:lnTo>
                <a:lnTo>
                  <a:pt x="366034" y="575948"/>
                </a:lnTo>
                <a:cubicBezTo>
                  <a:pt x="367370" y="591280"/>
                  <a:pt x="355798" y="604612"/>
                  <a:pt x="340665" y="605723"/>
                </a:cubicBezTo>
                <a:cubicBezTo>
                  <a:pt x="339775" y="605945"/>
                  <a:pt x="339107" y="605945"/>
                  <a:pt x="338440" y="605945"/>
                </a:cubicBezTo>
                <a:cubicBezTo>
                  <a:pt x="323974" y="605945"/>
                  <a:pt x="311957" y="594835"/>
                  <a:pt x="310622" y="580392"/>
                </a:cubicBezTo>
                <a:lnTo>
                  <a:pt x="294154" y="373965"/>
                </a:lnTo>
                <a:cubicBezTo>
                  <a:pt x="290594" y="375299"/>
                  <a:pt x="286810" y="376187"/>
                  <a:pt x="282805" y="376187"/>
                </a:cubicBezTo>
                <a:cubicBezTo>
                  <a:pt x="279022" y="376187"/>
                  <a:pt x="275238" y="375299"/>
                  <a:pt x="271678" y="373965"/>
                </a:cubicBezTo>
                <a:lnTo>
                  <a:pt x="254987" y="580392"/>
                </a:lnTo>
                <a:cubicBezTo>
                  <a:pt x="253875" y="594835"/>
                  <a:pt x="241858" y="605945"/>
                  <a:pt x="227393" y="605945"/>
                </a:cubicBezTo>
                <a:cubicBezTo>
                  <a:pt x="226725" y="605945"/>
                  <a:pt x="225835" y="605945"/>
                  <a:pt x="225167" y="605723"/>
                </a:cubicBezTo>
                <a:cubicBezTo>
                  <a:pt x="209812" y="604612"/>
                  <a:pt x="198462" y="591280"/>
                  <a:pt x="199798" y="575948"/>
                </a:cubicBezTo>
                <a:lnTo>
                  <a:pt x="218046" y="347523"/>
                </a:lnTo>
                <a:lnTo>
                  <a:pt x="218046" y="189759"/>
                </a:lnTo>
                <a:cubicBezTo>
                  <a:pt x="215821" y="190426"/>
                  <a:pt x="213595" y="191092"/>
                  <a:pt x="211815" y="191759"/>
                </a:cubicBezTo>
                <a:lnTo>
                  <a:pt x="194902" y="343079"/>
                </a:lnTo>
                <a:cubicBezTo>
                  <a:pt x="193567" y="354856"/>
                  <a:pt x="183552" y="363744"/>
                  <a:pt x="171980" y="363744"/>
                </a:cubicBezTo>
                <a:cubicBezTo>
                  <a:pt x="171090" y="363744"/>
                  <a:pt x="170200" y="363744"/>
                  <a:pt x="169310" y="363522"/>
                </a:cubicBezTo>
                <a:cubicBezTo>
                  <a:pt x="156625" y="362189"/>
                  <a:pt x="147501" y="350634"/>
                  <a:pt x="148836" y="337969"/>
                </a:cubicBezTo>
                <a:lnTo>
                  <a:pt x="167307" y="171761"/>
                </a:lnTo>
                <a:cubicBezTo>
                  <a:pt x="167530" y="170650"/>
                  <a:pt x="168197" y="169539"/>
                  <a:pt x="168420" y="168428"/>
                </a:cubicBezTo>
                <a:cubicBezTo>
                  <a:pt x="168865" y="166872"/>
                  <a:pt x="169087" y="165317"/>
                  <a:pt x="169977" y="163984"/>
                </a:cubicBezTo>
                <a:cubicBezTo>
                  <a:pt x="170645" y="162206"/>
                  <a:pt x="171980" y="160873"/>
                  <a:pt x="173093" y="159540"/>
                </a:cubicBezTo>
                <a:cubicBezTo>
                  <a:pt x="173761" y="158651"/>
                  <a:pt x="174206" y="157762"/>
                  <a:pt x="175096" y="157095"/>
                </a:cubicBezTo>
                <a:cubicBezTo>
                  <a:pt x="176876" y="155540"/>
                  <a:pt x="179102" y="154429"/>
                  <a:pt x="181327" y="153318"/>
                </a:cubicBezTo>
                <a:cubicBezTo>
                  <a:pt x="181772" y="153096"/>
                  <a:pt x="181995" y="152874"/>
                  <a:pt x="182440" y="152651"/>
                </a:cubicBezTo>
                <a:cubicBezTo>
                  <a:pt x="182662" y="152651"/>
                  <a:pt x="182885" y="152429"/>
                  <a:pt x="183107" y="152429"/>
                </a:cubicBezTo>
                <a:cubicBezTo>
                  <a:pt x="183552" y="152207"/>
                  <a:pt x="183775" y="152207"/>
                  <a:pt x="184220" y="151985"/>
                </a:cubicBezTo>
                <a:cubicBezTo>
                  <a:pt x="192899" y="148874"/>
                  <a:pt x="234959" y="135097"/>
                  <a:pt x="273903" y="133097"/>
                </a:cubicBezTo>
                <a:lnTo>
                  <a:pt x="279689" y="144652"/>
                </a:lnTo>
                <a:lnTo>
                  <a:pt x="279912" y="144652"/>
                </a:lnTo>
                <a:lnTo>
                  <a:pt x="264334" y="265975"/>
                </a:lnTo>
                <a:lnTo>
                  <a:pt x="282805" y="298194"/>
                </a:lnTo>
                <a:lnTo>
                  <a:pt x="301498" y="265975"/>
                </a:lnTo>
                <a:lnTo>
                  <a:pt x="285920" y="144652"/>
                </a:lnTo>
                <a:close/>
                <a:moveTo>
                  <a:pt x="458589" y="60898"/>
                </a:moveTo>
                <a:cubicBezTo>
                  <a:pt x="484408" y="60898"/>
                  <a:pt x="505339" y="83772"/>
                  <a:pt x="505339" y="111988"/>
                </a:cubicBezTo>
                <a:cubicBezTo>
                  <a:pt x="505339" y="140204"/>
                  <a:pt x="484408" y="163078"/>
                  <a:pt x="458589" y="163078"/>
                </a:cubicBezTo>
                <a:cubicBezTo>
                  <a:pt x="432770" y="163078"/>
                  <a:pt x="411839" y="140204"/>
                  <a:pt x="411839" y="111988"/>
                </a:cubicBezTo>
                <a:cubicBezTo>
                  <a:pt x="411839" y="83772"/>
                  <a:pt x="432770" y="60898"/>
                  <a:pt x="458589" y="60898"/>
                </a:cubicBezTo>
                <a:close/>
                <a:moveTo>
                  <a:pt x="107209" y="60898"/>
                </a:moveTo>
                <a:cubicBezTo>
                  <a:pt x="133009" y="60898"/>
                  <a:pt x="153924" y="83772"/>
                  <a:pt x="153924" y="111988"/>
                </a:cubicBezTo>
                <a:cubicBezTo>
                  <a:pt x="153924" y="140204"/>
                  <a:pt x="133009" y="163078"/>
                  <a:pt x="107209" y="163078"/>
                </a:cubicBezTo>
                <a:cubicBezTo>
                  <a:pt x="81409" y="163078"/>
                  <a:pt x="60494" y="140204"/>
                  <a:pt x="60494" y="111988"/>
                </a:cubicBezTo>
                <a:cubicBezTo>
                  <a:pt x="60494" y="83772"/>
                  <a:pt x="81409" y="60898"/>
                  <a:pt x="107209" y="60898"/>
                </a:cubicBezTo>
                <a:close/>
                <a:moveTo>
                  <a:pt x="282810" y="0"/>
                </a:moveTo>
                <a:cubicBezTo>
                  <a:pt x="315137" y="0"/>
                  <a:pt x="341344" y="28655"/>
                  <a:pt x="341344" y="64003"/>
                </a:cubicBezTo>
                <a:cubicBezTo>
                  <a:pt x="341344" y="99351"/>
                  <a:pt x="315137" y="128006"/>
                  <a:pt x="282810" y="128006"/>
                </a:cubicBezTo>
                <a:cubicBezTo>
                  <a:pt x="250483" y="128006"/>
                  <a:pt x="224276" y="99351"/>
                  <a:pt x="224276" y="64003"/>
                </a:cubicBezTo>
                <a:cubicBezTo>
                  <a:pt x="224276" y="28655"/>
                  <a:pt x="250483" y="0"/>
                  <a:pt x="282810" y="0"/>
                </a:cubicBezTo>
                <a:close/>
              </a:path>
            </a:pathLst>
          </a:custGeom>
          <a:solidFill>
            <a:srgbClr val="7F7F7F"/>
          </a:solidFill>
          <a:ln>
            <a:noFill/>
          </a:ln>
          <a:effectLst/>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endParaRPr/>
          </a:p>
        </p:txBody>
      </p:sp>
      <p:sp>
        <p:nvSpPr>
          <p:cNvPr id="17" name="淘宝-想搞设计PPT(倒卖必究)-17">
            <a:extLst>
              <a:ext uri="{FF2B5EF4-FFF2-40B4-BE49-F238E27FC236}">
                <a16:creationId xmlns:a16="http://schemas.microsoft.com/office/drawing/2014/main" id="{3CE527D7-31BE-40E9-95F5-2B985CEB01F6}"/>
              </a:ext>
            </a:extLst>
          </p:cNvPr>
          <p:cNvSpPr/>
          <p:nvPr/>
        </p:nvSpPr>
        <p:spPr>
          <a:xfrm>
            <a:off x="4588580" y="1442086"/>
            <a:ext cx="344886" cy="369402"/>
          </a:xfrm>
          <a:custGeom>
            <a:avLst/>
            <a:gdLst>
              <a:gd name="connsiteX0" fmla="*/ 458586 w 565731"/>
              <a:gd name="connsiteY0" fmla="*/ 166887 h 605945"/>
              <a:gd name="connsiteX1" fmla="*/ 538915 w 565731"/>
              <a:gd name="connsiteY1" fmla="*/ 182885 h 605945"/>
              <a:gd name="connsiteX2" fmla="*/ 541140 w 565731"/>
              <a:gd name="connsiteY2" fmla="*/ 184218 h 605945"/>
              <a:gd name="connsiteX3" fmla="*/ 544478 w 565731"/>
              <a:gd name="connsiteY3" fmla="*/ 186217 h 605945"/>
              <a:gd name="connsiteX4" fmla="*/ 546703 w 565731"/>
              <a:gd name="connsiteY4" fmla="*/ 188884 h 605945"/>
              <a:gd name="connsiteX5" fmla="*/ 548929 w 565731"/>
              <a:gd name="connsiteY5" fmla="*/ 191772 h 605945"/>
              <a:gd name="connsiteX6" fmla="*/ 550041 w 565731"/>
              <a:gd name="connsiteY6" fmla="*/ 195549 h 605945"/>
              <a:gd name="connsiteX7" fmla="*/ 550931 w 565731"/>
              <a:gd name="connsiteY7" fmla="*/ 198215 h 605945"/>
              <a:gd name="connsiteX8" fmla="*/ 565617 w 565731"/>
              <a:gd name="connsiteY8" fmla="*/ 331082 h 605945"/>
              <a:gd name="connsiteX9" fmla="*/ 549374 w 565731"/>
              <a:gd name="connsiteY9" fmla="*/ 351301 h 605945"/>
              <a:gd name="connsiteX10" fmla="*/ 547371 w 565731"/>
              <a:gd name="connsiteY10" fmla="*/ 351524 h 605945"/>
              <a:gd name="connsiteX11" fmla="*/ 528902 w 565731"/>
              <a:gd name="connsiteY11" fmla="*/ 335082 h 605945"/>
              <a:gd name="connsiteX12" fmla="*/ 515551 w 565731"/>
              <a:gd name="connsiteY12" fmla="*/ 213991 h 605945"/>
              <a:gd name="connsiteX13" fmla="*/ 510433 w 565731"/>
              <a:gd name="connsiteY13" fmla="*/ 212657 h 605945"/>
              <a:gd name="connsiteX14" fmla="*/ 510433 w 565731"/>
              <a:gd name="connsiteY14" fmla="*/ 338415 h 605945"/>
              <a:gd name="connsiteX15" fmla="*/ 525119 w 565731"/>
              <a:gd name="connsiteY15" fmla="*/ 521051 h 605945"/>
              <a:gd name="connsiteX16" fmla="*/ 504647 w 565731"/>
              <a:gd name="connsiteY16" fmla="*/ 544825 h 605945"/>
              <a:gd name="connsiteX17" fmla="*/ 502867 w 565731"/>
              <a:gd name="connsiteY17" fmla="*/ 545047 h 605945"/>
              <a:gd name="connsiteX18" fmla="*/ 480838 w 565731"/>
              <a:gd name="connsiteY18" fmla="*/ 524606 h 605945"/>
              <a:gd name="connsiteX19" fmla="*/ 467487 w 565731"/>
              <a:gd name="connsiteY19" fmla="*/ 359522 h 605945"/>
              <a:gd name="connsiteX20" fmla="*/ 458586 w 565731"/>
              <a:gd name="connsiteY20" fmla="*/ 361522 h 605945"/>
              <a:gd name="connsiteX21" fmla="*/ 449685 w 565731"/>
              <a:gd name="connsiteY21" fmla="*/ 359522 h 605945"/>
              <a:gd name="connsiteX22" fmla="*/ 436334 w 565731"/>
              <a:gd name="connsiteY22" fmla="*/ 524606 h 605945"/>
              <a:gd name="connsiteX23" fmla="*/ 414305 w 565731"/>
              <a:gd name="connsiteY23" fmla="*/ 545047 h 605945"/>
              <a:gd name="connsiteX24" fmla="*/ 412525 w 565731"/>
              <a:gd name="connsiteY24" fmla="*/ 544825 h 605945"/>
              <a:gd name="connsiteX25" fmla="*/ 392276 w 565731"/>
              <a:gd name="connsiteY25" fmla="*/ 521051 h 605945"/>
              <a:gd name="connsiteX26" fmla="*/ 403402 w 565731"/>
              <a:gd name="connsiteY26" fmla="*/ 380852 h 605945"/>
              <a:gd name="connsiteX27" fmla="*/ 426321 w 565731"/>
              <a:gd name="connsiteY27" fmla="*/ 366632 h 605945"/>
              <a:gd name="connsiteX28" fmla="*/ 435222 w 565731"/>
              <a:gd name="connsiteY28" fmla="*/ 335971 h 605945"/>
              <a:gd name="connsiteX29" fmla="*/ 416975 w 565731"/>
              <a:gd name="connsiteY29" fmla="*/ 171998 h 605945"/>
              <a:gd name="connsiteX30" fmla="*/ 458586 w 565731"/>
              <a:gd name="connsiteY30" fmla="*/ 166887 h 605945"/>
              <a:gd name="connsiteX31" fmla="*/ 107223 w 565731"/>
              <a:gd name="connsiteY31" fmla="*/ 166887 h 605945"/>
              <a:gd name="connsiteX32" fmla="*/ 148848 w 565731"/>
              <a:gd name="connsiteY32" fmla="*/ 171998 h 605945"/>
              <a:gd name="connsiteX33" fmla="*/ 130595 w 565731"/>
              <a:gd name="connsiteY33" fmla="*/ 335971 h 605945"/>
              <a:gd name="connsiteX34" fmla="*/ 139499 w 565731"/>
              <a:gd name="connsiteY34" fmla="*/ 366632 h 605945"/>
              <a:gd name="connsiteX35" fmla="*/ 162204 w 565731"/>
              <a:gd name="connsiteY35" fmla="*/ 380852 h 605945"/>
              <a:gd name="connsiteX36" fmla="*/ 173556 w 565731"/>
              <a:gd name="connsiteY36" fmla="*/ 521051 h 605945"/>
              <a:gd name="connsiteX37" fmla="*/ 153300 w 565731"/>
              <a:gd name="connsiteY37" fmla="*/ 545047 h 605945"/>
              <a:gd name="connsiteX38" fmla="*/ 151519 w 565731"/>
              <a:gd name="connsiteY38" fmla="*/ 545047 h 605945"/>
              <a:gd name="connsiteX39" fmla="*/ 129483 w 565731"/>
              <a:gd name="connsiteY39" fmla="*/ 524606 h 605945"/>
              <a:gd name="connsiteX40" fmla="*/ 116127 w 565731"/>
              <a:gd name="connsiteY40" fmla="*/ 359522 h 605945"/>
              <a:gd name="connsiteX41" fmla="*/ 107223 w 565731"/>
              <a:gd name="connsiteY41" fmla="*/ 361522 h 605945"/>
              <a:gd name="connsiteX42" fmla="*/ 98097 w 565731"/>
              <a:gd name="connsiteY42" fmla="*/ 359522 h 605945"/>
              <a:gd name="connsiteX43" fmla="*/ 84964 w 565731"/>
              <a:gd name="connsiteY43" fmla="*/ 524606 h 605945"/>
              <a:gd name="connsiteX44" fmla="*/ 62704 w 565731"/>
              <a:gd name="connsiteY44" fmla="*/ 545047 h 605945"/>
              <a:gd name="connsiteX45" fmla="*/ 60924 w 565731"/>
              <a:gd name="connsiteY45" fmla="*/ 545047 h 605945"/>
              <a:gd name="connsiteX46" fmla="*/ 40668 w 565731"/>
              <a:gd name="connsiteY46" fmla="*/ 521051 h 605945"/>
              <a:gd name="connsiteX47" fmla="*/ 55359 w 565731"/>
              <a:gd name="connsiteY47" fmla="*/ 338415 h 605945"/>
              <a:gd name="connsiteX48" fmla="*/ 55359 w 565731"/>
              <a:gd name="connsiteY48" fmla="*/ 212657 h 605945"/>
              <a:gd name="connsiteX49" fmla="*/ 50239 w 565731"/>
              <a:gd name="connsiteY49" fmla="*/ 213991 h 605945"/>
              <a:gd name="connsiteX50" fmla="*/ 36884 w 565731"/>
              <a:gd name="connsiteY50" fmla="*/ 335082 h 605945"/>
              <a:gd name="connsiteX51" fmla="*/ 18408 w 565731"/>
              <a:gd name="connsiteY51" fmla="*/ 351524 h 605945"/>
              <a:gd name="connsiteX52" fmla="*/ 16405 w 565731"/>
              <a:gd name="connsiteY52" fmla="*/ 351301 h 605945"/>
              <a:gd name="connsiteX53" fmla="*/ 156 w 565731"/>
              <a:gd name="connsiteY53" fmla="*/ 331082 h 605945"/>
              <a:gd name="connsiteX54" fmla="*/ 14847 w 565731"/>
              <a:gd name="connsiteY54" fmla="*/ 198215 h 605945"/>
              <a:gd name="connsiteX55" fmla="*/ 15737 w 565731"/>
              <a:gd name="connsiteY55" fmla="*/ 195549 h 605945"/>
              <a:gd name="connsiteX56" fmla="*/ 16850 w 565731"/>
              <a:gd name="connsiteY56" fmla="*/ 191772 h 605945"/>
              <a:gd name="connsiteX57" fmla="*/ 19299 w 565731"/>
              <a:gd name="connsiteY57" fmla="*/ 188439 h 605945"/>
              <a:gd name="connsiteX58" fmla="*/ 21079 w 565731"/>
              <a:gd name="connsiteY58" fmla="*/ 186440 h 605945"/>
              <a:gd name="connsiteX59" fmla="*/ 25976 w 565731"/>
              <a:gd name="connsiteY59" fmla="*/ 183551 h 605945"/>
              <a:gd name="connsiteX60" fmla="*/ 26867 w 565731"/>
              <a:gd name="connsiteY60" fmla="*/ 182885 h 605945"/>
              <a:gd name="connsiteX61" fmla="*/ 27312 w 565731"/>
              <a:gd name="connsiteY61" fmla="*/ 182662 h 605945"/>
              <a:gd name="connsiteX62" fmla="*/ 28202 w 565731"/>
              <a:gd name="connsiteY62" fmla="*/ 182440 h 605945"/>
              <a:gd name="connsiteX63" fmla="*/ 107223 w 565731"/>
              <a:gd name="connsiteY63" fmla="*/ 166887 h 605945"/>
              <a:gd name="connsiteX64" fmla="*/ 291929 w 565731"/>
              <a:gd name="connsiteY64" fmla="*/ 132875 h 605945"/>
              <a:gd name="connsiteX65" fmla="*/ 383170 w 565731"/>
              <a:gd name="connsiteY65" fmla="*/ 152651 h 605945"/>
              <a:gd name="connsiteX66" fmla="*/ 386063 w 565731"/>
              <a:gd name="connsiteY66" fmla="*/ 154207 h 605945"/>
              <a:gd name="connsiteX67" fmla="*/ 390291 w 565731"/>
              <a:gd name="connsiteY67" fmla="*/ 156873 h 605945"/>
              <a:gd name="connsiteX68" fmla="*/ 393184 w 565731"/>
              <a:gd name="connsiteY68" fmla="*/ 160206 h 605945"/>
              <a:gd name="connsiteX69" fmla="*/ 395855 w 565731"/>
              <a:gd name="connsiteY69" fmla="*/ 163761 h 605945"/>
              <a:gd name="connsiteX70" fmla="*/ 397412 w 565731"/>
              <a:gd name="connsiteY70" fmla="*/ 168650 h 605945"/>
              <a:gd name="connsiteX71" fmla="*/ 398303 w 565731"/>
              <a:gd name="connsiteY71" fmla="*/ 171761 h 605945"/>
              <a:gd name="connsiteX72" fmla="*/ 416773 w 565731"/>
              <a:gd name="connsiteY72" fmla="*/ 337969 h 605945"/>
              <a:gd name="connsiteX73" fmla="*/ 396522 w 565731"/>
              <a:gd name="connsiteY73" fmla="*/ 363522 h 605945"/>
              <a:gd name="connsiteX74" fmla="*/ 393852 w 565731"/>
              <a:gd name="connsiteY74" fmla="*/ 363744 h 605945"/>
              <a:gd name="connsiteX75" fmla="*/ 370930 w 565731"/>
              <a:gd name="connsiteY75" fmla="*/ 343079 h 605945"/>
              <a:gd name="connsiteX76" fmla="*/ 354017 w 565731"/>
              <a:gd name="connsiteY76" fmla="*/ 191759 h 605945"/>
              <a:gd name="connsiteX77" fmla="*/ 347564 w 565731"/>
              <a:gd name="connsiteY77" fmla="*/ 189759 h 605945"/>
              <a:gd name="connsiteX78" fmla="*/ 347564 w 565731"/>
              <a:gd name="connsiteY78" fmla="*/ 347523 h 605945"/>
              <a:gd name="connsiteX79" fmla="*/ 366034 w 565731"/>
              <a:gd name="connsiteY79" fmla="*/ 575948 h 605945"/>
              <a:gd name="connsiteX80" fmla="*/ 340665 w 565731"/>
              <a:gd name="connsiteY80" fmla="*/ 605723 h 605945"/>
              <a:gd name="connsiteX81" fmla="*/ 338440 w 565731"/>
              <a:gd name="connsiteY81" fmla="*/ 605945 h 605945"/>
              <a:gd name="connsiteX82" fmla="*/ 310622 w 565731"/>
              <a:gd name="connsiteY82" fmla="*/ 580392 h 605945"/>
              <a:gd name="connsiteX83" fmla="*/ 294154 w 565731"/>
              <a:gd name="connsiteY83" fmla="*/ 373965 h 605945"/>
              <a:gd name="connsiteX84" fmla="*/ 282805 w 565731"/>
              <a:gd name="connsiteY84" fmla="*/ 376187 h 605945"/>
              <a:gd name="connsiteX85" fmla="*/ 271678 w 565731"/>
              <a:gd name="connsiteY85" fmla="*/ 373965 h 605945"/>
              <a:gd name="connsiteX86" fmla="*/ 254987 w 565731"/>
              <a:gd name="connsiteY86" fmla="*/ 580392 h 605945"/>
              <a:gd name="connsiteX87" fmla="*/ 227393 w 565731"/>
              <a:gd name="connsiteY87" fmla="*/ 605945 h 605945"/>
              <a:gd name="connsiteX88" fmla="*/ 225167 w 565731"/>
              <a:gd name="connsiteY88" fmla="*/ 605723 h 605945"/>
              <a:gd name="connsiteX89" fmla="*/ 199798 w 565731"/>
              <a:gd name="connsiteY89" fmla="*/ 575948 h 605945"/>
              <a:gd name="connsiteX90" fmla="*/ 218046 w 565731"/>
              <a:gd name="connsiteY90" fmla="*/ 347523 h 605945"/>
              <a:gd name="connsiteX91" fmla="*/ 218046 w 565731"/>
              <a:gd name="connsiteY91" fmla="*/ 189759 h 605945"/>
              <a:gd name="connsiteX92" fmla="*/ 211815 w 565731"/>
              <a:gd name="connsiteY92" fmla="*/ 191759 h 605945"/>
              <a:gd name="connsiteX93" fmla="*/ 194902 w 565731"/>
              <a:gd name="connsiteY93" fmla="*/ 343079 h 605945"/>
              <a:gd name="connsiteX94" fmla="*/ 171980 w 565731"/>
              <a:gd name="connsiteY94" fmla="*/ 363744 h 605945"/>
              <a:gd name="connsiteX95" fmla="*/ 169310 w 565731"/>
              <a:gd name="connsiteY95" fmla="*/ 363522 h 605945"/>
              <a:gd name="connsiteX96" fmla="*/ 148836 w 565731"/>
              <a:gd name="connsiteY96" fmla="*/ 337969 h 605945"/>
              <a:gd name="connsiteX97" fmla="*/ 167307 w 565731"/>
              <a:gd name="connsiteY97" fmla="*/ 171761 h 605945"/>
              <a:gd name="connsiteX98" fmla="*/ 168420 w 565731"/>
              <a:gd name="connsiteY98" fmla="*/ 168428 h 605945"/>
              <a:gd name="connsiteX99" fmla="*/ 169977 w 565731"/>
              <a:gd name="connsiteY99" fmla="*/ 163984 h 605945"/>
              <a:gd name="connsiteX100" fmla="*/ 173093 w 565731"/>
              <a:gd name="connsiteY100" fmla="*/ 159540 h 605945"/>
              <a:gd name="connsiteX101" fmla="*/ 175096 w 565731"/>
              <a:gd name="connsiteY101" fmla="*/ 157095 h 605945"/>
              <a:gd name="connsiteX102" fmla="*/ 181327 w 565731"/>
              <a:gd name="connsiteY102" fmla="*/ 153318 h 605945"/>
              <a:gd name="connsiteX103" fmla="*/ 182440 w 565731"/>
              <a:gd name="connsiteY103" fmla="*/ 152651 h 605945"/>
              <a:gd name="connsiteX104" fmla="*/ 183107 w 565731"/>
              <a:gd name="connsiteY104" fmla="*/ 152429 h 605945"/>
              <a:gd name="connsiteX105" fmla="*/ 184220 w 565731"/>
              <a:gd name="connsiteY105" fmla="*/ 151985 h 605945"/>
              <a:gd name="connsiteX106" fmla="*/ 273903 w 565731"/>
              <a:gd name="connsiteY106" fmla="*/ 133097 h 605945"/>
              <a:gd name="connsiteX107" fmla="*/ 279689 w 565731"/>
              <a:gd name="connsiteY107" fmla="*/ 144652 h 605945"/>
              <a:gd name="connsiteX108" fmla="*/ 279912 w 565731"/>
              <a:gd name="connsiteY108" fmla="*/ 144652 h 605945"/>
              <a:gd name="connsiteX109" fmla="*/ 264334 w 565731"/>
              <a:gd name="connsiteY109" fmla="*/ 265975 h 605945"/>
              <a:gd name="connsiteX110" fmla="*/ 282805 w 565731"/>
              <a:gd name="connsiteY110" fmla="*/ 298194 h 605945"/>
              <a:gd name="connsiteX111" fmla="*/ 301498 w 565731"/>
              <a:gd name="connsiteY111" fmla="*/ 265975 h 605945"/>
              <a:gd name="connsiteX112" fmla="*/ 285920 w 565731"/>
              <a:gd name="connsiteY112" fmla="*/ 144652 h 605945"/>
              <a:gd name="connsiteX113" fmla="*/ 458589 w 565731"/>
              <a:gd name="connsiteY113" fmla="*/ 60898 h 605945"/>
              <a:gd name="connsiteX114" fmla="*/ 505339 w 565731"/>
              <a:gd name="connsiteY114" fmla="*/ 111988 h 605945"/>
              <a:gd name="connsiteX115" fmla="*/ 458589 w 565731"/>
              <a:gd name="connsiteY115" fmla="*/ 163078 h 605945"/>
              <a:gd name="connsiteX116" fmla="*/ 411839 w 565731"/>
              <a:gd name="connsiteY116" fmla="*/ 111988 h 605945"/>
              <a:gd name="connsiteX117" fmla="*/ 458589 w 565731"/>
              <a:gd name="connsiteY117" fmla="*/ 60898 h 605945"/>
              <a:gd name="connsiteX118" fmla="*/ 107209 w 565731"/>
              <a:gd name="connsiteY118" fmla="*/ 60898 h 605945"/>
              <a:gd name="connsiteX119" fmla="*/ 153924 w 565731"/>
              <a:gd name="connsiteY119" fmla="*/ 111988 h 605945"/>
              <a:gd name="connsiteX120" fmla="*/ 107209 w 565731"/>
              <a:gd name="connsiteY120" fmla="*/ 163078 h 605945"/>
              <a:gd name="connsiteX121" fmla="*/ 60494 w 565731"/>
              <a:gd name="connsiteY121" fmla="*/ 111988 h 605945"/>
              <a:gd name="connsiteX122" fmla="*/ 107209 w 565731"/>
              <a:gd name="connsiteY122" fmla="*/ 60898 h 605945"/>
              <a:gd name="connsiteX123" fmla="*/ 282810 w 565731"/>
              <a:gd name="connsiteY123" fmla="*/ 0 h 605945"/>
              <a:gd name="connsiteX124" fmla="*/ 341344 w 565731"/>
              <a:gd name="connsiteY124" fmla="*/ 64003 h 605945"/>
              <a:gd name="connsiteX125" fmla="*/ 282810 w 565731"/>
              <a:gd name="connsiteY125" fmla="*/ 128006 h 605945"/>
              <a:gd name="connsiteX126" fmla="*/ 224276 w 565731"/>
              <a:gd name="connsiteY126" fmla="*/ 64003 h 605945"/>
              <a:gd name="connsiteX127" fmla="*/ 282810 w 565731"/>
              <a:gd name="connsiteY127" fmla="*/ 0 h 605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Lst>
            <a:rect l="l" t="t" r="r" b="b"/>
            <a:pathLst>
              <a:path w="565731" h="605945">
                <a:moveTo>
                  <a:pt x="458586" y="166887"/>
                </a:moveTo>
                <a:cubicBezTo>
                  <a:pt x="494634" y="166887"/>
                  <a:pt x="537135" y="182218"/>
                  <a:pt x="538915" y="182885"/>
                </a:cubicBezTo>
                <a:cubicBezTo>
                  <a:pt x="539583" y="183107"/>
                  <a:pt x="540250" y="183773"/>
                  <a:pt x="541140" y="184218"/>
                </a:cubicBezTo>
                <a:cubicBezTo>
                  <a:pt x="542253" y="184884"/>
                  <a:pt x="543366" y="185329"/>
                  <a:pt x="544478" y="186217"/>
                </a:cubicBezTo>
                <a:cubicBezTo>
                  <a:pt x="545368" y="187106"/>
                  <a:pt x="546036" y="187995"/>
                  <a:pt x="546703" y="188884"/>
                </a:cubicBezTo>
                <a:cubicBezTo>
                  <a:pt x="547593" y="189772"/>
                  <a:pt x="548261" y="190661"/>
                  <a:pt x="548929" y="191772"/>
                </a:cubicBezTo>
                <a:cubicBezTo>
                  <a:pt x="549596" y="193105"/>
                  <a:pt x="549819" y="194216"/>
                  <a:pt x="550041" y="195549"/>
                </a:cubicBezTo>
                <a:cubicBezTo>
                  <a:pt x="550264" y="196438"/>
                  <a:pt x="550709" y="197327"/>
                  <a:pt x="550931" y="198215"/>
                </a:cubicBezTo>
                <a:lnTo>
                  <a:pt x="565617" y="331082"/>
                </a:lnTo>
                <a:cubicBezTo>
                  <a:pt x="566730" y="341081"/>
                  <a:pt x="559609" y="350190"/>
                  <a:pt x="549374" y="351301"/>
                </a:cubicBezTo>
                <a:cubicBezTo>
                  <a:pt x="548706" y="351524"/>
                  <a:pt x="548038" y="351524"/>
                  <a:pt x="547371" y="351524"/>
                </a:cubicBezTo>
                <a:cubicBezTo>
                  <a:pt x="538025" y="351524"/>
                  <a:pt x="530015" y="344414"/>
                  <a:pt x="528902" y="335082"/>
                </a:cubicBezTo>
                <a:lnTo>
                  <a:pt x="515551" y="213991"/>
                </a:lnTo>
                <a:cubicBezTo>
                  <a:pt x="513993" y="213546"/>
                  <a:pt x="512213" y="213102"/>
                  <a:pt x="510433" y="212657"/>
                </a:cubicBezTo>
                <a:lnTo>
                  <a:pt x="510433" y="338415"/>
                </a:lnTo>
                <a:lnTo>
                  <a:pt x="525119" y="521051"/>
                </a:lnTo>
                <a:cubicBezTo>
                  <a:pt x="526009" y="533271"/>
                  <a:pt x="516886" y="543936"/>
                  <a:pt x="504647" y="544825"/>
                </a:cubicBezTo>
                <a:cubicBezTo>
                  <a:pt x="504202" y="545047"/>
                  <a:pt x="503535" y="545047"/>
                  <a:pt x="502867" y="545047"/>
                </a:cubicBezTo>
                <a:cubicBezTo>
                  <a:pt x="491519" y="545047"/>
                  <a:pt x="481728" y="536160"/>
                  <a:pt x="480838" y="524606"/>
                </a:cubicBezTo>
                <a:lnTo>
                  <a:pt x="467487" y="359522"/>
                </a:lnTo>
                <a:cubicBezTo>
                  <a:pt x="464817" y="360855"/>
                  <a:pt x="461924" y="361522"/>
                  <a:pt x="458586" y="361522"/>
                </a:cubicBezTo>
                <a:cubicBezTo>
                  <a:pt x="455471" y="361522"/>
                  <a:pt x="452356" y="360855"/>
                  <a:pt x="449685" y="359522"/>
                </a:cubicBezTo>
                <a:lnTo>
                  <a:pt x="436334" y="524606"/>
                </a:lnTo>
                <a:cubicBezTo>
                  <a:pt x="435444" y="536160"/>
                  <a:pt x="425653" y="545047"/>
                  <a:pt x="414305" y="545047"/>
                </a:cubicBezTo>
                <a:cubicBezTo>
                  <a:pt x="413637" y="545047"/>
                  <a:pt x="413192" y="545047"/>
                  <a:pt x="412525" y="544825"/>
                </a:cubicBezTo>
                <a:cubicBezTo>
                  <a:pt x="400286" y="543936"/>
                  <a:pt x="391163" y="533271"/>
                  <a:pt x="392276" y="521051"/>
                </a:cubicBezTo>
                <a:lnTo>
                  <a:pt x="403402" y="380852"/>
                </a:lnTo>
                <a:cubicBezTo>
                  <a:pt x="412525" y="378630"/>
                  <a:pt x="420535" y="373964"/>
                  <a:pt x="426321" y="366632"/>
                </a:cubicBezTo>
                <a:cubicBezTo>
                  <a:pt x="433219" y="357967"/>
                  <a:pt x="436557" y="347080"/>
                  <a:pt x="435222" y="335971"/>
                </a:cubicBezTo>
                <a:lnTo>
                  <a:pt x="416975" y="171998"/>
                </a:lnTo>
                <a:cubicBezTo>
                  <a:pt x="430104" y="169331"/>
                  <a:pt x="444790" y="166887"/>
                  <a:pt x="458586" y="166887"/>
                </a:cubicBezTo>
                <a:close/>
                <a:moveTo>
                  <a:pt x="107223" y="166887"/>
                </a:moveTo>
                <a:cubicBezTo>
                  <a:pt x="121024" y="166887"/>
                  <a:pt x="135715" y="169331"/>
                  <a:pt x="148848" y="171998"/>
                </a:cubicBezTo>
                <a:lnTo>
                  <a:pt x="130595" y="335971"/>
                </a:lnTo>
                <a:cubicBezTo>
                  <a:pt x="129260" y="347080"/>
                  <a:pt x="132376" y="357967"/>
                  <a:pt x="139499" y="366632"/>
                </a:cubicBezTo>
                <a:cubicBezTo>
                  <a:pt x="145287" y="373964"/>
                  <a:pt x="153300" y="378852"/>
                  <a:pt x="162204" y="380852"/>
                </a:cubicBezTo>
                <a:lnTo>
                  <a:pt x="173556" y="521051"/>
                </a:lnTo>
                <a:cubicBezTo>
                  <a:pt x="174669" y="533271"/>
                  <a:pt x="165543" y="543936"/>
                  <a:pt x="153300" y="545047"/>
                </a:cubicBezTo>
                <a:cubicBezTo>
                  <a:pt x="152632" y="545047"/>
                  <a:pt x="151964" y="545047"/>
                  <a:pt x="151519" y="545047"/>
                </a:cubicBezTo>
                <a:cubicBezTo>
                  <a:pt x="139944" y="545047"/>
                  <a:pt x="130373" y="536160"/>
                  <a:pt x="129483" y="524606"/>
                </a:cubicBezTo>
                <a:lnTo>
                  <a:pt x="116127" y="359522"/>
                </a:lnTo>
                <a:cubicBezTo>
                  <a:pt x="113456" y="360855"/>
                  <a:pt x="110339" y="361522"/>
                  <a:pt x="107223" y="361522"/>
                </a:cubicBezTo>
                <a:cubicBezTo>
                  <a:pt x="103884" y="361522"/>
                  <a:pt x="100991" y="360855"/>
                  <a:pt x="98097" y="359522"/>
                </a:cubicBezTo>
                <a:lnTo>
                  <a:pt x="84964" y="524606"/>
                </a:lnTo>
                <a:cubicBezTo>
                  <a:pt x="84073" y="536160"/>
                  <a:pt x="74279" y="545047"/>
                  <a:pt x="62704" y="545047"/>
                </a:cubicBezTo>
                <a:cubicBezTo>
                  <a:pt x="62259" y="545047"/>
                  <a:pt x="61591" y="545047"/>
                  <a:pt x="60924" y="545047"/>
                </a:cubicBezTo>
                <a:cubicBezTo>
                  <a:pt x="48904" y="543936"/>
                  <a:pt x="39777" y="533271"/>
                  <a:pt x="40668" y="521051"/>
                </a:cubicBezTo>
                <a:lnTo>
                  <a:pt x="55359" y="338415"/>
                </a:lnTo>
                <a:lnTo>
                  <a:pt x="55359" y="212657"/>
                </a:lnTo>
                <a:cubicBezTo>
                  <a:pt x="53578" y="213102"/>
                  <a:pt x="51797" y="213546"/>
                  <a:pt x="50239" y="213991"/>
                </a:cubicBezTo>
                <a:lnTo>
                  <a:pt x="36884" y="335082"/>
                </a:lnTo>
                <a:cubicBezTo>
                  <a:pt x="35771" y="344636"/>
                  <a:pt x="27757" y="351524"/>
                  <a:pt x="18408" y="351524"/>
                </a:cubicBezTo>
                <a:cubicBezTo>
                  <a:pt x="17740" y="351524"/>
                  <a:pt x="17073" y="351524"/>
                  <a:pt x="16405" y="351301"/>
                </a:cubicBezTo>
                <a:cubicBezTo>
                  <a:pt x="6166" y="350190"/>
                  <a:pt x="-1180" y="341081"/>
                  <a:pt x="156" y="331082"/>
                </a:cubicBezTo>
                <a:lnTo>
                  <a:pt x="14847" y="198215"/>
                </a:lnTo>
                <a:cubicBezTo>
                  <a:pt x="14847" y="197104"/>
                  <a:pt x="15515" y="196438"/>
                  <a:pt x="15737" y="195549"/>
                </a:cubicBezTo>
                <a:cubicBezTo>
                  <a:pt x="15960" y="194216"/>
                  <a:pt x="16182" y="193105"/>
                  <a:pt x="16850" y="191772"/>
                </a:cubicBezTo>
                <a:cubicBezTo>
                  <a:pt x="17518" y="190661"/>
                  <a:pt x="18408" y="189550"/>
                  <a:pt x="19299" y="188439"/>
                </a:cubicBezTo>
                <a:cubicBezTo>
                  <a:pt x="19966" y="187773"/>
                  <a:pt x="20412" y="187106"/>
                  <a:pt x="21079" y="186440"/>
                </a:cubicBezTo>
                <a:cubicBezTo>
                  <a:pt x="22415" y="185106"/>
                  <a:pt x="24196" y="184218"/>
                  <a:pt x="25976" y="183551"/>
                </a:cubicBezTo>
                <a:cubicBezTo>
                  <a:pt x="26199" y="183329"/>
                  <a:pt x="26644" y="183107"/>
                  <a:pt x="26867" y="182885"/>
                </a:cubicBezTo>
                <a:cubicBezTo>
                  <a:pt x="26867" y="182885"/>
                  <a:pt x="27312" y="182662"/>
                  <a:pt x="27312" y="182662"/>
                </a:cubicBezTo>
                <a:cubicBezTo>
                  <a:pt x="27757" y="182662"/>
                  <a:pt x="27980" y="182440"/>
                  <a:pt x="28202" y="182440"/>
                </a:cubicBezTo>
                <a:cubicBezTo>
                  <a:pt x="35771" y="179774"/>
                  <a:pt x="74279" y="166887"/>
                  <a:pt x="107223" y="166887"/>
                </a:cubicBezTo>
                <a:close/>
                <a:moveTo>
                  <a:pt x="291929" y="132875"/>
                </a:moveTo>
                <a:cubicBezTo>
                  <a:pt x="334656" y="135097"/>
                  <a:pt x="381167" y="151762"/>
                  <a:pt x="383170" y="152651"/>
                </a:cubicBezTo>
                <a:cubicBezTo>
                  <a:pt x="384283" y="153096"/>
                  <a:pt x="385173" y="153762"/>
                  <a:pt x="386063" y="154207"/>
                </a:cubicBezTo>
                <a:cubicBezTo>
                  <a:pt x="387621" y="155096"/>
                  <a:pt x="389178" y="155762"/>
                  <a:pt x="390291" y="156873"/>
                </a:cubicBezTo>
                <a:cubicBezTo>
                  <a:pt x="391626" y="157984"/>
                  <a:pt x="392294" y="159095"/>
                  <a:pt x="393184" y="160206"/>
                </a:cubicBezTo>
                <a:cubicBezTo>
                  <a:pt x="394074" y="161539"/>
                  <a:pt x="395187" y="162428"/>
                  <a:pt x="395855" y="163761"/>
                </a:cubicBezTo>
                <a:cubicBezTo>
                  <a:pt x="396522" y="165317"/>
                  <a:pt x="396967" y="166872"/>
                  <a:pt x="397412" y="168650"/>
                </a:cubicBezTo>
                <a:cubicBezTo>
                  <a:pt x="397635" y="169761"/>
                  <a:pt x="398303" y="170650"/>
                  <a:pt x="398303" y="171761"/>
                </a:cubicBezTo>
                <a:lnTo>
                  <a:pt x="416773" y="337969"/>
                </a:lnTo>
                <a:cubicBezTo>
                  <a:pt x="418331" y="350634"/>
                  <a:pt x="409207" y="362189"/>
                  <a:pt x="396522" y="363522"/>
                </a:cubicBezTo>
                <a:cubicBezTo>
                  <a:pt x="395632" y="363522"/>
                  <a:pt x="394742" y="363744"/>
                  <a:pt x="393852" y="363744"/>
                </a:cubicBezTo>
                <a:cubicBezTo>
                  <a:pt x="382280" y="363744"/>
                  <a:pt x="372265" y="354856"/>
                  <a:pt x="370930" y="343079"/>
                </a:cubicBezTo>
                <a:lnTo>
                  <a:pt x="354017" y="191759"/>
                </a:lnTo>
                <a:cubicBezTo>
                  <a:pt x="352014" y="191092"/>
                  <a:pt x="350012" y="190426"/>
                  <a:pt x="347564" y="189759"/>
                </a:cubicBezTo>
                <a:lnTo>
                  <a:pt x="347564" y="347523"/>
                </a:lnTo>
                <a:lnTo>
                  <a:pt x="366034" y="575948"/>
                </a:lnTo>
                <a:cubicBezTo>
                  <a:pt x="367370" y="591280"/>
                  <a:pt x="355798" y="604612"/>
                  <a:pt x="340665" y="605723"/>
                </a:cubicBezTo>
                <a:cubicBezTo>
                  <a:pt x="339775" y="605945"/>
                  <a:pt x="339107" y="605945"/>
                  <a:pt x="338440" y="605945"/>
                </a:cubicBezTo>
                <a:cubicBezTo>
                  <a:pt x="323974" y="605945"/>
                  <a:pt x="311957" y="594835"/>
                  <a:pt x="310622" y="580392"/>
                </a:cubicBezTo>
                <a:lnTo>
                  <a:pt x="294154" y="373965"/>
                </a:lnTo>
                <a:cubicBezTo>
                  <a:pt x="290594" y="375299"/>
                  <a:pt x="286810" y="376187"/>
                  <a:pt x="282805" y="376187"/>
                </a:cubicBezTo>
                <a:cubicBezTo>
                  <a:pt x="279022" y="376187"/>
                  <a:pt x="275238" y="375299"/>
                  <a:pt x="271678" y="373965"/>
                </a:cubicBezTo>
                <a:lnTo>
                  <a:pt x="254987" y="580392"/>
                </a:lnTo>
                <a:cubicBezTo>
                  <a:pt x="253875" y="594835"/>
                  <a:pt x="241858" y="605945"/>
                  <a:pt x="227393" y="605945"/>
                </a:cubicBezTo>
                <a:cubicBezTo>
                  <a:pt x="226725" y="605945"/>
                  <a:pt x="225835" y="605945"/>
                  <a:pt x="225167" y="605723"/>
                </a:cubicBezTo>
                <a:cubicBezTo>
                  <a:pt x="209812" y="604612"/>
                  <a:pt x="198462" y="591280"/>
                  <a:pt x="199798" y="575948"/>
                </a:cubicBezTo>
                <a:lnTo>
                  <a:pt x="218046" y="347523"/>
                </a:lnTo>
                <a:lnTo>
                  <a:pt x="218046" y="189759"/>
                </a:lnTo>
                <a:cubicBezTo>
                  <a:pt x="215821" y="190426"/>
                  <a:pt x="213595" y="191092"/>
                  <a:pt x="211815" y="191759"/>
                </a:cubicBezTo>
                <a:lnTo>
                  <a:pt x="194902" y="343079"/>
                </a:lnTo>
                <a:cubicBezTo>
                  <a:pt x="193567" y="354856"/>
                  <a:pt x="183552" y="363744"/>
                  <a:pt x="171980" y="363744"/>
                </a:cubicBezTo>
                <a:cubicBezTo>
                  <a:pt x="171090" y="363744"/>
                  <a:pt x="170200" y="363744"/>
                  <a:pt x="169310" y="363522"/>
                </a:cubicBezTo>
                <a:cubicBezTo>
                  <a:pt x="156625" y="362189"/>
                  <a:pt x="147501" y="350634"/>
                  <a:pt x="148836" y="337969"/>
                </a:cubicBezTo>
                <a:lnTo>
                  <a:pt x="167307" y="171761"/>
                </a:lnTo>
                <a:cubicBezTo>
                  <a:pt x="167530" y="170650"/>
                  <a:pt x="168197" y="169539"/>
                  <a:pt x="168420" y="168428"/>
                </a:cubicBezTo>
                <a:cubicBezTo>
                  <a:pt x="168865" y="166872"/>
                  <a:pt x="169087" y="165317"/>
                  <a:pt x="169977" y="163984"/>
                </a:cubicBezTo>
                <a:cubicBezTo>
                  <a:pt x="170645" y="162206"/>
                  <a:pt x="171980" y="160873"/>
                  <a:pt x="173093" y="159540"/>
                </a:cubicBezTo>
                <a:cubicBezTo>
                  <a:pt x="173761" y="158651"/>
                  <a:pt x="174206" y="157762"/>
                  <a:pt x="175096" y="157095"/>
                </a:cubicBezTo>
                <a:cubicBezTo>
                  <a:pt x="176876" y="155540"/>
                  <a:pt x="179102" y="154429"/>
                  <a:pt x="181327" y="153318"/>
                </a:cubicBezTo>
                <a:cubicBezTo>
                  <a:pt x="181772" y="153096"/>
                  <a:pt x="181995" y="152874"/>
                  <a:pt x="182440" y="152651"/>
                </a:cubicBezTo>
                <a:cubicBezTo>
                  <a:pt x="182662" y="152651"/>
                  <a:pt x="182885" y="152429"/>
                  <a:pt x="183107" y="152429"/>
                </a:cubicBezTo>
                <a:cubicBezTo>
                  <a:pt x="183552" y="152207"/>
                  <a:pt x="183775" y="152207"/>
                  <a:pt x="184220" y="151985"/>
                </a:cubicBezTo>
                <a:cubicBezTo>
                  <a:pt x="192899" y="148874"/>
                  <a:pt x="234959" y="135097"/>
                  <a:pt x="273903" y="133097"/>
                </a:cubicBezTo>
                <a:lnTo>
                  <a:pt x="279689" y="144652"/>
                </a:lnTo>
                <a:lnTo>
                  <a:pt x="279912" y="144652"/>
                </a:lnTo>
                <a:lnTo>
                  <a:pt x="264334" y="265975"/>
                </a:lnTo>
                <a:lnTo>
                  <a:pt x="282805" y="298194"/>
                </a:lnTo>
                <a:lnTo>
                  <a:pt x="301498" y="265975"/>
                </a:lnTo>
                <a:lnTo>
                  <a:pt x="285920" y="144652"/>
                </a:lnTo>
                <a:close/>
                <a:moveTo>
                  <a:pt x="458589" y="60898"/>
                </a:moveTo>
                <a:cubicBezTo>
                  <a:pt x="484408" y="60898"/>
                  <a:pt x="505339" y="83772"/>
                  <a:pt x="505339" y="111988"/>
                </a:cubicBezTo>
                <a:cubicBezTo>
                  <a:pt x="505339" y="140204"/>
                  <a:pt x="484408" y="163078"/>
                  <a:pt x="458589" y="163078"/>
                </a:cubicBezTo>
                <a:cubicBezTo>
                  <a:pt x="432770" y="163078"/>
                  <a:pt x="411839" y="140204"/>
                  <a:pt x="411839" y="111988"/>
                </a:cubicBezTo>
                <a:cubicBezTo>
                  <a:pt x="411839" y="83772"/>
                  <a:pt x="432770" y="60898"/>
                  <a:pt x="458589" y="60898"/>
                </a:cubicBezTo>
                <a:close/>
                <a:moveTo>
                  <a:pt x="107209" y="60898"/>
                </a:moveTo>
                <a:cubicBezTo>
                  <a:pt x="133009" y="60898"/>
                  <a:pt x="153924" y="83772"/>
                  <a:pt x="153924" y="111988"/>
                </a:cubicBezTo>
                <a:cubicBezTo>
                  <a:pt x="153924" y="140204"/>
                  <a:pt x="133009" y="163078"/>
                  <a:pt x="107209" y="163078"/>
                </a:cubicBezTo>
                <a:cubicBezTo>
                  <a:pt x="81409" y="163078"/>
                  <a:pt x="60494" y="140204"/>
                  <a:pt x="60494" y="111988"/>
                </a:cubicBezTo>
                <a:cubicBezTo>
                  <a:pt x="60494" y="83772"/>
                  <a:pt x="81409" y="60898"/>
                  <a:pt x="107209" y="60898"/>
                </a:cubicBezTo>
                <a:close/>
                <a:moveTo>
                  <a:pt x="282810" y="0"/>
                </a:moveTo>
                <a:cubicBezTo>
                  <a:pt x="315137" y="0"/>
                  <a:pt x="341344" y="28655"/>
                  <a:pt x="341344" y="64003"/>
                </a:cubicBezTo>
                <a:cubicBezTo>
                  <a:pt x="341344" y="99351"/>
                  <a:pt x="315137" y="128006"/>
                  <a:pt x="282810" y="128006"/>
                </a:cubicBezTo>
                <a:cubicBezTo>
                  <a:pt x="250483" y="128006"/>
                  <a:pt x="224276" y="99351"/>
                  <a:pt x="224276" y="64003"/>
                </a:cubicBezTo>
                <a:cubicBezTo>
                  <a:pt x="224276" y="28655"/>
                  <a:pt x="250483" y="0"/>
                  <a:pt x="282810" y="0"/>
                </a:cubicBezTo>
                <a:close/>
              </a:path>
            </a:pathLst>
          </a:custGeom>
          <a:solidFill>
            <a:srgbClr val="7F7F7F"/>
          </a:solidFill>
          <a:ln>
            <a:noFill/>
          </a:ln>
          <a:effectLst/>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endParaRPr/>
          </a:p>
        </p:txBody>
      </p:sp>
      <p:sp>
        <p:nvSpPr>
          <p:cNvPr id="18" name="淘宝-想搞设计PPT(倒卖必究)-18">
            <a:extLst>
              <a:ext uri="{FF2B5EF4-FFF2-40B4-BE49-F238E27FC236}">
                <a16:creationId xmlns:a16="http://schemas.microsoft.com/office/drawing/2014/main" id="{10146E35-D7C1-4DBE-BA04-6FD89A261E23}"/>
              </a:ext>
            </a:extLst>
          </p:cNvPr>
          <p:cNvSpPr/>
          <p:nvPr/>
        </p:nvSpPr>
        <p:spPr>
          <a:xfrm>
            <a:off x="7182677" y="1442086"/>
            <a:ext cx="344886" cy="369402"/>
          </a:xfrm>
          <a:custGeom>
            <a:avLst/>
            <a:gdLst>
              <a:gd name="connsiteX0" fmla="*/ 458586 w 565731"/>
              <a:gd name="connsiteY0" fmla="*/ 166887 h 605945"/>
              <a:gd name="connsiteX1" fmla="*/ 538915 w 565731"/>
              <a:gd name="connsiteY1" fmla="*/ 182885 h 605945"/>
              <a:gd name="connsiteX2" fmla="*/ 541140 w 565731"/>
              <a:gd name="connsiteY2" fmla="*/ 184218 h 605945"/>
              <a:gd name="connsiteX3" fmla="*/ 544478 w 565731"/>
              <a:gd name="connsiteY3" fmla="*/ 186217 h 605945"/>
              <a:gd name="connsiteX4" fmla="*/ 546703 w 565731"/>
              <a:gd name="connsiteY4" fmla="*/ 188884 h 605945"/>
              <a:gd name="connsiteX5" fmla="*/ 548929 w 565731"/>
              <a:gd name="connsiteY5" fmla="*/ 191772 h 605945"/>
              <a:gd name="connsiteX6" fmla="*/ 550041 w 565731"/>
              <a:gd name="connsiteY6" fmla="*/ 195549 h 605945"/>
              <a:gd name="connsiteX7" fmla="*/ 550931 w 565731"/>
              <a:gd name="connsiteY7" fmla="*/ 198215 h 605945"/>
              <a:gd name="connsiteX8" fmla="*/ 565617 w 565731"/>
              <a:gd name="connsiteY8" fmla="*/ 331082 h 605945"/>
              <a:gd name="connsiteX9" fmla="*/ 549374 w 565731"/>
              <a:gd name="connsiteY9" fmla="*/ 351301 h 605945"/>
              <a:gd name="connsiteX10" fmla="*/ 547371 w 565731"/>
              <a:gd name="connsiteY10" fmla="*/ 351524 h 605945"/>
              <a:gd name="connsiteX11" fmla="*/ 528902 w 565731"/>
              <a:gd name="connsiteY11" fmla="*/ 335082 h 605945"/>
              <a:gd name="connsiteX12" fmla="*/ 515551 w 565731"/>
              <a:gd name="connsiteY12" fmla="*/ 213991 h 605945"/>
              <a:gd name="connsiteX13" fmla="*/ 510433 w 565731"/>
              <a:gd name="connsiteY13" fmla="*/ 212657 h 605945"/>
              <a:gd name="connsiteX14" fmla="*/ 510433 w 565731"/>
              <a:gd name="connsiteY14" fmla="*/ 338415 h 605945"/>
              <a:gd name="connsiteX15" fmla="*/ 525119 w 565731"/>
              <a:gd name="connsiteY15" fmla="*/ 521051 h 605945"/>
              <a:gd name="connsiteX16" fmla="*/ 504647 w 565731"/>
              <a:gd name="connsiteY16" fmla="*/ 544825 h 605945"/>
              <a:gd name="connsiteX17" fmla="*/ 502867 w 565731"/>
              <a:gd name="connsiteY17" fmla="*/ 545047 h 605945"/>
              <a:gd name="connsiteX18" fmla="*/ 480838 w 565731"/>
              <a:gd name="connsiteY18" fmla="*/ 524606 h 605945"/>
              <a:gd name="connsiteX19" fmla="*/ 467487 w 565731"/>
              <a:gd name="connsiteY19" fmla="*/ 359522 h 605945"/>
              <a:gd name="connsiteX20" fmla="*/ 458586 w 565731"/>
              <a:gd name="connsiteY20" fmla="*/ 361522 h 605945"/>
              <a:gd name="connsiteX21" fmla="*/ 449685 w 565731"/>
              <a:gd name="connsiteY21" fmla="*/ 359522 h 605945"/>
              <a:gd name="connsiteX22" fmla="*/ 436334 w 565731"/>
              <a:gd name="connsiteY22" fmla="*/ 524606 h 605945"/>
              <a:gd name="connsiteX23" fmla="*/ 414305 w 565731"/>
              <a:gd name="connsiteY23" fmla="*/ 545047 h 605945"/>
              <a:gd name="connsiteX24" fmla="*/ 412525 w 565731"/>
              <a:gd name="connsiteY24" fmla="*/ 544825 h 605945"/>
              <a:gd name="connsiteX25" fmla="*/ 392276 w 565731"/>
              <a:gd name="connsiteY25" fmla="*/ 521051 h 605945"/>
              <a:gd name="connsiteX26" fmla="*/ 403402 w 565731"/>
              <a:gd name="connsiteY26" fmla="*/ 380852 h 605945"/>
              <a:gd name="connsiteX27" fmla="*/ 426321 w 565731"/>
              <a:gd name="connsiteY27" fmla="*/ 366632 h 605945"/>
              <a:gd name="connsiteX28" fmla="*/ 435222 w 565731"/>
              <a:gd name="connsiteY28" fmla="*/ 335971 h 605945"/>
              <a:gd name="connsiteX29" fmla="*/ 416975 w 565731"/>
              <a:gd name="connsiteY29" fmla="*/ 171998 h 605945"/>
              <a:gd name="connsiteX30" fmla="*/ 458586 w 565731"/>
              <a:gd name="connsiteY30" fmla="*/ 166887 h 605945"/>
              <a:gd name="connsiteX31" fmla="*/ 107223 w 565731"/>
              <a:gd name="connsiteY31" fmla="*/ 166887 h 605945"/>
              <a:gd name="connsiteX32" fmla="*/ 148848 w 565731"/>
              <a:gd name="connsiteY32" fmla="*/ 171998 h 605945"/>
              <a:gd name="connsiteX33" fmla="*/ 130595 w 565731"/>
              <a:gd name="connsiteY33" fmla="*/ 335971 h 605945"/>
              <a:gd name="connsiteX34" fmla="*/ 139499 w 565731"/>
              <a:gd name="connsiteY34" fmla="*/ 366632 h 605945"/>
              <a:gd name="connsiteX35" fmla="*/ 162204 w 565731"/>
              <a:gd name="connsiteY35" fmla="*/ 380852 h 605945"/>
              <a:gd name="connsiteX36" fmla="*/ 173556 w 565731"/>
              <a:gd name="connsiteY36" fmla="*/ 521051 h 605945"/>
              <a:gd name="connsiteX37" fmla="*/ 153300 w 565731"/>
              <a:gd name="connsiteY37" fmla="*/ 545047 h 605945"/>
              <a:gd name="connsiteX38" fmla="*/ 151519 w 565731"/>
              <a:gd name="connsiteY38" fmla="*/ 545047 h 605945"/>
              <a:gd name="connsiteX39" fmla="*/ 129483 w 565731"/>
              <a:gd name="connsiteY39" fmla="*/ 524606 h 605945"/>
              <a:gd name="connsiteX40" fmla="*/ 116127 w 565731"/>
              <a:gd name="connsiteY40" fmla="*/ 359522 h 605945"/>
              <a:gd name="connsiteX41" fmla="*/ 107223 w 565731"/>
              <a:gd name="connsiteY41" fmla="*/ 361522 h 605945"/>
              <a:gd name="connsiteX42" fmla="*/ 98097 w 565731"/>
              <a:gd name="connsiteY42" fmla="*/ 359522 h 605945"/>
              <a:gd name="connsiteX43" fmla="*/ 84964 w 565731"/>
              <a:gd name="connsiteY43" fmla="*/ 524606 h 605945"/>
              <a:gd name="connsiteX44" fmla="*/ 62704 w 565731"/>
              <a:gd name="connsiteY44" fmla="*/ 545047 h 605945"/>
              <a:gd name="connsiteX45" fmla="*/ 60924 w 565731"/>
              <a:gd name="connsiteY45" fmla="*/ 545047 h 605945"/>
              <a:gd name="connsiteX46" fmla="*/ 40668 w 565731"/>
              <a:gd name="connsiteY46" fmla="*/ 521051 h 605945"/>
              <a:gd name="connsiteX47" fmla="*/ 55359 w 565731"/>
              <a:gd name="connsiteY47" fmla="*/ 338415 h 605945"/>
              <a:gd name="connsiteX48" fmla="*/ 55359 w 565731"/>
              <a:gd name="connsiteY48" fmla="*/ 212657 h 605945"/>
              <a:gd name="connsiteX49" fmla="*/ 50239 w 565731"/>
              <a:gd name="connsiteY49" fmla="*/ 213991 h 605945"/>
              <a:gd name="connsiteX50" fmla="*/ 36884 w 565731"/>
              <a:gd name="connsiteY50" fmla="*/ 335082 h 605945"/>
              <a:gd name="connsiteX51" fmla="*/ 18408 w 565731"/>
              <a:gd name="connsiteY51" fmla="*/ 351524 h 605945"/>
              <a:gd name="connsiteX52" fmla="*/ 16405 w 565731"/>
              <a:gd name="connsiteY52" fmla="*/ 351301 h 605945"/>
              <a:gd name="connsiteX53" fmla="*/ 156 w 565731"/>
              <a:gd name="connsiteY53" fmla="*/ 331082 h 605945"/>
              <a:gd name="connsiteX54" fmla="*/ 14847 w 565731"/>
              <a:gd name="connsiteY54" fmla="*/ 198215 h 605945"/>
              <a:gd name="connsiteX55" fmla="*/ 15737 w 565731"/>
              <a:gd name="connsiteY55" fmla="*/ 195549 h 605945"/>
              <a:gd name="connsiteX56" fmla="*/ 16850 w 565731"/>
              <a:gd name="connsiteY56" fmla="*/ 191772 h 605945"/>
              <a:gd name="connsiteX57" fmla="*/ 19299 w 565731"/>
              <a:gd name="connsiteY57" fmla="*/ 188439 h 605945"/>
              <a:gd name="connsiteX58" fmla="*/ 21079 w 565731"/>
              <a:gd name="connsiteY58" fmla="*/ 186440 h 605945"/>
              <a:gd name="connsiteX59" fmla="*/ 25976 w 565731"/>
              <a:gd name="connsiteY59" fmla="*/ 183551 h 605945"/>
              <a:gd name="connsiteX60" fmla="*/ 26867 w 565731"/>
              <a:gd name="connsiteY60" fmla="*/ 182885 h 605945"/>
              <a:gd name="connsiteX61" fmla="*/ 27312 w 565731"/>
              <a:gd name="connsiteY61" fmla="*/ 182662 h 605945"/>
              <a:gd name="connsiteX62" fmla="*/ 28202 w 565731"/>
              <a:gd name="connsiteY62" fmla="*/ 182440 h 605945"/>
              <a:gd name="connsiteX63" fmla="*/ 107223 w 565731"/>
              <a:gd name="connsiteY63" fmla="*/ 166887 h 605945"/>
              <a:gd name="connsiteX64" fmla="*/ 291929 w 565731"/>
              <a:gd name="connsiteY64" fmla="*/ 132875 h 605945"/>
              <a:gd name="connsiteX65" fmla="*/ 383170 w 565731"/>
              <a:gd name="connsiteY65" fmla="*/ 152651 h 605945"/>
              <a:gd name="connsiteX66" fmla="*/ 386063 w 565731"/>
              <a:gd name="connsiteY66" fmla="*/ 154207 h 605945"/>
              <a:gd name="connsiteX67" fmla="*/ 390291 w 565731"/>
              <a:gd name="connsiteY67" fmla="*/ 156873 h 605945"/>
              <a:gd name="connsiteX68" fmla="*/ 393184 w 565731"/>
              <a:gd name="connsiteY68" fmla="*/ 160206 h 605945"/>
              <a:gd name="connsiteX69" fmla="*/ 395855 w 565731"/>
              <a:gd name="connsiteY69" fmla="*/ 163761 h 605945"/>
              <a:gd name="connsiteX70" fmla="*/ 397412 w 565731"/>
              <a:gd name="connsiteY70" fmla="*/ 168650 h 605945"/>
              <a:gd name="connsiteX71" fmla="*/ 398303 w 565731"/>
              <a:gd name="connsiteY71" fmla="*/ 171761 h 605945"/>
              <a:gd name="connsiteX72" fmla="*/ 416773 w 565731"/>
              <a:gd name="connsiteY72" fmla="*/ 337969 h 605945"/>
              <a:gd name="connsiteX73" fmla="*/ 396522 w 565731"/>
              <a:gd name="connsiteY73" fmla="*/ 363522 h 605945"/>
              <a:gd name="connsiteX74" fmla="*/ 393852 w 565731"/>
              <a:gd name="connsiteY74" fmla="*/ 363744 h 605945"/>
              <a:gd name="connsiteX75" fmla="*/ 370930 w 565731"/>
              <a:gd name="connsiteY75" fmla="*/ 343079 h 605945"/>
              <a:gd name="connsiteX76" fmla="*/ 354017 w 565731"/>
              <a:gd name="connsiteY76" fmla="*/ 191759 h 605945"/>
              <a:gd name="connsiteX77" fmla="*/ 347564 w 565731"/>
              <a:gd name="connsiteY77" fmla="*/ 189759 h 605945"/>
              <a:gd name="connsiteX78" fmla="*/ 347564 w 565731"/>
              <a:gd name="connsiteY78" fmla="*/ 347523 h 605945"/>
              <a:gd name="connsiteX79" fmla="*/ 366034 w 565731"/>
              <a:gd name="connsiteY79" fmla="*/ 575948 h 605945"/>
              <a:gd name="connsiteX80" fmla="*/ 340665 w 565731"/>
              <a:gd name="connsiteY80" fmla="*/ 605723 h 605945"/>
              <a:gd name="connsiteX81" fmla="*/ 338440 w 565731"/>
              <a:gd name="connsiteY81" fmla="*/ 605945 h 605945"/>
              <a:gd name="connsiteX82" fmla="*/ 310622 w 565731"/>
              <a:gd name="connsiteY82" fmla="*/ 580392 h 605945"/>
              <a:gd name="connsiteX83" fmla="*/ 294154 w 565731"/>
              <a:gd name="connsiteY83" fmla="*/ 373965 h 605945"/>
              <a:gd name="connsiteX84" fmla="*/ 282805 w 565731"/>
              <a:gd name="connsiteY84" fmla="*/ 376187 h 605945"/>
              <a:gd name="connsiteX85" fmla="*/ 271678 w 565731"/>
              <a:gd name="connsiteY85" fmla="*/ 373965 h 605945"/>
              <a:gd name="connsiteX86" fmla="*/ 254987 w 565731"/>
              <a:gd name="connsiteY86" fmla="*/ 580392 h 605945"/>
              <a:gd name="connsiteX87" fmla="*/ 227393 w 565731"/>
              <a:gd name="connsiteY87" fmla="*/ 605945 h 605945"/>
              <a:gd name="connsiteX88" fmla="*/ 225167 w 565731"/>
              <a:gd name="connsiteY88" fmla="*/ 605723 h 605945"/>
              <a:gd name="connsiteX89" fmla="*/ 199798 w 565731"/>
              <a:gd name="connsiteY89" fmla="*/ 575948 h 605945"/>
              <a:gd name="connsiteX90" fmla="*/ 218046 w 565731"/>
              <a:gd name="connsiteY90" fmla="*/ 347523 h 605945"/>
              <a:gd name="connsiteX91" fmla="*/ 218046 w 565731"/>
              <a:gd name="connsiteY91" fmla="*/ 189759 h 605945"/>
              <a:gd name="connsiteX92" fmla="*/ 211815 w 565731"/>
              <a:gd name="connsiteY92" fmla="*/ 191759 h 605945"/>
              <a:gd name="connsiteX93" fmla="*/ 194902 w 565731"/>
              <a:gd name="connsiteY93" fmla="*/ 343079 h 605945"/>
              <a:gd name="connsiteX94" fmla="*/ 171980 w 565731"/>
              <a:gd name="connsiteY94" fmla="*/ 363744 h 605945"/>
              <a:gd name="connsiteX95" fmla="*/ 169310 w 565731"/>
              <a:gd name="connsiteY95" fmla="*/ 363522 h 605945"/>
              <a:gd name="connsiteX96" fmla="*/ 148836 w 565731"/>
              <a:gd name="connsiteY96" fmla="*/ 337969 h 605945"/>
              <a:gd name="connsiteX97" fmla="*/ 167307 w 565731"/>
              <a:gd name="connsiteY97" fmla="*/ 171761 h 605945"/>
              <a:gd name="connsiteX98" fmla="*/ 168420 w 565731"/>
              <a:gd name="connsiteY98" fmla="*/ 168428 h 605945"/>
              <a:gd name="connsiteX99" fmla="*/ 169977 w 565731"/>
              <a:gd name="connsiteY99" fmla="*/ 163984 h 605945"/>
              <a:gd name="connsiteX100" fmla="*/ 173093 w 565731"/>
              <a:gd name="connsiteY100" fmla="*/ 159540 h 605945"/>
              <a:gd name="connsiteX101" fmla="*/ 175096 w 565731"/>
              <a:gd name="connsiteY101" fmla="*/ 157095 h 605945"/>
              <a:gd name="connsiteX102" fmla="*/ 181327 w 565731"/>
              <a:gd name="connsiteY102" fmla="*/ 153318 h 605945"/>
              <a:gd name="connsiteX103" fmla="*/ 182440 w 565731"/>
              <a:gd name="connsiteY103" fmla="*/ 152651 h 605945"/>
              <a:gd name="connsiteX104" fmla="*/ 183107 w 565731"/>
              <a:gd name="connsiteY104" fmla="*/ 152429 h 605945"/>
              <a:gd name="connsiteX105" fmla="*/ 184220 w 565731"/>
              <a:gd name="connsiteY105" fmla="*/ 151985 h 605945"/>
              <a:gd name="connsiteX106" fmla="*/ 273903 w 565731"/>
              <a:gd name="connsiteY106" fmla="*/ 133097 h 605945"/>
              <a:gd name="connsiteX107" fmla="*/ 279689 w 565731"/>
              <a:gd name="connsiteY107" fmla="*/ 144652 h 605945"/>
              <a:gd name="connsiteX108" fmla="*/ 279912 w 565731"/>
              <a:gd name="connsiteY108" fmla="*/ 144652 h 605945"/>
              <a:gd name="connsiteX109" fmla="*/ 264334 w 565731"/>
              <a:gd name="connsiteY109" fmla="*/ 265975 h 605945"/>
              <a:gd name="connsiteX110" fmla="*/ 282805 w 565731"/>
              <a:gd name="connsiteY110" fmla="*/ 298194 h 605945"/>
              <a:gd name="connsiteX111" fmla="*/ 301498 w 565731"/>
              <a:gd name="connsiteY111" fmla="*/ 265975 h 605945"/>
              <a:gd name="connsiteX112" fmla="*/ 285920 w 565731"/>
              <a:gd name="connsiteY112" fmla="*/ 144652 h 605945"/>
              <a:gd name="connsiteX113" fmla="*/ 458589 w 565731"/>
              <a:gd name="connsiteY113" fmla="*/ 60898 h 605945"/>
              <a:gd name="connsiteX114" fmla="*/ 505339 w 565731"/>
              <a:gd name="connsiteY114" fmla="*/ 111988 h 605945"/>
              <a:gd name="connsiteX115" fmla="*/ 458589 w 565731"/>
              <a:gd name="connsiteY115" fmla="*/ 163078 h 605945"/>
              <a:gd name="connsiteX116" fmla="*/ 411839 w 565731"/>
              <a:gd name="connsiteY116" fmla="*/ 111988 h 605945"/>
              <a:gd name="connsiteX117" fmla="*/ 458589 w 565731"/>
              <a:gd name="connsiteY117" fmla="*/ 60898 h 605945"/>
              <a:gd name="connsiteX118" fmla="*/ 107209 w 565731"/>
              <a:gd name="connsiteY118" fmla="*/ 60898 h 605945"/>
              <a:gd name="connsiteX119" fmla="*/ 153924 w 565731"/>
              <a:gd name="connsiteY119" fmla="*/ 111988 h 605945"/>
              <a:gd name="connsiteX120" fmla="*/ 107209 w 565731"/>
              <a:gd name="connsiteY120" fmla="*/ 163078 h 605945"/>
              <a:gd name="connsiteX121" fmla="*/ 60494 w 565731"/>
              <a:gd name="connsiteY121" fmla="*/ 111988 h 605945"/>
              <a:gd name="connsiteX122" fmla="*/ 107209 w 565731"/>
              <a:gd name="connsiteY122" fmla="*/ 60898 h 605945"/>
              <a:gd name="connsiteX123" fmla="*/ 282810 w 565731"/>
              <a:gd name="connsiteY123" fmla="*/ 0 h 605945"/>
              <a:gd name="connsiteX124" fmla="*/ 341344 w 565731"/>
              <a:gd name="connsiteY124" fmla="*/ 64003 h 605945"/>
              <a:gd name="connsiteX125" fmla="*/ 282810 w 565731"/>
              <a:gd name="connsiteY125" fmla="*/ 128006 h 605945"/>
              <a:gd name="connsiteX126" fmla="*/ 224276 w 565731"/>
              <a:gd name="connsiteY126" fmla="*/ 64003 h 605945"/>
              <a:gd name="connsiteX127" fmla="*/ 282810 w 565731"/>
              <a:gd name="connsiteY127" fmla="*/ 0 h 605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Lst>
            <a:rect l="l" t="t" r="r" b="b"/>
            <a:pathLst>
              <a:path w="565731" h="605945">
                <a:moveTo>
                  <a:pt x="458586" y="166887"/>
                </a:moveTo>
                <a:cubicBezTo>
                  <a:pt x="494634" y="166887"/>
                  <a:pt x="537135" y="182218"/>
                  <a:pt x="538915" y="182885"/>
                </a:cubicBezTo>
                <a:cubicBezTo>
                  <a:pt x="539583" y="183107"/>
                  <a:pt x="540250" y="183773"/>
                  <a:pt x="541140" y="184218"/>
                </a:cubicBezTo>
                <a:cubicBezTo>
                  <a:pt x="542253" y="184884"/>
                  <a:pt x="543366" y="185329"/>
                  <a:pt x="544478" y="186217"/>
                </a:cubicBezTo>
                <a:cubicBezTo>
                  <a:pt x="545368" y="187106"/>
                  <a:pt x="546036" y="187995"/>
                  <a:pt x="546703" y="188884"/>
                </a:cubicBezTo>
                <a:cubicBezTo>
                  <a:pt x="547593" y="189772"/>
                  <a:pt x="548261" y="190661"/>
                  <a:pt x="548929" y="191772"/>
                </a:cubicBezTo>
                <a:cubicBezTo>
                  <a:pt x="549596" y="193105"/>
                  <a:pt x="549819" y="194216"/>
                  <a:pt x="550041" y="195549"/>
                </a:cubicBezTo>
                <a:cubicBezTo>
                  <a:pt x="550264" y="196438"/>
                  <a:pt x="550709" y="197327"/>
                  <a:pt x="550931" y="198215"/>
                </a:cubicBezTo>
                <a:lnTo>
                  <a:pt x="565617" y="331082"/>
                </a:lnTo>
                <a:cubicBezTo>
                  <a:pt x="566730" y="341081"/>
                  <a:pt x="559609" y="350190"/>
                  <a:pt x="549374" y="351301"/>
                </a:cubicBezTo>
                <a:cubicBezTo>
                  <a:pt x="548706" y="351524"/>
                  <a:pt x="548038" y="351524"/>
                  <a:pt x="547371" y="351524"/>
                </a:cubicBezTo>
                <a:cubicBezTo>
                  <a:pt x="538025" y="351524"/>
                  <a:pt x="530015" y="344414"/>
                  <a:pt x="528902" y="335082"/>
                </a:cubicBezTo>
                <a:lnTo>
                  <a:pt x="515551" y="213991"/>
                </a:lnTo>
                <a:cubicBezTo>
                  <a:pt x="513993" y="213546"/>
                  <a:pt x="512213" y="213102"/>
                  <a:pt x="510433" y="212657"/>
                </a:cubicBezTo>
                <a:lnTo>
                  <a:pt x="510433" y="338415"/>
                </a:lnTo>
                <a:lnTo>
                  <a:pt x="525119" y="521051"/>
                </a:lnTo>
                <a:cubicBezTo>
                  <a:pt x="526009" y="533271"/>
                  <a:pt x="516886" y="543936"/>
                  <a:pt x="504647" y="544825"/>
                </a:cubicBezTo>
                <a:cubicBezTo>
                  <a:pt x="504202" y="545047"/>
                  <a:pt x="503535" y="545047"/>
                  <a:pt x="502867" y="545047"/>
                </a:cubicBezTo>
                <a:cubicBezTo>
                  <a:pt x="491519" y="545047"/>
                  <a:pt x="481728" y="536160"/>
                  <a:pt x="480838" y="524606"/>
                </a:cubicBezTo>
                <a:lnTo>
                  <a:pt x="467487" y="359522"/>
                </a:lnTo>
                <a:cubicBezTo>
                  <a:pt x="464817" y="360855"/>
                  <a:pt x="461924" y="361522"/>
                  <a:pt x="458586" y="361522"/>
                </a:cubicBezTo>
                <a:cubicBezTo>
                  <a:pt x="455471" y="361522"/>
                  <a:pt x="452356" y="360855"/>
                  <a:pt x="449685" y="359522"/>
                </a:cubicBezTo>
                <a:lnTo>
                  <a:pt x="436334" y="524606"/>
                </a:lnTo>
                <a:cubicBezTo>
                  <a:pt x="435444" y="536160"/>
                  <a:pt x="425653" y="545047"/>
                  <a:pt x="414305" y="545047"/>
                </a:cubicBezTo>
                <a:cubicBezTo>
                  <a:pt x="413637" y="545047"/>
                  <a:pt x="413192" y="545047"/>
                  <a:pt x="412525" y="544825"/>
                </a:cubicBezTo>
                <a:cubicBezTo>
                  <a:pt x="400286" y="543936"/>
                  <a:pt x="391163" y="533271"/>
                  <a:pt x="392276" y="521051"/>
                </a:cubicBezTo>
                <a:lnTo>
                  <a:pt x="403402" y="380852"/>
                </a:lnTo>
                <a:cubicBezTo>
                  <a:pt x="412525" y="378630"/>
                  <a:pt x="420535" y="373964"/>
                  <a:pt x="426321" y="366632"/>
                </a:cubicBezTo>
                <a:cubicBezTo>
                  <a:pt x="433219" y="357967"/>
                  <a:pt x="436557" y="347080"/>
                  <a:pt x="435222" y="335971"/>
                </a:cubicBezTo>
                <a:lnTo>
                  <a:pt x="416975" y="171998"/>
                </a:lnTo>
                <a:cubicBezTo>
                  <a:pt x="430104" y="169331"/>
                  <a:pt x="444790" y="166887"/>
                  <a:pt x="458586" y="166887"/>
                </a:cubicBezTo>
                <a:close/>
                <a:moveTo>
                  <a:pt x="107223" y="166887"/>
                </a:moveTo>
                <a:cubicBezTo>
                  <a:pt x="121024" y="166887"/>
                  <a:pt x="135715" y="169331"/>
                  <a:pt x="148848" y="171998"/>
                </a:cubicBezTo>
                <a:lnTo>
                  <a:pt x="130595" y="335971"/>
                </a:lnTo>
                <a:cubicBezTo>
                  <a:pt x="129260" y="347080"/>
                  <a:pt x="132376" y="357967"/>
                  <a:pt x="139499" y="366632"/>
                </a:cubicBezTo>
                <a:cubicBezTo>
                  <a:pt x="145287" y="373964"/>
                  <a:pt x="153300" y="378852"/>
                  <a:pt x="162204" y="380852"/>
                </a:cubicBezTo>
                <a:lnTo>
                  <a:pt x="173556" y="521051"/>
                </a:lnTo>
                <a:cubicBezTo>
                  <a:pt x="174669" y="533271"/>
                  <a:pt x="165543" y="543936"/>
                  <a:pt x="153300" y="545047"/>
                </a:cubicBezTo>
                <a:cubicBezTo>
                  <a:pt x="152632" y="545047"/>
                  <a:pt x="151964" y="545047"/>
                  <a:pt x="151519" y="545047"/>
                </a:cubicBezTo>
                <a:cubicBezTo>
                  <a:pt x="139944" y="545047"/>
                  <a:pt x="130373" y="536160"/>
                  <a:pt x="129483" y="524606"/>
                </a:cubicBezTo>
                <a:lnTo>
                  <a:pt x="116127" y="359522"/>
                </a:lnTo>
                <a:cubicBezTo>
                  <a:pt x="113456" y="360855"/>
                  <a:pt x="110339" y="361522"/>
                  <a:pt x="107223" y="361522"/>
                </a:cubicBezTo>
                <a:cubicBezTo>
                  <a:pt x="103884" y="361522"/>
                  <a:pt x="100991" y="360855"/>
                  <a:pt x="98097" y="359522"/>
                </a:cubicBezTo>
                <a:lnTo>
                  <a:pt x="84964" y="524606"/>
                </a:lnTo>
                <a:cubicBezTo>
                  <a:pt x="84073" y="536160"/>
                  <a:pt x="74279" y="545047"/>
                  <a:pt x="62704" y="545047"/>
                </a:cubicBezTo>
                <a:cubicBezTo>
                  <a:pt x="62259" y="545047"/>
                  <a:pt x="61591" y="545047"/>
                  <a:pt x="60924" y="545047"/>
                </a:cubicBezTo>
                <a:cubicBezTo>
                  <a:pt x="48904" y="543936"/>
                  <a:pt x="39777" y="533271"/>
                  <a:pt x="40668" y="521051"/>
                </a:cubicBezTo>
                <a:lnTo>
                  <a:pt x="55359" y="338415"/>
                </a:lnTo>
                <a:lnTo>
                  <a:pt x="55359" y="212657"/>
                </a:lnTo>
                <a:cubicBezTo>
                  <a:pt x="53578" y="213102"/>
                  <a:pt x="51797" y="213546"/>
                  <a:pt x="50239" y="213991"/>
                </a:cubicBezTo>
                <a:lnTo>
                  <a:pt x="36884" y="335082"/>
                </a:lnTo>
                <a:cubicBezTo>
                  <a:pt x="35771" y="344636"/>
                  <a:pt x="27757" y="351524"/>
                  <a:pt x="18408" y="351524"/>
                </a:cubicBezTo>
                <a:cubicBezTo>
                  <a:pt x="17740" y="351524"/>
                  <a:pt x="17073" y="351524"/>
                  <a:pt x="16405" y="351301"/>
                </a:cubicBezTo>
                <a:cubicBezTo>
                  <a:pt x="6166" y="350190"/>
                  <a:pt x="-1180" y="341081"/>
                  <a:pt x="156" y="331082"/>
                </a:cubicBezTo>
                <a:lnTo>
                  <a:pt x="14847" y="198215"/>
                </a:lnTo>
                <a:cubicBezTo>
                  <a:pt x="14847" y="197104"/>
                  <a:pt x="15515" y="196438"/>
                  <a:pt x="15737" y="195549"/>
                </a:cubicBezTo>
                <a:cubicBezTo>
                  <a:pt x="15960" y="194216"/>
                  <a:pt x="16182" y="193105"/>
                  <a:pt x="16850" y="191772"/>
                </a:cubicBezTo>
                <a:cubicBezTo>
                  <a:pt x="17518" y="190661"/>
                  <a:pt x="18408" y="189550"/>
                  <a:pt x="19299" y="188439"/>
                </a:cubicBezTo>
                <a:cubicBezTo>
                  <a:pt x="19966" y="187773"/>
                  <a:pt x="20412" y="187106"/>
                  <a:pt x="21079" y="186440"/>
                </a:cubicBezTo>
                <a:cubicBezTo>
                  <a:pt x="22415" y="185106"/>
                  <a:pt x="24196" y="184218"/>
                  <a:pt x="25976" y="183551"/>
                </a:cubicBezTo>
                <a:cubicBezTo>
                  <a:pt x="26199" y="183329"/>
                  <a:pt x="26644" y="183107"/>
                  <a:pt x="26867" y="182885"/>
                </a:cubicBezTo>
                <a:cubicBezTo>
                  <a:pt x="26867" y="182885"/>
                  <a:pt x="27312" y="182662"/>
                  <a:pt x="27312" y="182662"/>
                </a:cubicBezTo>
                <a:cubicBezTo>
                  <a:pt x="27757" y="182662"/>
                  <a:pt x="27980" y="182440"/>
                  <a:pt x="28202" y="182440"/>
                </a:cubicBezTo>
                <a:cubicBezTo>
                  <a:pt x="35771" y="179774"/>
                  <a:pt x="74279" y="166887"/>
                  <a:pt x="107223" y="166887"/>
                </a:cubicBezTo>
                <a:close/>
                <a:moveTo>
                  <a:pt x="291929" y="132875"/>
                </a:moveTo>
                <a:cubicBezTo>
                  <a:pt x="334656" y="135097"/>
                  <a:pt x="381167" y="151762"/>
                  <a:pt x="383170" y="152651"/>
                </a:cubicBezTo>
                <a:cubicBezTo>
                  <a:pt x="384283" y="153096"/>
                  <a:pt x="385173" y="153762"/>
                  <a:pt x="386063" y="154207"/>
                </a:cubicBezTo>
                <a:cubicBezTo>
                  <a:pt x="387621" y="155096"/>
                  <a:pt x="389178" y="155762"/>
                  <a:pt x="390291" y="156873"/>
                </a:cubicBezTo>
                <a:cubicBezTo>
                  <a:pt x="391626" y="157984"/>
                  <a:pt x="392294" y="159095"/>
                  <a:pt x="393184" y="160206"/>
                </a:cubicBezTo>
                <a:cubicBezTo>
                  <a:pt x="394074" y="161539"/>
                  <a:pt x="395187" y="162428"/>
                  <a:pt x="395855" y="163761"/>
                </a:cubicBezTo>
                <a:cubicBezTo>
                  <a:pt x="396522" y="165317"/>
                  <a:pt x="396967" y="166872"/>
                  <a:pt x="397412" y="168650"/>
                </a:cubicBezTo>
                <a:cubicBezTo>
                  <a:pt x="397635" y="169761"/>
                  <a:pt x="398303" y="170650"/>
                  <a:pt x="398303" y="171761"/>
                </a:cubicBezTo>
                <a:lnTo>
                  <a:pt x="416773" y="337969"/>
                </a:lnTo>
                <a:cubicBezTo>
                  <a:pt x="418331" y="350634"/>
                  <a:pt x="409207" y="362189"/>
                  <a:pt x="396522" y="363522"/>
                </a:cubicBezTo>
                <a:cubicBezTo>
                  <a:pt x="395632" y="363522"/>
                  <a:pt x="394742" y="363744"/>
                  <a:pt x="393852" y="363744"/>
                </a:cubicBezTo>
                <a:cubicBezTo>
                  <a:pt x="382280" y="363744"/>
                  <a:pt x="372265" y="354856"/>
                  <a:pt x="370930" y="343079"/>
                </a:cubicBezTo>
                <a:lnTo>
                  <a:pt x="354017" y="191759"/>
                </a:lnTo>
                <a:cubicBezTo>
                  <a:pt x="352014" y="191092"/>
                  <a:pt x="350012" y="190426"/>
                  <a:pt x="347564" y="189759"/>
                </a:cubicBezTo>
                <a:lnTo>
                  <a:pt x="347564" y="347523"/>
                </a:lnTo>
                <a:lnTo>
                  <a:pt x="366034" y="575948"/>
                </a:lnTo>
                <a:cubicBezTo>
                  <a:pt x="367370" y="591280"/>
                  <a:pt x="355798" y="604612"/>
                  <a:pt x="340665" y="605723"/>
                </a:cubicBezTo>
                <a:cubicBezTo>
                  <a:pt x="339775" y="605945"/>
                  <a:pt x="339107" y="605945"/>
                  <a:pt x="338440" y="605945"/>
                </a:cubicBezTo>
                <a:cubicBezTo>
                  <a:pt x="323974" y="605945"/>
                  <a:pt x="311957" y="594835"/>
                  <a:pt x="310622" y="580392"/>
                </a:cubicBezTo>
                <a:lnTo>
                  <a:pt x="294154" y="373965"/>
                </a:lnTo>
                <a:cubicBezTo>
                  <a:pt x="290594" y="375299"/>
                  <a:pt x="286810" y="376187"/>
                  <a:pt x="282805" y="376187"/>
                </a:cubicBezTo>
                <a:cubicBezTo>
                  <a:pt x="279022" y="376187"/>
                  <a:pt x="275238" y="375299"/>
                  <a:pt x="271678" y="373965"/>
                </a:cubicBezTo>
                <a:lnTo>
                  <a:pt x="254987" y="580392"/>
                </a:lnTo>
                <a:cubicBezTo>
                  <a:pt x="253875" y="594835"/>
                  <a:pt x="241858" y="605945"/>
                  <a:pt x="227393" y="605945"/>
                </a:cubicBezTo>
                <a:cubicBezTo>
                  <a:pt x="226725" y="605945"/>
                  <a:pt x="225835" y="605945"/>
                  <a:pt x="225167" y="605723"/>
                </a:cubicBezTo>
                <a:cubicBezTo>
                  <a:pt x="209812" y="604612"/>
                  <a:pt x="198462" y="591280"/>
                  <a:pt x="199798" y="575948"/>
                </a:cubicBezTo>
                <a:lnTo>
                  <a:pt x="218046" y="347523"/>
                </a:lnTo>
                <a:lnTo>
                  <a:pt x="218046" y="189759"/>
                </a:lnTo>
                <a:cubicBezTo>
                  <a:pt x="215821" y="190426"/>
                  <a:pt x="213595" y="191092"/>
                  <a:pt x="211815" y="191759"/>
                </a:cubicBezTo>
                <a:lnTo>
                  <a:pt x="194902" y="343079"/>
                </a:lnTo>
                <a:cubicBezTo>
                  <a:pt x="193567" y="354856"/>
                  <a:pt x="183552" y="363744"/>
                  <a:pt x="171980" y="363744"/>
                </a:cubicBezTo>
                <a:cubicBezTo>
                  <a:pt x="171090" y="363744"/>
                  <a:pt x="170200" y="363744"/>
                  <a:pt x="169310" y="363522"/>
                </a:cubicBezTo>
                <a:cubicBezTo>
                  <a:pt x="156625" y="362189"/>
                  <a:pt x="147501" y="350634"/>
                  <a:pt x="148836" y="337969"/>
                </a:cubicBezTo>
                <a:lnTo>
                  <a:pt x="167307" y="171761"/>
                </a:lnTo>
                <a:cubicBezTo>
                  <a:pt x="167530" y="170650"/>
                  <a:pt x="168197" y="169539"/>
                  <a:pt x="168420" y="168428"/>
                </a:cubicBezTo>
                <a:cubicBezTo>
                  <a:pt x="168865" y="166872"/>
                  <a:pt x="169087" y="165317"/>
                  <a:pt x="169977" y="163984"/>
                </a:cubicBezTo>
                <a:cubicBezTo>
                  <a:pt x="170645" y="162206"/>
                  <a:pt x="171980" y="160873"/>
                  <a:pt x="173093" y="159540"/>
                </a:cubicBezTo>
                <a:cubicBezTo>
                  <a:pt x="173761" y="158651"/>
                  <a:pt x="174206" y="157762"/>
                  <a:pt x="175096" y="157095"/>
                </a:cubicBezTo>
                <a:cubicBezTo>
                  <a:pt x="176876" y="155540"/>
                  <a:pt x="179102" y="154429"/>
                  <a:pt x="181327" y="153318"/>
                </a:cubicBezTo>
                <a:cubicBezTo>
                  <a:pt x="181772" y="153096"/>
                  <a:pt x="181995" y="152874"/>
                  <a:pt x="182440" y="152651"/>
                </a:cubicBezTo>
                <a:cubicBezTo>
                  <a:pt x="182662" y="152651"/>
                  <a:pt x="182885" y="152429"/>
                  <a:pt x="183107" y="152429"/>
                </a:cubicBezTo>
                <a:cubicBezTo>
                  <a:pt x="183552" y="152207"/>
                  <a:pt x="183775" y="152207"/>
                  <a:pt x="184220" y="151985"/>
                </a:cubicBezTo>
                <a:cubicBezTo>
                  <a:pt x="192899" y="148874"/>
                  <a:pt x="234959" y="135097"/>
                  <a:pt x="273903" y="133097"/>
                </a:cubicBezTo>
                <a:lnTo>
                  <a:pt x="279689" y="144652"/>
                </a:lnTo>
                <a:lnTo>
                  <a:pt x="279912" y="144652"/>
                </a:lnTo>
                <a:lnTo>
                  <a:pt x="264334" y="265975"/>
                </a:lnTo>
                <a:lnTo>
                  <a:pt x="282805" y="298194"/>
                </a:lnTo>
                <a:lnTo>
                  <a:pt x="301498" y="265975"/>
                </a:lnTo>
                <a:lnTo>
                  <a:pt x="285920" y="144652"/>
                </a:lnTo>
                <a:close/>
                <a:moveTo>
                  <a:pt x="458589" y="60898"/>
                </a:moveTo>
                <a:cubicBezTo>
                  <a:pt x="484408" y="60898"/>
                  <a:pt x="505339" y="83772"/>
                  <a:pt x="505339" y="111988"/>
                </a:cubicBezTo>
                <a:cubicBezTo>
                  <a:pt x="505339" y="140204"/>
                  <a:pt x="484408" y="163078"/>
                  <a:pt x="458589" y="163078"/>
                </a:cubicBezTo>
                <a:cubicBezTo>
                  <a:pt x="432770" y="163078"/>
                  <a:pt x="411839" y="140204"/>
                  <a:pt x="411839" y="111988"/>
                </a:cubicBezTo>
                <a:cubicBezTo>
                  <a:pt x="411839" y="83772"/>
                  <a:pt x="432770" y="60898"/>
                  <a:pt x="458589" y="60898"/>
                </a:cubicBezTo>
                <a:close/>
                <a:moveTo>
                  <a:pt x="107209" y="60898"/>
                </a:moveTo>
                <a:cubicBezTo>
                  <a:pt x="133009" y="60898"/>
                  <a:pt x="153924" y="83772"/>
                  <a:pt x="153924" y="111988"/>
                </a:cubicBezTo>
                <a:cubicBezTo>
                  <a:pt x="153924" y="140204"/>
                  <a:pt x="133009" y="163078"/>
                  <a:pt x="107209" y="163078"/>
                </a:cubicBezTo>
                <a:cubicBezTo>
                  <a:pt x="81409" y="163078"/>
                  <a:pt x="60494" y="140204"/>
                  <a:pt x="60494" y="111988"/>
                </a:cubicBezTo>
                <a:cubicBezTo>
                  <a:pt x="60494" y="83772"/>
                  <a:pt x="81409" y="60898"/>
                  <a:pt x="107209" y="60898"/>
                </a:cubicBezTo>
                <a:close/>
                <a:moveTo>
                  <a:pt x="282810" y="0"/>
                </a:moveTo>
                <a:cubicBezTo>
                  <a:pt x="315137" y="0"/>
                  <a:pt x="341344" y="28655"/>
                  <a:pt x="341344" y="64003"/>
                </a:cubicBezTo>
                <a:cubicBezTo>
                  <a:pt x="341344" y="99351"/>
                  <a:pt x="315137" y="128006"/>
                  <a:pt x="282810" y="128006"/>
                </a:cubicBezTo>
                <a:cubicBezTo>
                  <a:pt x="250483" y="128006"/>
                  <a:pt x="224276" y="99351"/>
                  <a:pt x="224276" y="64003"/>
                </a:cubicBezTo>
                <a:cubicBezTo>
                  <a:pt x="224276" y="28655"/>
                  <a:pt x="250483" y="0"/>
                  <a:pt x="282810" y="0"/>
                </a:cubicBezTo>
                <a:close/>
              </a:path>
            </a:pathLst>
          </a:custGeom>
          <a:solidFill>
            <a:srgbClr val="7F7F7F"/>
          </a:solidFill>
          <a:ln>
            <a:noFill/>
          </a:ln>
          <a:effectLst/>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endParaRPr/>
          </a:p>
        </p:txBody>
      </p:sp>
      <p:sp>
        <p:nvSpPr>
          <p:cNvPr id="19" name="淘宝-想搞设计PPT(倒卖必究)-19">
            <a:extLst>
              <a:ext uri="{FF2B5EF4-FFF2-40B4-BE49-F238E27FC236}">
                <a16:creationId xmlns:a16="http://schemas.microsoft.com/office/drawing/2014/main" id="{690F80C3-A777-4E80-B239-BA886337A5BE}"/>
              </a:ext>
            </a:extLst>
          </p:cNvPr>
          <p:cNvSpPr/>
          <p:nvPr/>
        </p:nvSpPr>
        <p:spPr>
          <a:xfrm>
            <a:off x="9776773" y="1442086"/>
            <a:ext cx="344886" cy="369402"/>
          </a:xfrm>
          <a:custGeom>
            <a:avLst/>
            <a:gdLst>
              <a:gd name="connsiteX0" fmla="*/ 458586 w 565731"/>
              <a:gd name="connsiteY0" fmla="*/ 166887 h 605945"/>
              <a:gd name="connsiteX1" fmla="*/ 538915 w 565731"/>
              <a:gd name="connsiteY1" fmla="*/ 182885 h 605945"/>
              <a:gd name="connsiteX2" fmla="*/ 541140 w 565731"/>
              <a:gd name="connsiteY2" fmla="*/ 184218 h 605945"/>
              <a:gd name="connsiteX3" fmla="*/ 544478 w 565731"/>
              <a:gd name="connsiteY3" fmla="*/ 186217 h 605945"/>
              <a:gd name="connsiteX4" fmla="*/ 546703 w 565731"/>
              <a:gd name="connsiteY4" fmla="*/ 188884 h 605945"/>
              <a:gd name="connsiteX5" fmla="*/ 548929 w 565731"/>
              <a:gd name="connsiteY5" fmla="*/ 191772 h 605945"/>
              <a:gd name="connsiteX6" fmla="*/ 550041 w 565731"/>
              <a:gd name="connsiteY6" fmla="*/ 195549 h 605945"/>
              <a:gd name="connsiteX7" fmla="*/ 550931 w 565731"/>
              <a:gd name="connsiteY7" fmla="*/ 198215 h 605945"/>
              <a:gd name="connsiteX8" fmla="*/ 565617 w 565731"/>
              <a:gd name="connsiteY8" fmla="*/ 331082 h 605945"/>
              <a:gd name="connsiteX9" fmla="*/ 549374 w 565731"/>
              <a:gd name="connsiteY9" fmla="*/ 351301 h 605945"/>
              <a:gd name="connsiteX10" fmla="*/ 547371 w 565731"/>
              <a:gd name="connsiteY10" fmla="*/ 351524 h 605945"/>
              <a:gd name="connsiteX11" fmla="*/ 528902 w 565731"/>
              <a:gd name="connsiteY11" fmla="*/ 335082 h 605945"/>
              <a:gd name="connsiteX12" fmla="*/ 515551 w 565731"/>
              <a:gd name="connsiteY12" fmla="*/ 213991 h 605945"/>
              <a:gd name="connsiteX13" fmla="*/ 510433 w 565731"/>
              <a:gd name="connsiteY13" fmla="*/ 212657 h 605945"/>
              <a:gd name="connsiteX14" fmla="*/ 510433 w 565731"/>
              <a:gd name="connsiteY14" fmla="*/ 338415 h 605945"/>
              <a:gd name="connsiteX15" fmla="*/ 525119 w 565731"/>
              <a:gd name="connsiteY15" fmla="*/ 521051 h 605945"/>
              <a:gd name="connsiteX16" fmla="*/ 504647 w 565731"/>
              <a:gd name="connsiteY16" fmla="*/ 544825 h 605945"/>
              <a:gd name="connsiteX17" fmla="*/ 502867 w 565731"/>
              <a:gd name="connsiteY17" fmla="*/ 545047 h 605945"/>
              <a:gd name="connsiteX18" fmla="*/ 480838 w 565731"/>
              <a:gd name="connsiteY18" fmla="*/ 524606 h 605945"/>
              <a:gd name="connsiteX19" fmla="*/ 467487 w 565731"/>
              <a:gd name="connsiteY19" fmla="*/ 359522 h 605945"/>
              <a:gd name="connsiteX20" fmla="*/ 458586 w 565731"/>
              <a:gd name="connsiteY20" fmla="*/ 361522 h 605945"/>
              <a:gd name="connsiteX21" fmla="*/ 449685 w 565731"/>
              <a:gd name="connsiteY21" fmla="*/ 359522 h 605945"/>
              <a:gd name="connsiteX22" fmla="*/ 436334 w 565731"/>
              <a:gd name="connsiteY22" fmla="*/ 524606 h 605945"/>
              <a:gd name="connsiteX23" fmla="*/ 414305 w 565731"/>
              <a:gd name="connsiteY23" fmla="*/ 545047 h 605945"/>
              <a:gd name="connsiteX24" fmla="*/ 412525 w 565731"/>
              <a:gd name="connsiteY24" fmla="*/ 544825 h 605945"/>
              <a:gd name="connsiteX25" fmla="*/ 392276 w 565731"/>
              <a:gd name="connsiteY25" fmla="*/ 521051 h 605945"/>
              <a:gd name="connsiteX26" fmla="*/ 403402 w 565731"/>
              <a:gd name="connsiteY26" fmla="*/ 380852 h 605945"/>
              <a:gd name="connsiteX27" fmla="*/ 426321 w 565731"/>
              <a:gd name="connsiteY27" fmla="*/ 366632 h 605945"/>
              <a:gd name="connsiteX28" fmla="*/ 435222 w 565731"/>
              <a:gd name="connsiteY28" fmla="*/ 335971 h 605945"/>
              <a:gd name="connsiteX29" fmla="*/ 416975 w 565731"/>
              <a:gd name="connsiteY29" fmla="*/ 171998 h 605945"/>
              <a:gd name="connsiteX30" fmla="*/ 458586 w 565731"/>
              <a:gd name="connsiteY30" fmla="*/ 166887 h 605945"/>
              <a:gd name="connsiteX31" fmla="*/ 107223 w 565731"/>
              <a:gd name="connsiteY31" fmla="*/ 166887 h 605945"/>
              <a:gd name="connsiteX32" fmla="*/ 148848 w 565731"/>
              <a:gd name="connsiteY32" fmla="*/ 171998 h 605945"/>
              <a:gd name="connsiteX33" fmla="*/ 130595 w 565731"/>
              <a:gd name="connsiteY33" fmla="*/ 335971 h 605945"/>
              <a:gd name="connsiteX34" fmla="*/ 139499 w 565731"/>
              <a:gd name="connsiteY34" fmla="*/ 366632 h 605945"/>
              <a:gd name="connsiteX35" fmla="*/ 162204 w 565731"/>
              <a:gd name="connsiteY35" fmla="*/ 380852 h 605945"/>
              <a:gd name="connsiteX36" fmla="*/ 173556 w 565731"/>
              <a:gd name="connsiteY36" fmla="*/ 521051 h 605945"/>
              <a:gd name="connsiteX37" fmla="*/ 153300 w 565731"/>
              <a:gd name="connsiteY37" fmla="*/ 545047 h 605945"/>
              <a:gd name="connsiteX38" fmla="*/ 151519 w 565731"/>
              <a:gd name="connsiteY38" fmla="*/ 545047 h 605945"/>
              <a:gd name="connsiteX39" fmla="*/ 129483 w 565731"/>
              <a:gd name="connsiteY39" fmla="*/ 524606 h 605945"/>
              <a:gd name="connsiteX40" fmla="*/ 116127 w 565731"/>
              <a:gd name="connsiteY40" fmla="*/ 359522 h 605945"/>
              <a:gd name="connsiteX41" fmla="*/ 107223 w 565731"/>
              <a:gd name="connsiteY41" fmla="*/ 361522 h 605945"/>
              <a:gd name="connsiteX42" fmla="*/ 98097 w 565731"/>
              <a:gd name="connsiteY42" fmla="*/ 359522 h 605945"/>
              <a:gd name="connsiteX43" fmla="*/ 84964 w 565731"/>
              <a:gd name="connsiteY43" fmla="*/ 524606 h 605945"/>
              <a:gd name="connsiteX44" fmla="*/ 62704 w 565731"/>
              <a:gd name="connsiteY44" fmla="*/ 545047 h 605945"/>
              <a:gd name="connsiteX45" fmla="*/ 60924 w 565731"/>
              <a:gd name="connsiteY45" fmla="*/ 545047 h 605945"/>
              <a:gd name="connsiteX46" fmla="*/ 40668 w 565731"/>
              <a:gd name="connsiteY46" fmla="*/ 521051 h 605945"/>
              <a:gd name="connsiteX47" fmla="*/ 55359 w 565731"/>
              <a:gd name="connsiteY47" fmla="*/ 338415 h 605945"/>
              <a:gd name="connsiteX48" fmla="*/ 55359 w 565731"/>
              <a:gd name="connsiteY48" fmla="*/ 212657 h 605945"/>
              <a:gd name="connsiteX49" fmla="*/ 50239 w 565731"/>
              <a:gd name="connsiteY49" fmla="*/ 213991 h 605945"/>
              <a:gd name="connsiteX50" fmla="*/ 36884 w 565731"/>
              <a:gd name="connsiteY50" fmla="*/ 335082 h 605945"/>
              <a:gd name="connsiteX51" fmla="*/ 18408 w 565731"/>
              <a:gd name="connsiteY51" fmla="*/ 351524 h 605945"/>
              <a:gd name="connsiteX52" fmla="*/ 16405 w 565731"/>
              <a:gd name="connsiteY52" fmla="*/ 351301 h 605945"/>
              <a:gd name="connsiteX53" fmla="*/ 156 w 565731"/>
              <a:gd name="connsiteY53" fmla="*/ 331082 h 605945"/>
              <a:gd name="connsiteX54" fmla="*/ 14847 w 565731"/>
              <a:gd name="connsiteY54" fmla="*/ 198215 h 605945"/>
              <a:gd name="connsiteX55" fmla="*/ 15737 w 565731"/>
              <a:gd name="connsiteY55" fmla="*/ 195549 h 605945"/>
              <a:gd name="connsiteX56" fmla="*/ 16850 w 565731"/>
              <a:gd name="connsiteY56" fmla="*/ 191772 h 605945"/>
              <a:gd name="connsiteX57" fmla="*/ 19299 w 565731"/>
              <a:gd name="connsiteY57" fmla="*/ 188439 h 605945"/>
              <a:gd name="connsiteX58" fmla="*/ 21079 w 565731"/>
              <a:gd name="connsiteY58" fmla="*/ 186440 h 605945"/>
              <a:gd name="connsiteX59" fmla="*/ 25976 w 565731"/>
              <a:gd name="connsiteY59" fmla="*/ 183551 h 605945"/>
              <a:gd name="connsiteX60" fmla="*/ 26867 w 565731"/>
              <a:gd name="connsiteY60" fmla="*/ 182885 h 605945"/>
              <a:gd name="connsiteX61" fmla="*/ 27312 w 565731"/>
              <a:gd name="connsiteY61" fmla="*/ 182662 h 605945"/>
              <a:gd name="connsiteX62" fmla="*/ 28202 w 565731"/>
              <a:gd name="connsiteY62" fmla="*/ 182440 h 605945"/>
              <a:gd name="connsiteX63" fmla="*/ 107223 w 565731"/>
              <a:gd name="connsiteY63" fmla="*/ 166887 h 605945"/>
              <a:gd name="connsiteX64" fmla="*/ 291929 w 565731"/>
              <a:gd name="connsiteY64" fmla="*/ 132875 h 605945"/>
              <a:gd name="connsiteX65" fmla="*/ 383170 w 565731"/>
              <a:gd name="connsiteY65" fmla="*/ 152651 h 605945"/>
              <a:gd name="connsiteX66" fmla="*/ 386063 w 565731"/>
              <a:gd name="connsiteY66" fmla="*/ 154207 h 605945"/>
              <a:gd name="connsiteX67" fmla="*/ 390291 w 565731"/>
              <a:gd name="connsiteY67" fmla="*/ 156873 h 605945"/>
              <a:gd name="connsiteX68" fmla="*/ 393184 w 565731"/>
              <a:gd name="connsiteY68" fmla="*/ 160206 h 605945"/>
              <a:gd name="connsiteX69" fmla="*/ 395855 w 565731"/>
              <a:gd name="connsiteY69" fmla="*/ 163761 h 605945"/>
              <a:gd name="connsiteX70" fmla="*/ 397412 w 565731"/>
              <a:gd name="connsiteY70" fmla="*/ 168650 h 605945"/>
              <a:gd name="connsiteX71" fmla="*/ 398303 w 565731"/>
              <a:gd name="connsiteY71" fmla="*/ 171761 h 605945"/>
              <a:gd name="connsiteX72" fmla="*/ 416773 w 565731"/>
              <a:gd name="connsiteY72" fmla="*/ 337969 h 605945"/>
              <a:gd name="connsiteX73" fmla="*/ 396522 w 565731"/>
              <a:gd name="connsiteY73" fmla="*/ 363522 h 605945"/>
              <a:gd name="connsiteX74" fmla="*/ 393852 w 565731"/>
              <a:gd name="connsiteY74" fmla="*/ 363744 h 605945"/>
              <a:gd name="connsiteX75" fmla="*/ 370930 w 565731"/>
              <a:gd name="connsiteY75" fmla="*/ 343079 h 605945"/>
              <a:gd name="connsiteX76" fmla="*/ 354017 w 565731"/>
              <a:gd name="connsiteY76" fmla="*/ 191759 h 605945"/>
              <a:gd name="connsiteX77" fmla="*/ 347564 w 565731"/>
              <a:gd name="connsiteY77" fmla="*/ 189759 h 605945"/>
              <a:gd name="connsiteX78" fmla="*/ 347564 w 565731"/>
              <a:gd name="connsiteY78" fmla="*/ 347523 h 605945"/>
              <a:gd name="connsiteX79" fmla="*/ 366034 w 565731"/>
              <a:gd name="connsiteY79" fmla="*/ 575948 h 605945"/>
              <a:gd name="connsiteX80" fmla="*/ 340665 w 565731"/>
              <a:gd name="connsiteY80" fmla="*/ 605723 h 605945"/>
              <a:gd name="connsiteX81" fmla="*/ 338440 w 565731"/>
              <a:gd name="connsiteY81" fmla="*/ 605945 h 605945"/>
              <a:gd name="connsiteX82" fmla="*/ 310622 w 565731"/>
              <a:gd name="connsiteY82" fmla="*/ 580392 h 605945"/>
              <a:gd name="connsiteX83" fmla="*/ 294154 w 565731"/>
              <a:gd name="connsiteY83" fmla="*/ 373965 h 605945"/>
              <a:gd name="connsiteX84" fmla="*/ 282805 w 565731"/>
              <a:gd name="connsiteY84" fmla="*/ 376187 h 605945"/>
              <a:gd name="connsiteX85" fmla="*/ 271678 w 565731"/>
              <a:gd name="connsiteY85" fmla="*/ 373965 h 605945"/>
              <a:gd name="connsiteX86" fmla="*/ 254987 w 565731"/>
              <a:gd name="connsiteY86" fmla="*/ 580392 h 605945"/>
              <a:gd name="connsiteX87" fmla="*/ 227393 w 565731"/>
              <a:gd name="connsiteY87" fmla="*/ 605945 h 605945"/>
              <a:gd name="connsiteX88" fmla="*/ 225167 w 565731"/>
              <a:gd name="connsiteY88" fmla="*/ 605723 h 605945"/>
              <a:gd name="connsiteX89" fmla="*/ 199798 w 565731"/>
              <a:gd name="connsiteY89" fmla="*/ 575948 h 605945"/>
              <a:gd name="connsiteX90" fmla="*/ 218046 w 565731"/>
              <a:gd name="connsiteY90" fmla="*/ 347523 h 605945"/>
              <a:gd name="connsiteX91" fmla="*/ 218046 w 565731"/>
              <a:gd name="connsiteY91" fmla="*/ 189759 h 605945"/>
              <a:gd name="connsiteX92" fmla="*/ 211815 w 565731"/>
              <a:gd name="connsiteY92" fmla="*/ 191759 h 605945"/>
              <a:gd name="connsiteX93" fmla="*/ 194902 w 565731"/>
              <a:gd name="connsiteY93" fmla="*/ 343079 h 605945"/>
              <a:gd name="connsiteX94" fmla="*/ 171980 w 565731"/>
              <a:gd name="connsiteY94" fmla="*/ 363744 h 605945"/>
              <a:gd name="connsiteX95" fmla="*/ 169310 w 565731"/>
              <a:gd name="connsiteY95" fmla="*/ 363522 h 605945"/>
              <a:gd name="connsiteX96" fmla="*/ 148836 w 565731"/>
              <a:gd name="connsiteY96" fmla="*/ 337969 h 605945"/>
              <a:gd name="connsiteX97" fmla="*/ 167307 w 565731"/>
              <a:gd name="connsiteY97" fmla="*/ 171761 h 605945"/>
              <a:gd name="connsiteX98" fmla="*/ 168420 w 565731"/>
              <a:gd name="connsiteY98" fmla="*/ 168428 h 605945"/>
              <a:gd name="connsiteX99" fmla="*/ 169977 w 565731"/>
              <a:gd name="connsiteY99" fmla="*/ 163984 h 605945"/>
              <a:gd name="connsiteX100" fmla="*/ 173093 w 565731"/>
              <a:gd name="connsiteY100" fmla="*/ 159540 h 605945"/>
              <a:gd name="connsiteX101" fmla="*/ 175096 w 565731"/>
              <a:gd name="connsiteY101" fmla="*/ 157095 h 605945"/>
              <a:gd name="connsiteX102" fmla="*/ 181327 w 565731"/>
              <a:gd name="connsiteY102" fmla="*/ 153318 h 605945"/>
              <a:gd name="connsiteX103" fmla="*/ 182440 w 565731"/>
              <a:gd name="connsiteY103" fmla="*/ 152651 h 605945"/>
              <a:gd name="connsiteX104" fmla="*/ 183107 w 565731"/>
              <a:gd name="connsiteY104" fmla="*/ 152429 h 605945"/>
              <a:gd name="connsiteX105" fmla="*/ 184220 w 565731"/>
              <a:gd name="connsiteY105" fmla="*/ 151985 h 605945"/>
              <a:gd name="connsiteX106" fmla="*/ 273903 w 565731"/>
              <a:gd name="connsiteY106" fmla="*/ 133097 h 605945"/>
              <a:gd name="connsiteX107" fmla="*/ 279689 w 565731"/>
              <a:gd name="connsiteY107" fmla="*/ 144652 h 605945"/>
              <a:gd name="connsiteX108" fmla="*/ 279912 w 565731"/>
              <a:gd name="connsiteY108" fmla="*/ 144652 h 605945"/>
              <a:gd name="connsiteX109" fmla="*/ 264334 w 565731"/>
              <a:gd name="connsiteY109" fmla="*/ 265975 h 605945"/>
              <a:gd name="connsiteX110" fmla="*/ 282805 w 565731"/>
              <a:gd name="connsiteY110" fmla="*/ 298194 h 605945"/>
              <a:gd name="connsiteX111" fmla="*/ 301498 w 565731"/>
              <a:gd name="connsiteY111" fmla="*/ 265975 h 605945"/>
              <a:gd name="connsiteX112" fmla="*/ 285920 w 565731"/>
              <a:gd name="connsiteY112" fmla="*/ 144652 h 605945"/>
              <a:gd name="connsiteX113" fmla="*/ 458589 w 565731"/>
              <a:gd name="connsiteY113" fmla="*/ 60898 h 605945"/>
              <a:gd name="connsiteX114" fmla="*/ 505339 w 565731"/>
              <a:gd name="connsiteY114" fmla="*/ 111988 h 605945"/>
              <a:gd name="connsiteX115" fmla="*/ 458589 w 565731"/>
              <a:gd name="connsiteY115" fmla="*/ 163078 h 605945"/>
              <a:gd name="connsiteX116" fmla="*/ 411839 w 565731"/>
              <a:gd name="connsiteY116" fmla="*/ 111988 h 605945"/>
              <a:gd name="connsiteX117" fmla="*/ 458589 w 565731"/>
              <a:gd name="connsiteY117" fmla="*/ 60898 h 605945"/>
              <a:gd name="connsiteX118" fmla="*/ 107209 w 565731"/>
              <a:gd name="connsiteY118" fmla="*/ 60898 h 605945"/>
              <a:gd name="connsiteX119" fmla="*/ 153924 w 565731"/>
              <a:gd name="connsiteY119" fmla="*/ 111988 h 605945"/>
              <a:gd name="connsiteX120" fmla="*/ 107209 w 565731"/>
              <a:gd name="connsiteY120" fmla="*/ 163078 h 605945"/>
              <a:gd name="connsiteX121" fmla="*/ 60494 w 565731"/>
              <a:gd name="connsiteY121" fmla="*/ 111988 h 605945"/>
              <a:gd name="connsiteX122" fmla="*/ 107209 w 565731"/>
              <a:gd name="connsiteY122" fmla="*/ 60898 h 605945"/>
              <a:gd name="connsiteX123" fmla="*/ 282810 w 565731"/>
              <a:gd name="connsiteY123" fmla="*/ 0 h 605945"/>
              <a:gd name="connsiteX124" fmla="*/ 341344 w 565731"/>
              <a:gd name="connsiteY124" fmla="*/ 64003 h 605945"/>
              <a:gd name="connsiteX125" fmla="*/ 282810 w 565731"/>
              <a:gd name="connsiteY125" fmla="*/ 128006 h 605945"/>
              <a:gd name="connsiteX126" fmla="*/ 224276 w 565731"/>
              <a:gd name="connsiteY126" fmla="*/ 64003 h 605945"/>
              <a:gd name="connsiteX127" fmla="*/ 282810 w 565731"/>
              <a:gd name="connsiteY127" fmla="*/ 0 h 605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Lst>
            <a:rect l="l" t="t" r="r" b="b"/>
            <a:pathLst>
              <a:path w="565731" h="605945">
                <a:moveTo>
                  <a:pt x="458586" y="166887"/>
                </a:moveTo>
                <a:cubicBezTo>
                  <a:pt x="494634" y="166887"/>
                  <a:pt x="537135" y="182218"/>
                  <a:pt x="538915" y="182885"/>
                </a:cubicBezTo>
                <a:cubicBezTo>
                  <a:pt x="539583" y="183107"/>
                  <a:pt x="540250" y="183773"/>
                  <a:pt x="541140" y="184218"/>
                </a:cubicBezTo>
                <a:cubicBezTo>
                  <a:pt x="542253" y="184884"/>
                  <a:pt x="543366" y="185329"/>
                  <a:pt x="544478" y="186217"/>
                </a:cubicBezTo>
                <a:cubicBezTo>
                  <a:pt x="545368" y="187106"/>
                  <a:pt x="546036" y="187995"/>
                  <a:pt x="546703" y="188884"/>
                </a:cubicBezTo>
                <a:cubicBezTo>
                  <a:pt x="547593" y="189772"/>
                  <a:pt x="548261" y="190661"/>
                  <a:pt x="548929" y="191772"/>
                </a:cubicBezTo>
                <a:cubicBezTo>
                  <a:pt x="549596" y="193105"/>
                  <a:pt x="549819" y="194216"/>
                  <a:pt x="550041" y="195549"/>
                </a:cubicBezTo>
                <a:cubicBezTo>
                  <a:pt x="550264" y="196438"/>
                  <a:pt x="550709" y="197327"/>
                  <a:pt x="550931" y="198215"/>
                </a:cubicBezTo>
                <a:lnTo>
                  <a:pt x="565617" y="331082"/>
                </a:lnTo>
                <a:cubicBezTo>
                  <a:pt x="566730" y="341081"/>
                  <a:pt x="559609" y="350190"/>
                  <a:pt x="549374" y="351301"/>
                </a:cubicBezTo>
                <a:cubicBezTo>
                  <a:pt x="548706" y="351524"/>
                  <a:pt x="548038" y="351524"/>
                  <a:pt x="547371" y="351524"/>
                </a:cubicBezTo>
                <a:cubicBezTo>
                  <a:pt x="538025" y="351524"/>
                  <a:pt x="530015" y="344414"/>
                  <a:pt x="528902" y="335082"/>
                </a:cubicBezTo>
                <a:lnTo>
                  <a:pt x="515551" y="213991"/>
                </a:lnTo>
                <a:cubicBezTo>
                  <a:pt x="513993" y="213546"/>
                  <a:pt x="512213" y="213102"/>
                  <a:pt x="510433" y="212657"/>
                </a:cubicBezTo>
                <a:lnTo>
                  <a:pt x="510433" y="338415"/>
                </a:lnTo>
                <a:lnTo>
                  <a:pt x="525119" y="521051"/>
                </a:lnTo>
                <a:cubicBezTo>
                  <a:pt x="526009" y="533271"/>
                  <a:pt x="516886" y="543936"/>
                  <a:pt x="504647" y="544825"/>
                </a:cubicBezTo>
                <a:cubicBezTo>
                  <a:pt x="504202" y="545047"/>
                  <a:pt x="503535" y="545047"/>
                  <a:pt x="502867" y="545047"/>
                </a:cubicBezTo>
                <a:cubicBezTo>
                  <a:pt x="491519" y="545047"/>
                  <a:pt x="481728" y="536160"/>
                  <a:pt x="480838" y="524606"/>
                </a:cubicBezTo>
                <a:lnTo>
                  <a:pt x="467487" y="359522"/>
                </a:lnTo>
                <a:cubicBezTo>
                  <a:pt x="464817" y="360855"/>
                  <a:pt x="461924" y="361522"/>
                  <a:pt x="458586" y="361522"/>
                </a:cubicBezTo>
                <a:cubicBezTo>
                  <a:pt x="455471" y="361522"/>
                  <a:pt x="452356" y="360855"/>
                  <a:pt x="449685" y="359522"/>
                </a:cubicBezTo>
                <a:lnTo>
                  <a:pt x="436334" y="524606"/>
                </a:lnTo>
                <a:cubicBezTo>
                  <a:pt x="435444" y="536160"/>
                  <a:pt x="425653" y="545047"/>
                  <a:pt x="414305" y="545047"/>
                </a:cubicBezTo>
                <a:cubicBezTo>
                  <a:pt x="413637" y="545047"/>
                  <a:pt x="413192" y="545047"/>
                  <a:pt x="412525" y="544825"/>
                </a:cubicBezTo>
                <a:cubicBezTo>
                  <a:pt x="400286" y="543936"/>
                  <a:pt x="391163" y="533271"/>
                  <a:pt x="392276" y="521051"/>
                </a:cubicBezTo>
                <a:lnTo>
                  <a:pt x="403402" y="380852"/>
                </a:lnTo>
                <a:cubicBezTo>
                  <a:pt x="412525" y="378630"/>
                  <a:pt x="420535" y="373964"/>
                  <a:pt x="426321" y="366632"/>
                </a:cubicBezTo>
                <a:cubicBezTo>
                  <a:pt x="433219" y="357967"/>
                  <a:pt x="436557" y="347080"/>
                  <a:pt x="435222" y="335971"/>
                </a:cubicBezTo>
                <a:lnTo>
                  <a:pt x="416975" y="171998"/>
                </a:lnTo>
                <a:cubicBezTo>
                  <a:pt x="430104" y="169331"/>
                  <a:pt x="444790" y="166887"/>
                  <a:pt x="458586" y="166887"/>
                </a:cubicBezTo>
                <a:close/>
                <a:moveTo>
                  <a:pt x="107223" y="166887"/>
                </a:moveTo>
                <a:cubicBezTo>
                  <a:pt x="121024" y="166887"/>
                  <a:pt x="135715" y="169331"/>
                  <a:pt x="148848" y="171998"/>
                </a:cubicBezTo>
                <a:lnTo>
                  <a:pt x="130595" y="335971"/>
                </a:lnTo>
                <a:cubicBezTo>
                  <a:pt x="129260" y="347080"/>
                  <a:pt x="132376" y="357967"/>
                  <a:pt x="139499" y="366632"/>
                </a:cubicBezTo>
                <a:cubicBezTo>
                  <a:pt x="145287" y="373964"/>
                  <a:pt x="153300" y="378852"/>
                  <a:pt x="162204" y="380852"/>
                </a:cubicBezTo>
                <a:lnTo>
                  <a:pt x="173556" y="521051"/>
                </a:lnTo>
                <a:cubicBezTo>
                  <a:pt x="174669" y="533271"/>
                  <a:pt x="165543" y="543936"/>
                  <a:pt x="153300" y="545047"/>
                </a:cubicBezTo>
                <a:cubicBezTo>
                  <a:pt x="152632" y="545047"/>
                  <a:pt x="151964" y="545047"/>
                  <a:pt x="151519" y="545047"/>
                </a:cubicBezTo>
                <a:cubicBezTo>
                  <a:pt x="139944" y="545047"/>
                  <a:pt x="130373" y="536160"/>
                  <a:pt x="129483" y="524606"/>
                </a:cubicBezTo>
                <a:lnTo>
                  <a:pt x="116127" y="359522"/>
                </a:lnTo>
                <a:cubicBezTo>
                  <a:pt x="113456" y="360855"/>
                  <a:pt x="110339" y="361522"/>
                  <a:pt x="107223" y="361522"/>
                </a:cubicBezTo>
                <a:cubicBezTo>
                  <a:pt x="103884" y="361522"/>
                  <a:pt x="100991" y="360855"/>
                  <a:pt x="98097" y="359522"/>
                </a:cubicBezTo>
                <a:lnTo>
                  <a:pt x="84964" y="524606"/>
                </a:lnTo>
                <a:cubicBezTo>
                  <a:pt x="84073" y="536160"/>
                  <a:pt x="74279" y="545047"/>
                  <a:pt x="62704" y="545047"/>
                </a:cubicBezTo>
                <a:cubicBezTo>
                  <a:pt x="62259" y="545047"/>
                  <a:pt x="61591" y="545047"/>
                  <a:pt x="60924" y="545047"/>
                </a:cubicBezTo>
                <a:cubicBezTo>
                  <a:pt x="48904" y="543936"/>
                  <a:pt x="39777" y="533271"/>
                  <a:pt x="40668" y="521051"/>
                </a:cubicBezTo>
                <a:lnTo>
                  <a:pt x="55359" y="338415"/>
                </a:lnTo>
                <a:lnTo>
                  <a:pt x="55359" y="212657"/>
                </a:lnTo>
                <a:cubicBezTo>
                  <a:pt x="53578" y="213102"/>
                  <a:pt x="51797" y="213546"/>
                  <a:pt x="50239" y="213991"/>
                </a:cubicBezTo>
                <a:lnTo>
                  <a:pt x="36884" y="335082"/>
                </a:lnTo>
                <a:cubicBezTo>
                  <a:pt x="35771" y="344636"/>
                  <a:pt x="27757" y="351524"/>
                  <a:pt x="18408" y="351524"/>
                </a:cubicBezTo>
                <a:cubicBezTo>
                  <a:pt x="17740" y="351524"/>
                  <a:pt x="17073" y="351524"/>
                  <a:pt x="16405" y="351301"/>
                </a:cubicBezTo>
                <a:cubicBezTo>
                  <a:pt x="6166" y="350190"/>
                  <a:pt x="-1180" y="341081"/>
                  <a:pt x="156" y="331082"/>
                </a:cubicBezTo>
                <a:lnTo>
                  <a:pt x="14847" y="198215"/>
                </a:lnTo>
                <a:cubicBezTo>
                  <a:pt x="14847" y="197104"/>
                  <a:pt x="15515" y="196438"/>
                  <a:pt x="15737" y="195549"/>
                </a:cubicBezTo>
                <a:cubicBezTo>
                  <a:pt x="15960" y="194216"/>
                  <a:pt x="16182" y="193105"/>
                  <a:pt x="16850" y="191772"/>
                </a:cubicBezTo>
                <a:cubicBezTo>
                  <a:pt x="17518" y="190661"/>
                  <a:pt x="18408" y="189550"/>
                  <a:pt x="19299" y="188439"/>
                </a:cubicBezTo>
                <a:cubicBezTo>
                  <a:pt x="19966" y="187773"/>
                  <a:pt x="20412" y="187106"/>
                  <a:pt x="21079" y="186440"/>
                </a:cubicBezTo>
                <a:cubicBezTo>
                  <a:pt x="22415" y="185106"/>
                  <a:pt x="24196" y="184218"/>
                  <a:pt x="25976" y="183551"/>
                </a:cubicBezTo>
                <a:cubicBezTo>
                  <a:pt x="26199" y="183329"/>
                  <a:pt x="26644" y="183107"/>
                  <a:pt x="26867" y="182885"/>
                </a:cubicBezTo>
                <a:cubicBezTo>
                  <a:pt x="26867" y="182885"/>
                  <a:pt x="27312" y="182662"/>
                  <a:pt x="27312" y="182662"/>
                </a:cubicBezTo>
                <a:cubicBezTo>
                  <a:pt x="27757" y="182662"/>
                  <a:pt x="27980" y="182440"/>
                  <a:pt x="28202" y="182440"/>
                </a:cubicBezTo>
                <a:cubicBezTo>
                  <a:pt x="35771" y="179774"/>
                  <a:pt x="74279" y="166887"/>
                  <a:pt x="107223" y="166887"/>
                </a:cubicBezTo>
                <a:close/>
                <a:moveTo>
                  <a:pt x="291929" y="132875"/>
                </a:moveTo>
                <a:cubicBezTo>
                  <a:pt x="334656" y="135097"/>
                  <a:pt x="381167" y="151762"/>
                  <a:pt x="383170" y="152651"/>
                </a:cubicBezTo>
                <a:cubicBezTo>
                  <a:pt x="384283" y="153096"/>
                  <a:pt x="385173" y="153762"/>
                  <a:pt x="386063" y="154207"/>
                </a:cubicBezTo>
                <a:cubicBezTo>
                  <a:pt x="387621" y="155096"/>
                  <a:pt x="389178" y="155762"/>
                  <a:pt x="390291" y="156873"/>
                </a:cubicBezTo>
                <a:cubicBezTo>
                  <a:pt x="391626" y="157984"/>
                  <a:pt x="392294" y="159095"/>
                  <a:pt x="393184" y="160206"/>
                </a:cubicBezTo>
                <a:cubicBezTo>
                  <a:pt x="394074" y="161539"/>
                  <a:pt x="395187" y="162428"/>
                  <a:pt x="395855" y="163761"/>
                </a:cubicBezTo>
                <a:cubicBezTo>
                  <a:pt x="396522" y="165317"/>
                  <a:pt x="396967" y="166872"/>
                  <a:pt x="397412" y="168650"/>
                </a:cubicBezTo>
                <a:cubicBezTo>
                  <a:pt x="397635" y="169761"/>
                  <a:pt x="398303" y="170650"/>
                  <a:pt x="398303" y="171761"/>
                </a:cubicBezTo>
                <a:lnTo>
                  <a:pt x="416773" y="337969"/>
                </a:lnTo>
                <a:cubicBezTo>
                  <a:pt x="418331" y="350634"/>
                  <a:pt x="409207" y="362189"/>
                  <a:pt x="396522" y="363522"/>
                </a:cubicBezTo>
                <a:cubicBezTo>
                  <a:pt x="395632" y="363522"/>
                  <a:pt x="394742" y="363744"/>
                  <a:pt x="393852" y="363744"/>
                </a:cubicBezTo>
                <a:cubicBezTo>
                  <a:pt x="382280" y="363744"/>
                  <a:pt x="372265" y="354856"/>
                  <a:pt x="370930" y="343079"/>
                </a:cubicBezTo>
                <a:lnTo>
                  <a:pt x="354017" y="191759"/>
                </a:lnTo>
                <a:cubicBezTo>
                  <a:pt x="352014" y="191092"/>
                  <a:pt x="350012" y="190426"/>
                  <a:pt x="347564" y="189759"/>
                </a:cubicBezTo>
                <a:lnTo>
                  <a:pt x="347564" y="347523"/>
                </a:lnTo>
                <a:lnTo>
                  <a:pt x="366034" y="575948"/>
                </a:lnTo>
                <a:cubicBezTo>
                  <a:pt x="367370" y="591280"/>
                  <a:pt x="355798" y="604612"/>
                  <a:pt x="340665" y="605723"/>
                </a:cubicBezTo>
                <a:cubicBezTo>
                  <a:pt x="339775" y="605945"/>
                  <a:pt x="339107" y="605945"/>
                  <a:pt x="338440" y="605945"/>
                </a:cubicBezTo>
                <a:cubicBezTo>
                  <a:pt x="323974" y="605945"/>
                  <a:pt x="311957" y="594835"/>
                  <a:pt x="310622" y="580392"/>
                </a:cubicBezTo>
                <a:lnTo>
                  <a:pt x="294154" y="373965"/>
                </a:lnTo>
                <a:cubicBezTo>
                  <a:pt x="290594" y="375299"/>
                  <a:pt x="286810" y="376187"/>
                  <a:pt x="282805" y="376187"/>
                </a:cubicBezTo>
                <a:cubicBezTo>
                  <a:pt x="279022" y="376187"/>
                  <a:pt x="275238" y="375299"/>
                  <a:pt x="271678" y="373965"/>
                </a:cubicBezTo>
                <a:lnTo>
                  <a:pt x="254987" y="580392"/>
                </a:lnTo>
                <a:cubicBezTo>
                  <a:pt x="253875" y="594835"/>
                  <a:pt x="241858" y="605945"/>
                  <a:pt x="227393" y="605945"/>
                </a:cubicBezTo>
                <a:cubicBezTo>
                  <a:pt x="226725" y="605945"/>
                  <a:pt x="225835" y="605945"/>
                  <a:pt x="225167" y="605723"/>
                </a:cubicBezTo>
                <a:cubicBezTo>
                  <a:pt x="209812" y="604612"/>
                  <a:pt x="198462" y="591280"/>
                  <a:pt x="199798" y="575948"/>
                </a:cubicBezTo>
                <a:lnTo>
                  <a:pt x="218046" y="347523"/>
                </a:lnTo>
                <a:lnTo>
                  <a:pt x="218046" y="189759"/>
                </a:lnTo>
                <a:cubicBezTo>
                  <a:pt x="215821" y="190426"/>
                  <a:pt x="213595" y="191092"/>
                  <a:pt x="211815" y="191759"/>
                </a:cubicBezTo>
                <a:lnTo>
                  <a:pt x="194902" y="343079"/>
                </a:lnTo>
                <a:cubicBezTo>
                  <a:pt x="193567" y="354856"/>
                  <a:pt x="183552" y="363744"/>
                  <a:pt x="171980" y="363744"/>
                </a:cubicBezTo>
                <a:cubicBezTo>
                  <a:pt x="171090" y="363744"/>
                  <a:pt x="170200" y="363744"/>
                  <a:pt x="169310" y="363522"/>
                </a:cubicBezTo>
                <a:cubicBezTo>
                  <a:pt x="156625" y="362189"/>
                  <a:pt x="147501" y="350634"/>
                  <a:pt x="148836" y="337969"/>
                </a:cubicBezTo>
                <a:lnTo>
                  <a:pt x="167307" y="171761"/>
                </a:lnTo>
                <a:cubicBezTo>
                  <a:pt x="167530" y="170650"/>
                  <a:pt x="168197" y="169539"/>
                  <a:pt x="168420" y="168428"/>
                </a:cubicBezTo>
                <a:cubicBezTo>
                  <a:pt x="168865" y="166872"/>
                  <a:pt x="169087" y="165317"/>
                  <a:pt x="169977" y="163984"/>
                </a:cubicBezTo>
                <a:cubicBezTo>
                  <a:pt x="170645" y="162206"/>
                  <a:pt x="171980" y="160873"/>
                  <a:pt x="173093" y="159540"/>
                </a:cubicBezTo>
                <a:cubicBezTo>
                  <a:pt x="173761" y="158651"/>
                  <a:pt x="174206" y="157762"/>
                  <a:pt x="175096" y="157095"/>
                </a:cubicBezTo>
                <a:cubicBezTo>
                  <a:pt x="176876" y="155540"/>
                  <a:pt x="179102" y="154429"/>
                  <a:pt x="181327" y="153318"/>
                </a:cubicBezTo>
                <a:cubicBezTo>
                  <a:pt x="181772" y="153096"/>
                  <a:pt x="181995" y="152874"/>
                  <a:pt x="182440" y="152651"/>
                </a:cubicBezTo>
                <a:cubicBezTo>
                  <a:pt x="182662" y="152651"/>
                  <a:pt x="182885" y="152429"/>
                  <a:pt x="183107" y="152429"/>
                </a:cubicBezTo>
                <a:cubicBezTo>
                  <a:pt x="183552" y="152207"/>
                  <a:pt x="183775" y="152207"/>
                  <a:pt x="184220" y="151985"/>
                </a:cubicBezTo>
                <a:cubicBezTo>
                  <a:pt x="192899" y="148874"/>
                  <a:pt x="234959" y="135097"/>
                  <a:pt x="273903" y="133097"/>
                </a:cubicBezTo>
                <a:lnTo>
                  <a:pt x="279689" y="144652"/>
                </a:lnTo>
                <a:lnTo>
                  <a:pt x="279912" y="144652"/>
                </a:lnTo>
                <a:lnTo>
                  <a:pt x="264334" y="265975"/>
                </a:lnTo>
                <a:lnTo>
                  <a:pt x="282805" y="298194"/>
                </a:lnTo>
                <a:lnTo>
                  <a:pt x="301498" y="265975"/>
                </a:lnTo>
                <a:lnTo>
                  <a:pt x="285920" y="144652"/>
                </a:lnTo>
                <a:close/>
                <a:moveTo>
                  <a:pt x="458589" y="60898"/>
                </a:moveTo>
                <a:cubicBezTo>
                  <a:pt x="484408" y="60898"/>
                  <a:pt x="505339" y="83772"/>
                  <a:pt x="505339" y="111988"/>
                </a:cubicBezTo>
                <a:cubicBezTo>
                  <a:pt x="505339" y="140204"/>
                  <a:pt x="484408" y="163078"/>
                  <a:pt x="458589" y="163078"/>
                </a:cubicBezTo>
                <a:cubicBezTo>
                  <a:pt x="432770" y="163078"/>
                  <a:pt x="411839" y="140204"/>
                  <a:pt x="411839" y="111988"/>
                </a:cubicBezTo>
                <a:cubicBezTo>
                  <a:pt x="411839" y="83772"/>
                  <a:pt x="432770" y="60898"/>
                  <a:pt x="458589" y="60898"/>
                </a:cubicBezTo>
                <a:close/>
                <a:moveTo>
                  <a:pt x="107209" y="60898"/>
                </a:moveTo>
                <a:cubicBezTo>
                  <a:pt x="133009" y="60898"/>
                  <a:pt x="153924" y="83772"/>
                  <a:pt x="153924" y="111988"/>
                </a:cubicBezTo>
                <a:cubicBezTo>
                  <a:pt x="153924" y="140204"/>
                  <a:pt x="133009" y="163078"/>
                  <a:pt x="107209" y="163078"/>
                </a:cubicBezTo>
                <a:cubicBezTo>
                  <a:pt x="81409" y="163078"/>
                  <a:pt x="60494" y="140204"/>
                  <a:pt x="60494" y="111988"/>
                </a:cubicBezTo>
                <a:cubicBezTo>
                  <a:pt x="60494" y="83772"/>
                  <a:pt x="81409" y="60898"/>
                  <a:pt x="107209" y="60898"/>
                </a:cubicBezTo>
                <a:close/>
                <a:moveTo>
                  <a:pt x="282810" y="0"/>
                </a:moveTo>
                <a:cubicBezTo>
                  <a:pt x="315137" y="0"/>
                  <a:pt x="341344" y="28655"/>
                  <a:pt x="341344" y="64003"/>
                </a:cubicBezTo>
                <a:cubicBezTo>
                  <a:pt x="341344" y="99351"/>
                  <a:pt x="315137" y="128006"/>
                  <a:pt x="282810" y="128006"/>
                </a:cubicBezTo>
                <a:cubicBezTo>
                  <a:pt x="250483" y="128006"/>
                  <a:pt x="224276" y="99351"/>
                  <a:pt x="224276" y="64003"/>
                </a:cubicBezTo>
                <a:cubicBezTo>
                  <a:pt x="224276" y="28655"/>
                  <a:pt x="250483" y="0"/>
                  <a:pt x="282810" y="0"/>
                </a:cubicBezTo>
                <a:close/>
              </a:path>
            </a:pathLst>
          </a:custGeom>
          <a:solidFill>
            <a:srgbClr val="7F7F7F"/>
          </a:solidFill>
          <a:ln>
            <a:noFill/>
          </a:ln>
          <a:effectLst/>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endParaRPr/>
          </a:p>
        </p:txBody>
      </p:sp>
      <p:grpSp>
        <p:nvGrpSpPr>
          <p:cNvPr id="71" name="组合 70">
            <a:extLst>
              <a:ext uri="{FF2B5EF4-FFF2-40B4-BE49-F238E27FC236}">
                <a16:creationId xmlns:a16="http://schemas.microsoft.com/office/drawing/2014/main" id="{979C1EC1-E1F1-9A91-8F04-977BBCC0F4AD}"/>
              </a:ext>
            </a:extLst>
          </p:cNvPr>
          <p:cNvGrpSpPr/>
          <p:nvPr/>
        </p:nvGrpSpPr>
        <p:grpSpPr>
          <a:xfrm>
            <a:off x="3320458" y="333481"/>
            <a:ext cx="5572519" cy="778879"/>
            <a:chOff x="3320458" y="333481"/>
            <a:chExt cx="5572519" cy="778879"/>
          </a:xfrm>
        </p:grpSpPr>
        <p:sp>
          <p:nvSpPr>
            <p:cNvPr id="69" name="淘宝-想搞设计PPT(倒卖必究)-69">
              <a:extLst>
                <a:ext uri="{FF2B5EF4-FFF2-40B4-BE49-F238E27FC236}">
                  <a16:creationId xmlns:a16="http://schemas.microsoft.com/office/drawing/2014/main" id="{68F60C28-3C96-4FE3-944C-CFC10CB30684}"/>
                </a:ext>
              </a:extLst>
            </p:cNvPr>
            <p:cNvSpPr txBox="1"/>
            <p:nvPr/>
          </p:nvSpPr>
          <p:spPr>
            <a:xfrm>
              <a:off x="4372909" y="333481"/>
              <a:ext cx="3467616" cy="584775"/>
            </a:xfrm>
            <a:prstGeom prst="rect">
              <a:avLst/>
            </a:prstGeom>
            <a:noFill/>
          </p:spPr>
          <p:txBody>
            <a:bodyPr wrap="non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200" b="1" i="0" u="none" strike="noStrike" kern="1200" cap="none" spc="0" normalizeH="0" baseline="0" noProof="0" dirty="0">
                  <a:ln>
                    <a:noFill/>
                  </a:ln>
                  <a:solidFill>
                    <a:srgbClr val="15548D"/>
                  </a:solidFill>
                  <a:effectLst/>
                  <a:uLnTx/>
                  <a:uFillTx/>
                  <a:latin typeface="Arial"/>
                  <a:ea typeface="字魂59号-创粗黑" panose="00000500000000000000" pitchFamily="2" charset="-122"/>
                  <a:cs typeface="+mn-cs"/>
                </a:rPr>
                <a:t>标题文字添加此处</a:t>
              </a:r>
            </a:p>
          </p:txBody>
        </p:sp>
        <p:sp>
          <p:nvSpPr>
            <p:cNvPr id="70" name="淘宝-想搞设计PPT(倒卖必究)-70">
              <a:extLst>
                <a:ext uri="{FF2B5EF4-FFF2-40B4-BE49-F238E27FC236}">
                  <a16:creationId xmlns:a16="http://schemas.microsoft.com/office/drawing/2014/main" id="{E337CCEF-3730-49A3-90E3-44C69677139C}"/>
                </a:ext>
              </a:extLst>
            </p:cNvPr>
            <p:cNvSpPr txBox="1"/>
            <p:nvPr/>
          </p:nvSpPr>
          <p:spPr>
            <a:xfrm>
              <a:off x="3320458" y="847351"/>
              <a:ext cx="5572519" cy="265009"/>
            </a:xfrm>
            <a:prstGeom prst="rect">
              <a:avLst/>
            </a:prstGeom>
            <a:noFill/>
          </p:spPr>
          <p:txBody>
            <a:bodyPr wrap="square" rtlCol="0">
              <a:spAutoFit/>
              <a:scene3d>
                <a:camera prst="orthographicFront"/>
                <a:lightRig rig="threePt" dir="t"/>
              </a:scene3d>
              <a:sp3d contourW="12700"/>
            </a:bodyPr>
            <a:lstStyle/>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altLang="zh-CN" sz="1050" b="0" i="0" u="none" strike="noStrike" kern="1200" cap="none" spc="0" normalizeH="0" baseline="0" noProof="0" dirty="0">
                  <a:ln>
                    <a:noFill/>
                  </a:ln>
                  <a:solidFill>
                    <a:schemeClr val="bg1">
                      <a:lumMod val="65000"/>
                    </a:schemeClr>
                  </a:solidFill>
                  <a:effectLst/>
                  <a:uLnTx/>
                  <a:uFillTx/>
                  <a:latin typeface="字魂59号-创粗黑" panose="00000500000000000000" pitchFamily="2" charset="-122"/>
                  <a:ea typeface="字魂59号-创粗黑" panose="00000500000000000000" pitchFamily="2" charset="-122"/>
                  <a:cs typeface="+mn-cs"/>
                </a:rPr>
                <a:t>print the presentation and make it into a film to be used in a wider field</a:t>
              </a:r>
            </a:p>
          </p:txBody>
        </p:sp>
      </p:grpSp>
      <p:pic>
        <p:nvPicPr>
          <p:cNvPr id="74" name="Picture 73" descr="华中科技大学.png"/>
          <p:cNvPicPr>
            <a:picLocks noChangeAspect="1"/>
          </p:cNvPicPr>
          <p:nvPr/>
        </p:nvPicPr>
        <p:blipFill>
          <a:blip r:embed="rId3"/>
          <a:stretch>
            <a:fillRect/>
          </a:stretch>
        </p:blipFill>
        <p:spPr>
          <a:xfrm>
            <a:off x="10282827" y="172834"/>
            <a:ext cx="1756624" cy="385828"/>
          </a:xfrm>
          <a:prstGeom prst="rect">
            <a:avLst/>
          </a:prstGeom>
        </p:spPr>
      </p:pic>
    </p:spTree>
    <p:extLst>
      <p:ext uri="{BB962C8B-B14F-4D97-AF65-F5344CB8AC3E}">
        <p14:creationId xmlns:p14="http://schemas.microsoft.com/office/powerpoint/2010/main" val="2680688765"/>
      </p:ext>
    </p:extLst>
  </p:cSld>
  <p:clrMapOvr>
    <a:masterClrMapping/>
  </p:clrMapOvr>
  <mc:AlternateContent xmlns:mc="http://schemas.openxmlformats.org/markup-compatibility/2006" xmlns:p14="http://schemas.microsoft.com/office/powerpoint/2010/main">
    <mc:Choice Requires="p14">
      <p:transition spd="slow" p14:dur="1750" advClick="0" advTm="3000">
        <p:random/>
      </p:transition>
    </mc:Choice>
    <mc:Fallback xmlns="">
      <p:transition spd="slow" advClick="0" advTm="3000">
        <p:random/>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8769F7-DFF7-1A4A-87FA-36BADE73865E}"/>
            </a:ext>
          </a:extLst>
        </p:cNvPr>
        <p:cNvGrpSpPr/>
        <p:nvPr/>
      </p:nvGrpSpPr>
      <p:grpSpPr>
        <a:xfrm>
          <a:off x="0" y="0"/>
          <a:ext cx="0" cy="0"/>
          <a:chOff x="0" y="0"/>
          <a:chExt cx="0" cy="0"/>
        </a:xfrm>
      </p:grpSpPr>
      <p:pic>
        <p:nvPicPr>
          <p:cNvPr id="21" name="Picture 20" descr="66745245a81f4d16e80bf40a.jpg"/>
          <p:cNvPicPr>
            <a:picLocks noChangeAspect="1"/>
          </p:cNvPicPr>
          <p:nvPr/>
        </p:nvPicPr>
        <p:blipFill>
          <a:blip r:embed="rId5"/>
          <a:stretch>
            <a:fillRect/>
          </a:stretch>
        </p:blipFill>
        <p:spPr>
          <a:xfrm>
            <a:off x="-2999845" y="-12877"/>
            <a:ext cx="10993403" cy="6870876"/>
          </a:xfrm>
          <a:prstGeom prst="rect">
            <a:avLst/>
          </a:prstGeom>
        </p:spPr>
      </p:pic>
      <p:grpSp>
        <p:nvGrpSpPr>
          <p:cNvPr id="2" name="组合 1">
            <a:extLst>
              <a:ext uri="{FF2B5EF4-FFF2-40B4-BE49-F238E27FC236}">
                <a16:creationId xmlns:a16="http://schemas.microsoft.com/office/drawing/2014/main" id="{543F6693-BCC3-BECA-CC4E-D1FBBFB90BB7}"/>
              </a:ext>
            </a:extLst>
          </p:cNvPr>
          <p:cNvGrpSpPr>
            <a:grpSpLocks/>
          </p:cNvGrpSpPr>
          <p:nvPr/>
        </p:nvGrpSpPr>
        <p:grpSpPr>
          <a:xfrm flipH="1">
            <a:off x="0" y="-46890"/>
            <a:ext cx="12074400" cy="7221414"/>
            <a:chOff x="0" y="-46890"/>
            <a:chExt cx="12074767" cy="7221414"/>
          </a:xfrm>
        </p:grpSpPr>
        <p:sp>
          <p:nvSpPr>
            <p:cNvPr id="11" name="淘宝-想搞设计PPT(倒卖必究)-11">
              <a:extLst>
                <a:ext uri="{FF2B5EF4-FFF2-40B4-BE49-F238E27FC236}">
                  <a16:creationId xmlns:a16="http://schemas.microsoft.com/office/drawing/2014/main" id="{58828845-E245-123C-E9E3-5D8DD8077170}"/>
                </a:ext>
              </a:extLst>
            </p:cNvPr>
            <p:cNvSpPr/>
            <p:nvPr/>
          </p:nvSpPr>
          <p:spPr>
            <a:xfrm>
              <a:off x="0" y="0"/>
              <a:ext cx="8186080" cy="6858000"/>
            </a:xfrm>
            <a:custGeom>
              <a:avLst/>
              <a:gdLst>
                <a:gd name="connsiteX0" fmla="*/ 0 w 8186080"/>
                <a:gd name="connsiteY0" fmla="*/ 0 h 6858000"/>
                <a:gd name="connsiteX1" fmla="*/ 8186080 w 8186080"/>
                <a:gd name="connsiteY1" fmla="*/ 0 h 6858000"/>
                <a:gd name="connsiteX2" fmla="*/ 8167328 w 8186080"/>
                <a:gd name="connsiteY2" fmla="*/ 130526 h 6858000"/>
                <a:gd name="connsiteX3" fmla="*/ 6267937 w 8186080"/>
                <a:gd name="connsiteY3" fmla="*/ 1926156 h 6858000"/>
                <a:gd name="connsiteX4" fmla="*/ 6791566 w 8186080"/>
                <a:gd name="connsiteY4" fmla="*/ 4322570 h 6858000"/>
                <a:gd name="connsiteX5" fmla="*/ 4768410 w 8186080"/>
                <a:gd name="connsiteY5" fmla="*/ 6848508 h 6858000"/>
                <a:gd name="connsiteX6" fmla="*/ 4772321 w 8186080"/>
                <a:gd name="connsiteY6" fmla="*/ 6858000 h 6858000"/>
                <a:gd name="connsiteX7" fmla="*/ 0 w 818608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86080" h="6858000">
                  <a:moveTo>
                    <a:pt x="0" y="0"/>
                  </a:moveTo>
                  <a:lnTo>
                    <a:pt x="8186080" y="0"/>
                  </a:lnTo>
                  <a:lnTo>
                    <a:pt x="8167328" y="130526"/>
                  </a:lnTo>
                  <a:cubicBezTo>
                    <a:pt x="7899244" y="1733300"/>
                    <a:pt x="6766372" y="1339326"/>
                    <a:pt x="6267937" y="1926156"/>
                  </a:cubicBezTo>
                  <a:cubicBezTo>
                    <a:pt x="5753424" y="2531916"/>
                    <a:pt x="5753423" y="2928656"/>
                    <a:pt x="6791566" y="4322570"/>
                  </a:cubicBezTo>
                  <a:cubicBezTo>
                    <a:pt x="7732383" y="5585805"/>
                    <a:pt x="4691474" y="6382698"/>
                    <a:pt x="4768410" y="6848508"/>
                  </a:cubicBezTo>
                  <a:lnTo>
                    <a:pt x="4772321" y="6858000"/>
                  </a:lnTo>
                  <a:lnTo>
                    <a:pt x="0" y="6858000"/>
                  </a:lnTo>
                  <a:close/>
                </a:path>
              </a:pathLst>
            </a:cu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4" name="淘宝-想搞设计PPT(倒卖必究)-14">
              <a:extLst>
                <a:ext uri="{FF2B5EF4-FFF2-40B4-BE49-F238E27FC236}">
                  <a16:creationId xmlns:a16="http://schemas.microsoft.com/office/drawing/2014/main" id="{E38469DC-4CC2-0941-6E6A-AA07ED7E9D29}"/>
                </a:ext>
              </a:extLst>
            </p:cNvPr>
            <p:cNvSpPr/>
            <p:nvPr/>
          </p:nvSpPr>
          <p:spPr>
            <a:xfrm>
              <a:off x="4766972" y="-46890"/>
              <a:ext cx="7307795" cy="7221414"/>
            </a:xfrm>
            <a:custGeom>
              <a:avLst/>
              <a:gdLst>
                <a:gd name="connsiteX0" fmla="*/ 7307795 w 7307795"/>
                <a:gd name="connsiteY0" fmla="*/ 0 h 7221414"/>
                <a:gd name="connsiteX1" fmla="*/ 7307795 w 7307795"/>
                <a:gd name="connsiteY1" fmla="*/ 1543 h 7221414"/>
                <a:gd name="connsiteX2" fmla="*/ 3798687 w 7307795"/>
                <a:gd name="connsiteY2" fmla="*/ 15975 h 7221414"/>
                <a:gd name="connsiteX3" fmla="*/ 1876103 w 7307795"/>
                <a:gd name="connsiteY3" fmla="*/ 1973046 h 7221414"/>
                <a:gd name="connsiteX4" fmla="*/ 2399732 w 7307795"/>
                <a:gd name="connsiteY4" fmla="*/ 4369460 h 7221414"/>
                <a:gd name="connsiteX5" fmla="*/ 508409 w 7307795"/>
                <a:gd name="connsiteY5" fmla="*/ 7029480 h 7221414"/>
                <a:gd name="connsiteX6" fmla="*/ 1867637 w 7307795"/>
                <a:gd name="connsiteY6" fmla="*/ 7218557 h 7221414"/>
                <a:gd name="connsiteX7" fmla="*/ 1999012 w 7307795"/>
                <a:gd name="connsiteY7" fmla="*/ 7220162 h 7221414"/>
                <a:gd name="connsiteX8" fmla="*/ 1928457 w 7307795"/>
                <a:gd name="connsiteY8" fmla="*/ 7220989 h 7221414"/>
                <a:gd name="connsiteX9" fmla="*/ 133271 w 7307795"/>
                <a:gd name="connsiteY9" fmla="*/ 7029480 h 7221414"/>
                <a:gd name="connsiteX10" fmla="*/ 2024594 w 7307795"/>
                <a:gd name="connsiteY10" fmla="*/ 4369460 h 7221414"/>
                <a:gd name="connsiteX11" fmla="*/ 1500965 w 7307795"/>
                <a:gd name="connsiteY11" fmla="*/ 1973046 h 7221414"/>
                <a:gd name="connsiteX12" fmla="*/ 3423549 w 7307795"/>
                <a:gd name="connsiteY12" fmla="*/ 15975 h 7221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307795" h="7221414">
                  <a:moveTo>
                    <a:pt x="7307795" y="0"/>
                  </a:moveTo>
                  <a:lnTo>
                    <a:pt x="7307795" y="1543"/>
                  </a:lnTo>
                  <a:lnTo>
                    <a:pt x="3798687" y="15975"/>
                  </a:lnTo>
                  <a:cubicBezTo>
                    <a:pt x="3581158" y="1806628"/>
                    <a:pt x="2390616" y="1367286"/>
                    <a:pt x="1876103" y="1973046"/>
                  </a:cubicBezTo>
                  <a:cubicBezTo>
                    <a:pt x="1361590" y="2578806"/>
                    <a:pt x="1361589" y="2975546"/>
                    <a:pt x="2399732" y="4369460"/>
                  </a:cubicBezTo>
                  <a:cubicBezTo>
                    <a:pt x="3437875" y="5763374"/>
                    <a:pt x="-372125" y="6589472"/>
                    <a:pt x="508409" y="7029480"/>
                  </a:cubicBezTo>
                  <a:cubicBezTo>
                    <a:pt x="756060" y="7153232"/>
                    <a:pt x="1242751" y="7206321"/>
                    <a:pt x="1867637" y="7218557"/>
                  </a:cubicBezTo>
                  <a:lnTo>
                    <a:pt x="1999012" y="7220162"/>
                  </a:lnTo>
                  <a:lnTo>
                    <a:pt x="1928457" y="7220989"/>
                  </a:lnTo>
                  <a:cubicBezTo>
                    <a:pt x="1095724" y="7226426"/>
                    <a:pt x="435955" y="7180733"/>
                    <a:pt x="133271" y="7029480"/>
                  </a:cubicBezTo>
                  <a:cubicBezTo>
                    <a:pt x="-747263" y="6589472"/>
                    <a:pt x="3062737" y="5763374"/>
                    <a:pt x="2024594" y="4369460"/>
                  </a:cubicBezTo>
                  <a:cubicBezTo>
                    <a:pt x="986451" y="2975546"/>
                    <a:pt x="986452" y="2578806"/>
                    <a:pt x="1500965" y="1973046"/>
                  </a:cubicBezTo>
                  <a:cubicBezTo>
                    <a:pt x="2015478" y="1367286"/>
                    <a:pt x="3206020" y="1806628"/>
                    <a:pt x="3423549" y="15975"/>
                  </a:cubicBezTo>
                  <a:close/>
                </a:path>
              </a:pathLst>
            </a:custGeom>
            <a:gradFill>
              <a:gsLst>
                <a:gs pos="0">
                  <a:srgbClr val="125286"/>
                </a:gs>
                <a:gs pos="100000">
                  <a:srgbClr val="2195F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ea typeface="字魂59号-创粗黑" panose="00000500000000000000" pitchFamily="2" charset="-122"/>
              </a:endParaRPr>
            </a:p>
          </p:txBody>
        </p:sp>
      </p:grpSp>
      <p:sp>
        <p:nvSpPr>
          <p:cNvPr id="3" name="淘宝-想搞设计PPT(倒卖必究)-3">
            <a:extLst>
              <a:ext uri="{FF2B5EF4-FFF2-40B4-BE49-F238E27FC236}">
                <a16:creationId xmlns:a16="http://schemas.microsoft.com/office/drawing/2014/main" id="{F105B8D1-D199-D574-9E10-3546C921891F}"/>
              </a:ext>
            </a:extLst>
          </p:cNvPr>
          <p:cNvSpPr txBox="1"/>
          <p:nvPr/>
        </p:nvSpPr>
        <p:spPr>
          <a:xfrm>
            <a:off x="7002172" y="2125448"/>
            <a:ext cx="2018373" cy="1862048"/>
          </a:xfrm>
          <a:prstGeom prst="rect">
            <a:avLst/>
          </a:prstGeom>
          <a:noFill/>
        </p:spPr>
        <p:txBody>
          <a:bodyPr wrap="square" rtlCol="0">
            <a:spAutoFit/>
            <a:scene3d>
              <a:camera prst="orthographicFront"/>
              <a:lightRig rig="threePt" dir="t"/>
            </a:scene3d>
            <a:sp3d contourW="12700"/>
          </a:bodyPr>
          <a:lstStyle/>
          <a:p>
            <a:pPr lvl="0" algn="dist">
              <a:defRPr/>
            </a:pPr>
            <a:r>
              <a:rPr lang="en-US" altLang="zh-CN" sz="11500" b="1" dirty="0">
                <a:solidFill>
                  <a:schemeClr val="tx1">
                    <a:lumMod val="75000"/>
                    <a:lumOff val="25000"/>
                  </a:schemeClr>
                </a:solidFill>
                <a:ea typeface="字魂59号-创粗黑" panose="00000500000000000000" pitchFamily="2" charset="-122"/>
              </a:rPr>
              <a:t>02</a:t>
            </a:r>
            <a:endParaRPr lang="zh-CN" altLang="en-US" sz="11500" b="1" dirty="0">
              <a:solidFill>
                <a:schemeClr val="tx1">
                  <a:lumMod val="75000"/>
                  <a:lumOff val="25000"/>
                </a:schemeClr>
              </a:solidFill>
              <a:ea typeface="字魂59号-创粗黑" panose="00000500000000000000" pitchFamily="2" charset="-122"/>
            </a:endParaRPr>
          </a:p>
        </p:txBody>
      </p:sp>
      <p:sp>
        <p:nvSpPr>
          <p:cNvPr id="4" name="淘宝-想搞设计PPT(倒卖必究)-4">
            <a:extLst>
              <a:ext uri="{FF2B5EF4-FFF2-40B4-BE49-F238E27FC236}">
                <a16:creationId xmlns:a16="http://schemas.microsoft.com/office/drawing/2014/main" id="{8C5BE576-8991-2E8F-E2B8-BB1B514E6632}"/>
              </a:ext>
            </a:extLst>
          </p:cNvPr>
          <p:cNvSpPr txBox="1"/>
          <p:nvPr/>
        </p:nvSpPr>
        <p:spPr>
          <a:xfrm>
            <a:off x="7002173" y="1307728"/>
            <a:ext cx="1814086" cy="830997"/>
          </a:xfrm>
          <a:prstGeom prst="rect">
            <a:avLst/>
          </a:prstGeom>
          <a:noFill/>
        </p:spPr>
        <p:txBody>
          <a:bodyPr wrap="non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800" b="1" i="0" u="none" strike="noStrike" kern="1200" cap="none" spc="0" normalizeH="0" baseline="0" noProof="0" dirty="0">
                <a:ln>
                  <a:noFill/>
                </a:ln>
                <a:solidFill>
                  <a:srgbClr val="15548D"/>
                </a:solidFill>
                <a:effectLst/>
                <a:uLnTx/>
                <a:uFillTx/>
                <a:latin typeface="Arial"/>
                <a:ea typeface="字魂59号-创粗黑" panose="00000500000000000000" pitchFamily="2" charset="-122"/>
                <a:cs typeface="+mn-cs"/>
              </a:rPr>
              <a:t>PART</a:t>
            </a:r>
            <a:endParaRPr kumimoji="0" lang="zh-CN" altLang="en-US" sz="4800" b="1" i="0" u="none" strike="noStrike" kern="1200" cap="none" spc="0" normalizeH="0" baseline="0" noProof="0" dirty="0">
              <a:ln>
                <a:noFill/>
              </a:ln>
              <a:solidFill>
                <a:srgbClr val="B71502"/>
              </a:solidFill>
              <a:effectLst/>
              <a:uLnTx/>
              <a:uFillTx/>
              <a:latin typeface="Arial"/>
              <a:ea typeface="字魂59号-创粗黑" panose="00000500000000000000" pitchFamily="2" charset="-122"/>
              <a:cs typeface="+mn-cs"/>
            </a:endParaRPr>
          </a:p>
        </p:txBody>
      </p:sp>
      <p:cxnSp>
        <p:nvCxnSpPr>
          <p:cNvPr id="6" name="淘宝-想搞设计PPT(倒卖必究)-6">
            <a:extLst>
              <a:ext uri="{FF2B5EF4-FFF2-40B4-BE49-F238E27FC236}">
                <a16:creationId xmlns:a16="http://schemas.microsoft.com/office/drawing/2014/main" id="{A0EC5656-8DBB-CA25-A0B7-68B49E199407}"/>
              </a:ext>
            </a:extLst>
          </p:cNvPr>
          <p:cNvCxnSpPr>
            <a:cxnSpLocks/>
          </p:cNvCxnSpPr>
          <p:nvPr/>
        </p:nvCxnSpPr>
        <p:spPr>
          <a:xfrm>
            <a:off x="7124701" y="5189378"/>
            <a:ext cx="1511299" cy="0"/>
          </a:xfrm>
          <a:prstGeom prst="line">
            <a:avLst/>
          </a:prstGeom>
          <a:ln w="38100">
            <a:solidFill>
              <a:srgbClr val="15548D"/>
            </a:solidFill>
          </a:ln>
        </p:spPr>
        <p:style>
          <a:lnRef idx="1">
            <a:schemeClr val="accent1"/>
          </a:lnRef>
          <a:fillRef idx="0">
            <a:schemeClr val="accent1"/>
          </a:fillRef>
          <a:effectRef idx="0">
            <a:schemeClr val="accent1"/>
          </a:effectRef>
          <a:fontRef idx="minor">
            <a:schemeClr val="tx1"/>
          </a:fontRef>
        </p:style>
      </p:cxnSp>
      <p:sp>
        <p:nvSpPr>
          <p:cNvPr id="10" name="淘宝-想搞设计PPT(倒卖必究)-10">
            <a:extLst>
              <a:ext uri="{FF2B5EF4-FFF2-40B4-BE49-F238E27FC236}">
                <a16:creationId xmlns:a16="http://schemas.microsoft.com/office/drawing/2014/main" id="{EE4BE865-A8E8-F4B1-AB62-82A32C2BF95D}"/>
              </a:ext>
            </a:extLst>
          </p:cNvPr>
          <p:cNvSpPr txBox="1"/>
          <p:nvPr/>
        </p:nvSpPr>
        <p:spPr>
          <a:xfrm>
            <a:off x="7065518" y="4048867"/>
            <a:ext cx="4587220" cy="749949"/>
          </a:xfrm>
          <a:prstGeom prst="rect">
            <a:avLst/>
          </a:prstGeom>
          <a:noFill/>
        </p:spPr>
        <p:txBody>
          <a:bodyPr wrap="square" rtlCol="0">
            <a:spAutoFit/>
            <a:scene3d>
              <a:camera prst="orthographicFront"/>
              <a:lightRig rig="threePt" dir="t"/>
            </a:scene3d>
            <a:sp3d contourW="12700"/>
          </a:bodyPr>
          <a:lstStyle/>
          <a:p>
            <a:pPr marL="0" marR="0" lvl="0" indent="0" algn="dist" defTabSz="914400" rtl="0" eaLnBrk="1" fontAlgn="auto" latinLnBrk="0" hangingPunct="1">
              <a:lnSpc>
                <a:spcPct val="114000"/>
              </a:lnSpc>
              <a:spcBef>
                <a:spcPts val="0"/>
              </a:spcBef>
              <a:spcAft>
                <a:spcPts val="0"/>
              </a:spcAft>
              <a:buClrTx/>
              <a:buSzTx/>
              <a:buFontTx/>
              <a:buNone/>
              <a:tabLst/>
              <a:defRPr/>
            </a:pPr>
            <a:r>
              <a:rPr lang="zh-CN" altLang="en-US" sz="4000" b="1" spc="300" dirty="0">
                <a:solidFill>
                  <a:schemeClr val="bg1">
                    <a:lumMod val="50000"/>
                  </a:schemeClr>
                </a:solidFill>
                <a:latin typeface="字魂59号-创粗黑" panose="00000500000000000000" pitchFamily="2" charset="-122"/>
                <a:ea typeface="字魂59号-创粗黑" panose="00000500000000000000" pitchFamily="2" charset="-122"/>
              </a:rPr>
              <a:t>点击此处添加标题</a:t>
            </a:r>
            <a:endParaRPr kumimoji="0" lang="en-US" altLang="zh-CN" sz="4000" b="1" i="0" u="none" strike="noStrike" kern="1200" cap="none" spc="300" normalizeH="0" baseline="0" noProof="0" dirty="0">
              <a:ln>
                <a:noFill/>
              </a:ln>
              <a:solidFill>
                <a:schemeClr val="bg1">
                  <a:lumMod val="50000"/>
                </a:schemeClr>
              </a:solidFill>
              <a:effectLst/>
              <a:uLnTx/>
              <a:uFillTx/>
              <a:latin typeface="字魂59号-创粗黑" panose="00000500000000000000" pitchFamily="2" charset="-122"/>
              <a:ea typeface="字魂59号-创粗黑" panose="00000500000000000000" pitchFamily="2" charset="-122"/>
            </a:endParaRPr>
          </a:p>
        </p:txBody>
      </p:sp>
      <p:pic>
        <p:nvPicPr>
          <p:cNvPr id="22" name="Picture 21" descr="华中科技大学.png"/>
          <p:cNvPicPr>
            <a:picLocks noChangeAspect="1"/>
          </p:cNvPicPr>
          <p:nvPr/>
        </p:nvPicPr>
        <p:blipFill>
          <a:blip r:embed="rId6"/>
          <a:stretch>
            <a:fillRect/>
          </a:stretch>
        </p:blipFill>
        <p:spPr>
          <a:xfrm>
            <a:off x="10282827" y="172834"/>
            <a:ext cx="1756624" cy="385828"/>
          </a:xfrm>
          <a:prstGeom prst="rect">
            <a:avLst/>
          </a:prstGeom>
        </p:spPr>
      </p:pic>
    </p:spTree>
    <p:extLst>
      <p:ext uri="{BB962C8B-B14F-4D97-AF65-F5344CB8AC3E}">
        <p14:creationId xmlns:p14="http://schemas.microsoft.com/office/powerpoint/2010/main" val="2798988159"/>
      </p:ext>
    </p:extLst>
  </p:cSld>
  <p:clrMapOvr>
    <a:masterClrMapping/>
  </p:clrMapOvr>
  <mc:AlternateContent xmlns:mc="http://schemas.openxmlformats.org/markup-compatibility/2006" xmlns:p14="http://schemas.microsoft.com/office/powerpoint/2010/main">
    <mc:Choice Requires="p14">
      <p:transition spd="slow" p14:dur="1750" advClick="0" advTm="3000">
        <p:random/>
      </p:transition>
    </mc:Choice>
    <mc:Fallback xmlns="">
      <p:transition spd="slow"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p:tgtEl>
                                          <p:spTgt spid="4"/>
                                        </p:tgtEl>
                                        <p:attrNameLst>
                                          <p:attrName>ppt_y</p:attrName>
                                        </p:attrNameLst>
                                      </p:cBhvr>
                                      <p:tavLst>
                                        <p:tav tm="0">
                                          <p:val>
                                            <p:strVal val="#ppt_y+#ppt_h*1.125000"/>
                                          </p:val>
                                        </p:tav>
                                        <p:tav tm="100000">
                                          <p:val>
                                            <p:strVal val="#ppt_y"/>
                                          </p:val>
                                        </p:tav>
                                      </p:tavLst>
                                    </p:anim>
                                    <p:animEffect transition="in" filter="wipe(up)">
                                      <p:cBhvr>
                                        <p:cTn id="8" dur="500"/>
                                        <p:tgtEl>
                                          <p:spTgt spid="4"/>
                                        </p:tgtEl>
                                      </p:cBhvr>
                                    </p:animEffect>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1000"/>
                                        <p:tgtEl>
                                          <p:spTgt spid="3"/>
                                        </p:tgtEl>
                                      </p:cBhvr>
                                    </p:animEffect>
                                  </p:childTnLst>
                                </p:cTn>
                              </p:par>
                            </p:childTnLst>
                          </p:cTn>
                        </p:par>
                        <p:par>
                          <p:cTn id="13" fill="hold">
                            <p:stCondLst>
                              <p:cond delay="1500"/>
                            </p:stCondLst>
                            <p:childTnLst>
                              <p:par>
                                <p:cTn id="14" presetID="14" presetClass="entr" presetSubtype="10" fill="hold" grpId="0" nodeType="after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randombar(horizontal)">
                                      <p:cBhvr>
                                        <p:cTn id="16" dur="500"/>
                                        <p:tgtEl>
                                          <p:spTgt spid="10"/>
                                        </p:tgtEl>
                                      </p:cBhvr>
                                    </p:animEffect>
                                  </p:childTnLst>
                                </p:cTn>
                              </p:par>
                            </p:childTnLst>
                          </p:cTn>
                        </p:par>
                        <p:par>
                          <p:cTn id="17" fill="hold">
                            <p:stCondLst>
                              <p:cond delay="2000"/>
                            </p:stCondLst>
                            <p:childTnLst>
                              <p:par>
                                <p:cTn id="18" presetID="22" presetClass="entr" presetSubtype="8" fill="hold" nodeType="after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wipe(left)">
                                      <p:cBhvr>
                                        <p:cTn id="2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1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a:extLst>
              <a:ext uri="{FF2B5EF4-FFF2-40B4-BE49-F238E27FC236}">
                <a16:creationId xmlns:a16="http://schemas.microsoft.com/office/drawing/2014/main" id="{38830EE7-32EC-DF7B-46E9-146BB0F5A95E}"/>
              </a:ext>
            </a:extLst>
          </p:cNvPr>
          <p:cNvGrpSpPr/>
          <p:nvPr/>
        </p:nvGrpSpPr>
        <p:grpSpPr>
          <a:xfrm>
            <a:off x="695325" y="2170339"/>
            <a:ext cx="1994107" cy="3526971"/>
            <a:chOff x="695325" y="2170339"/>
            <a:chExt cx="1994107" cy="3526971"/>
          </a:xfrm>
        </p:grpSpPr>
        <p:grpSp>
          <p:nvGrpSpPr>
            <p:cNvPr id="7" name="组合 6"/>
            <p:cNvGrpSpPr/>
            <p:nvPr/>
          </p:nvGrpSpPr>
          <p:grpSpPr>
            <a:xfrm>
              <a:off x="695325" y="2170339"/>
              <a:ext cx="1959429" cy="3526971"/>
              <a:chOff x="1219199" y="1915886"/>
              <a:chExt cx="1959429" cy="3526971"/>
            </a:xfrm>
          </p:grpSpPr>
          <p:cxnSp>
            <p:nvCxnSpPr>
              <p:cNvPr id="4" name="淘宝-想搞设计PPT(倒卖必究)-4"/>
              <p:cNvCxnSpPr>
                <a:cxnSpLocks/>
              </p:cNvCxnSpPr>
              <p:nvPr/>
            </p:nvCxnSpPr>
            <p:spPr>
              <a:xfrm>
                <a:off x="1219199" y="1915886"/>
                <a:ext cx="0" cy="3120571"/>
              </a:xfrm>
              <a:prstGeom prst="line">
                <a:avLst/>
              </a:prstGeom>
              <a:ln>
                <a:solidFill>
                  <a:srgbClr val="BFBFBF"/>
                </a:solidFill>
              </a:ln>
            </p:spPr>
            <p:style>
              <a:lnRef idx="1">
                <a:schemeClr val="accent1"/>
              </a:lnRef>
              <a:fillRef idx="0">
                <a:schemeClr val="accent1"/>
              </a:fillRef>
              <a:effectRef idx="0">
                <a:schemeClr val="accent1"/>
              </a:effectRef>
              <a:fontRef idx="minor">
                <a:schemeClr val="tx1"/>
              </a:fontRef>
            </p:style>
          </p:cxnSp>
          <p:sp>
            <p:nvSpPr>
              <p:cNvPr id="6" name="淘宝-想搞设计PPT(倒卖必究)-6"/>
              <p:cNvSpPr/>
              <p:nvPr/>
            </p:nvSpPr>
            <p:spPr>
              <a:xfrm>
                <a:off x="1219199" y="5036457"/>
                <a:ext cx="1959429" cy="406400"/>
              </a:xfrm>
              <a:prstGeom prst="rect">
                <a:avLst/>
              </a:prstGeom>
              <a:solidFill>
                <a:srgbClr val="2696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字魂59号-创粗黑" panose="00000500000000000000" pitchFamily="2" charset="-122"/>
                </a:endParaRPr>
              </a:p>
            </p:txBody>
          </p:sp>
        </p:grpSp>
        <p:sp>
          <p:nvSpPr>
            <p:cNvPr id="18" name="淘宝-想搞设计PPT(倒卖必究)-18"/>
            <p:cNvSpPr txBox="1"/>
            <p:nvPr/>
          </p:nvSpPr>
          <p:spPr>
            <a:xfrm>
              <a:off x="767896" y="3096392"/>
              <a:ext cx="1882624" cy="400110"/>
            </a:xfrm>
            <a:prstGeom prst="rect">
              <a:avLst/>
            </a:prstGeom>
            <a:noFill/>
          </p:spPr>
          <p:txBody>
            <a:bodyPr wrap="square" rtlCol="0">
              <a:spAutoFit/>
              <a:scene3d>
                <a:camera prst="orthographicFront"/>
                <a:lightRig rig="threePt" dir="t"/>
              </a:scene3d>
              <a:sp3d contourW="12700"/>
            </a:bodyPr>
            <a:lstStyle>
              <a:defPPr>
                <a:defRPr lang="zh-CN"/>
              </a:defPPr>
              <a:lvl1pPr>
                <a:defRPr sz="1200">
                  <a:solidFill>
                    <a:schemeClr val="tx1">
                      <a:lumMod val="75000"/>
                      <a:lumOff val="25000"/>
                    </a:schemeClr>
                  </a:solidFill>
                  <a:latin typeface="EngraversGothic BT" panose="020B0507020203020204" pitchFamily="34" charset="0"/>
                </a:defRPr>
              </a:lvl1pPr>
            </a:lstStyle>
            <a:p>
              <a:r>
                <a:rPr lang="zh-CN" altLang="en-US" sz="2000" b="1" dirty="0">
                  <a:solidFill/>
                  <a:latin typeface="字魂59号-创粗黑" panose="00000500000000000000" pitchFamily="2" charset="-122"/>
                  <a:ea typeface="字魂59号-创粗黑" panose="00000500000000000000" pitchFamily="2" charset="-122"/>
                </a:rPr>
                <a:t>标题文字添加</a:t>
              </a:r>
              <a:endParaRPr lang="en-US" sz="2000" b="1" dirty="0">
                <a:latin typeface="字魂59号-创粗黑" panose="00000500000000000000" pitchFamily="2" charset="-122"/>
                <a:ea typeface="字魂59号-创粗黑" panose="00000500000000000000" pitchFamily="2" charset="-122"/>
              </a:endParaRPr>
            </a:p>
          </p:txBody>
        </p:sp>
        <p:sp>
          <p:nvSpPr>
            <p:cNvPr id="19" name="淘宝-想搞设计PPT(倒卖必究)-19"/>
            <p:cNvSpPr txBox="1"/>
            <p:nvPr/>
          </p:nvSpPr>
          <p:spPr>
            <a:xfrm>
              <a:off x="767896" y="3513512"/>
              <a:ext cx="1882623" cy="1183978"/>
            </a:xfrm>
            <a:prstGeom prst="rect">
              <a:avLst/>
            </a:prstGeom>
            <a:noFill/>
          </p:spPr>
          <p:txBody>
            <a:bodyPr wrap="square" rtlCol="0">
              <a:spAutoFit/>
              <a:scene3d>
                <a:camera prst="orthographicFront"/>
                <a:lightRig rig="threePt" dir="t"/>
              </a:scene3d>
              <a:sp3d contourW="12700"/>
            </a:bodyPr>
            <a:lstStyle/>
            <a:p>
              <a:pPr>
                <a:lnSpc>
                  <a:spcPct val="120000"/>
                </a:lnSpc>
              </a:pPr>
              <a:r>
                <a:rPr lang="zh-CN" altLang="en-US" sz="1200" dirty="0">
                  <a:solidFill>
                    <a:schemeClr val="tx1">
                      <a:lumMod val="65000"/>
                      <a:lumOff val="35000"/>
                    </a:schemeClr>
                  </a:solidFill>
                  <a:ea typeface="字魂59号-创粗黑" panose="00000500000000000000" pitchFamily="2" charset="-122"/>
                </a:rPr>
                <a:t>用户可以在投影仪或者计算机上进行演示也可以将演示文稿打印出来制作成胶片以便应用到更广泛的领域中</a:t>
              </a:r>
            </a:p>
          </p:txBody>
        </p:sp>
        <p:sp>
          <p:nvSpPr>
            <p:cNvPr id="37" name="淘宝-想搞设计PPT(倒卖必究)-37"/>
            <p:cNvSpPr/>
            <p:nvPr/>
          </p:nvSpPr>
          <p:spPr>
            <a:xfrm>
              <a:off x="862240" y="2221251"/>
              <a:ext cx="609600" cy="590704"/>
            </a:xfrm>
            <a:custGeom>
              <a:avLst/>
              <a:gdLst>
                <a:gd name="connsiteX0" fmla="*/ 58918 w 323554"/>
                <a:gd name="connsiteY0" fmla="*/ 189699 h 313525"/>
                <a:gd name="connsiteX1" fmla="*/ 101421 w 323554"/>
                <a:gd name="connsiteY1" fmla="*/ 189699 h 313525"/>
                <a:gd name="connsiteX2" fmla="*/ 103997 w 323554"/>
                <a:gd name="connsiteY2" fmla="*/ 189699 h 313525"/>
                <a:gd name="connsiteX3" fmla="*/ 114301 w 323554"/>
                <a:gd name="connsiteY3" fmla="*/ 201731 h 313525"/>
                <a:gd name="connsiteX4" fmla="*/ 113013 w 323554"/>
                <a:gd name="connsiteY4" fmla="*/ 205741 h 313525"/>
                <a:gd name="connsiteX5" fmla="*/ 101421 w 323554"/>
                <a:gd name="connsiteY5" fmla="*/ 215099 h 313525"/>
                <a:gd name="connsiteX6" fmla="*/ 58918 w 323554"/>
                <a:gd name="connsiteY6" fmla="*/ 215099 h 313525"/>
                <a:gd name="connsiteX7" fmla="*/ 46038 w 323554"/>
                <a:gd name="connsiteY7" fmla="*/ 201731 h 313525"/>
                <a:gd name="connsiteX8" fmla="*/ 58918 w 323554"/>
                <a:gd name="connsiteY8" fmla="*/ 189699 h 313525"/>
                <a:gd name="connsiteX9" fmla="*/ 149225 w 323554"/>
                <a:gd name="connsiteY9" fmla="*/ 165887 h 313525"/>
                <a:gd name="connsiteX10" fmla="*/ 142875 w 323554"/>
                <a:gd name="connsiteY10" fmla="*/ 186525 h 313525"/>
                <a:gd name="connsiteX11" fmla="*/ 153988 w 323554"/>
                <a:gd name="connsiteY11" fmla="*/ 196050 h 313525"/>
                <a:gd name="connsiteX12" fmla="*/ 173038 w 323554"/>
                <a:gd name="connsiteY12" fmla="*/ 188112 h 313525"/>
                <a:gd name="connsiteX13" fmla="*/ 145188 w 323554"/>
                <a:gd name="connsiteY13" fmla="*/ 151599 h 313525"/>
                <a:gd name="connsiteX14" fmla="*/ 187326 w 323554"/>
                <a:gd name="connsiteY14" fmla="*/ 190104 h 313525"/>
                <a:gd name="connsiteX15" fmla="*/ 138803 w 323554"/>
                <a:gd name="connsiteY15" fmla="*/ 210640 h 313525"/>
                <a:gd name="connsiteX16" fmla="*/ 131142 w 323554"/>
                <a:gd name="connsiteY16" fmla="*/ 210640 h 313525"/>
                <a:gd name="connsiteX17" fmla="*/ 129865 w 323554"/>
                <a:gd name="connsiteY17" fmla="*/ 202939 h 313525"/>
                <a:gd name="connsiteX18" fmla="*/ 145188 w 323554"/>
                <a:gd name="connsiteY18" fmla="*/ 151599 h 313525"/>
                <a:gd name="connsiteX19" fmla="*/ 58982 w 323554"/>
                <a:gd name="connsiteY19" fmla="*/ 146837 h 313525"/>
                <a:gd name="connsiteX20" fmla="*/ 130176 w 323554"/>
                <a:gd name="connsiteY20" fmla="*/ 146837 h 313525"/>
                <a:gd name="connsiteX21" fmla="*/ 130176 w 323554"/>
                <a:gd name="connsiteY21" fmla="*/ 148186 h 313525"/>
                <a:gd name="connsiteX22" fmla="*/ 122409 w 323554"/>
                <a:gd name="connsiteY22" fmla="*/ 173825 h 313525"/>
                <a:gd name="connsiteX23" fmla="*/ 58982 w 323554"/>
                <a:gd name="connsiteY23" fmla="*/ 173825 h 313525"/>
                <a:gd name="connsiteX24" fmla="*/ 46038 w 323554"/>
                <a:gd name="connsiteY24" fmla="*/ 160331 h 313525"/>
                <a:gd name="connsiteX25" fmla="*/ 58982 w 323554"/>
                <a:gd name="connsiteY25" fmla="*/ 146837 h 313525"/>
                <a:gd name="connsiteX26" fmla="*/ 59011 w 323554"/>
                <a:gd name="connsiteY26" fmla="*/ 105562 h 313525"/>
                <a:gd name="connsiteX27" fmla="*/ 166688 w 323554"/>
                <a:gd name="connsiteY27" fmla="*/ 105562 h 313525"/>
                <a:gd name="connsiteX28" fmla="*/ 144634 w 323554"/>
                <a:gd name="connsiteY28" fmla="*/ 130962 h 313525"/>
                <a:gd name="connsiteX29" fmla="*/ 59011 w 323554"/>
                <a:gd name="connsiteY29" fmla="*/ 130962 h 313525"/>
                <a:gd name="connsiteX30" fmla="*/ 46038 w 323554"/>
                <a:gd name="connsiteY30" fmla="*/ 118930 h 313525"/>
                <a:gd name="connsiteX31" fmla="*/ 59011 w 323554"/>
                <a:gd name="connsiteY31" fmla="*/ 105562 h 313525"/>
                <a:gd name="connsiteX32" fmla="*/ 226883 w 323554"/>
                <a:gd name="connsiteY32" fmla="*/ 81749 h 313525"/>
                <a:gd name="connsiteX33" fmla="*/ 224292 w 323554"/>
                <a:gd name="connsiteY33" fmla="*/ 83037 h 313525"/>
                <a:gd name="connsiteX34" fmla="*/ 171159 w 323554"/>
                <a:gd name="connsiteY34" fmla="*/ 140996 h 313525"/>
                <a:gd name="connsiteX35" fmla="*/ 172455 w 323554"/>
                <a:gd name="connsiteY35" fmla="*/ 146148 h 313525"/>
                <a:gd name="connsiteX36" fmla="*/ 175047 w 323554"/>
                <a:gd name="connsiteY36" fmla="*/ 148724 h 313525"/>
                <a:gd name="connsiteX37" fmla="*/ 177639 w 323554"/>
                <a:gd name="connsiteY37" fmla="*/ 150012 h 313525"/>
                <a:gd name="connsiteX38" fmla="*/ 180230 w 323554"/>
                <a:gd name="connsiteY38" fmla="*/ 148724 h 313525"/>
                <a:gd name="connsiteX39" fmla="*/ 232067 w 323554"/>
                <a:gd name="connsiteY39" fmla="*/ 90765 h 313525"/>
                <a:gd name="connsiteX40" fmla="*/ 232067 w 323554"/>
                <a:gd name="connsiteY40" fmla="*/ 85613 h 313525"/>
                <a:gd name="connsiteX41" fmla="*/ 229475 w 323554"/>
                <a:gd name="connsiteY41" fmla="*/ 83037 h 313525"/>
                <a:gd name="connsiteX42" fmla="*/ 226883 w 323554"/>
                <a:gd name="connsiteY42" fmla="*/ 81749 h 313525"/>
                <a:gd name="connsiteX43" fmla="*/ 247254 w 323554"/>
                <a:gd name="connsiteY43" fmla="*/ 62303 h 313525"/>
                <a:gd name="connsiteX44" fmla="*/ 242491 w 323554"/>
                <a:gd name="connsiteY44" fmla="*/ 63493 h 313525"/>
                <a:gd name="connsiteX45" fmla="*/ 237729 w 323554"/>
                <a:gd name="connsiteY45" fmla="*/ 68256 h 313525"/>
                <a:gd name="connsiteX46" fmla="*/ 236538 w 323554"/>
                <a:gd name="connsiteY46" fmla="*/ 70637 h 313525"/>
                <a:gd name="connsiteX47" fmla="*/ 237729 w 323554"/>
                <a:gd name="connsiteY47" fmla="*/ 73019 h 313525"/>
                <a:gd name="connsiteX48" fmla="*/ 240110 w 323554"/>
                <a:gd name="connsiteY48" fmla="*/ 74209 h 313525"/>
                <a:gd name="connsiteX49" fmla="*/ 242491 w 323554"/>
                <a:gd name="connsiteY49" fmla="*/ 75400 h 313525"/>
                <a:gd name="connsiteX50" fmla="*/ 244873 w 323554"/>
                <a:gd name="connsiteY50" fmla="*/ 75400 h 313525"/>
                <a:gd name="connsiteX51" fmla="*/ 244873 w 323554"/>
                <a:gd name="connsiteY51" fmla="*/ 74209 h 313525"/>
                <a:gd name="connsiteX52" fmla="*/ 249635 w 323554"/>
                <a:gd name="connsiteY52" fmla="*/ 69447 h 313525"/>
                <a:gd name="connsiteX53" fmla="*/ 249635 w 323554"/>
                <a:gd name="connsiteY53" fmla="*/ 64684 h 313525"/>
                <a:gd name="connsiteX54" fmla="*/ 247254 w 323554"/>
                <a:gd name="connsiteY54" fmla="*/ 62303 h 313525"/>
                <a:gd name="connsiteX55" fmla="*/ 24647 w 323554"/>
                <a:gd name="connsiteY55" fmla="*/ 48412 h 313525"/>
                <a:gd name="connsiteX56" fmla="*/ 201069 w 323554"/>
                <a:gd name="connsiteY56" fmla="*/ 48412 h 313525"/>
                <a:gd name="connsiteX57" fmla="*/ 214041 w 323554"/>
                <a:gd name="connsiteY57" fmla="*/ 52292 h 313525"/>
                <a:gd name="connsiteX58" fmla="*/ 193285 w 323554"/>
                <a:gd name="connsiteY58" fmla="*/ 76863 h 313525"/>
                <a:gd name="connsiteX59" fmla="*/ 181610 w 323554"/>
                <a:gd name="connsiteY59" fmla="*/ 72983 h 313525"/>
                <a:gd name="connsiteX60" fmla="*/ 45403 w 323554"/>
                <a:gd name="connsiteY60" fmla="*/ 72983 h 313525"/>
                <a:gd name="connsiteX61" fmla="*/ 24647 w 323554"/>
                <a:gd name="connsiteY61" fmla="*/ 93675 h 313525"/>
                <a:gd name="connsiteX62" fmla="*/ 24647 w 323554"/>
                <a:gd name="connsiteY62" fmla="*/ 268262 h 313525"/>
                <a:gd name="connsiteX63" fmla="*/ 45403 w 323554"/>
                <a:gd name="connsiteY63" fmla="*/ 287660 h 313525"/>
                <a:gd name="connsiteX64" fmla="*/ 181610 w 323554"/>
                <a:gd name="connsiteY64" fmla="*/ 287660 h 313525"/>
                <a:gd name="connsiteX65" fmla="*/ 202366 w 323554"/>
                <a:gd name="connsiteY65" fmla="*/ 268262 h 313525"/>
                <a:gd name="connsiteX66" fmla="*/ 202366 w 323554"/>
                <a:gd name="connsiteY66" fmla="*/ 202307 h 313525"/>
                <a:gd name="connsiteX67" fmla="*/ 203663 w 323554"/>
                <a:gd name="connsiteY67" fmla="*/ 201014 h 313525"/>
                <a:gd name="connsiteX68" fmla="*/ 206258 w 323554"/>
                <a:gd name="connsiteY68" fmla="*/ 198427 h 313525"/>
                <a:gd name="connsiteX69" fmla="*/ 227013 w 323554"/>
                <a:gd name="connsiteY69" fmla="*/ 175149 h 313525"/>
                <a:gd name="connsiteX70" fmla="*/ 227013 w 323554"/>
                <a:gd name="connsiteY70" fmla="*/ 287660 h 313525"/>
                <a:gd name="connsiteX71" fmla="*/ 201069 w 323554"/>
                <a:gd name="connsiteY71" fmla="*/ 313525 h 313525"/>
                <a:gd name="connsiteX72" fmla="*/ 25944 w 323554"/>
                <a:gd name="connsiteY72" fmla="*/ 313525 h 313525"/>
                <a:gd name="connsiteX73" fmla="*/ 0 w 323554"/>
                <a:gd name="connsiteY73" fmla="*/ 287660 h 313525"/>
                <a:gd name="connsiteX74" fmla="*/ 0 w 323554"/>
                <a:gd name="connsiteY74" fmla="*/ 72983 h 313525"/>
                <a:gd name="connsiteX75" fmla="*/ 24647 w 323554"/>
                <a:gd name="connsiteY75" fmla="*/ 48412 h 313525"/>
                <a:gd name="connsiteX76" fmla="*/ 242888 w 323554"/>
                <a:gd name="connsiteY76" fmla="*/ 42062 h 313525"/>
                <a:gd name="connsiteX77" fmla="*/ 285751 w 323554"/>
                <a:gd name="connsiteY77" fmla="*/ 81750 h 313525"/>
                <a:gd name="connsiteX78" fmla="*/ 279401 w 323554"/>
                <a:gd name="connsiteY78" fmla="*/ 89687 h 313525"/>
                <a:gd name="connsiteX79" fmla="*/ 200026 w 323554"/>
                <a:gd name="connsiteY79" fmla="*/ 178587 h 313525"/>
                <a:gd name="connsiteX80" fmla="*/ 193676 w 323554"/>
                <a:gd name="connsiteY80" fmla="*/ 184937 h 313525"/>
                <a:gd name="connsiteX81" fmla="*/ 150813 w 323554"/>
                <a:gd name="connsiteY81" fmla="*/ 146837 h 313525"/>
                <a:gd name="connsiteX82" fmla="*/ 155576 w 323554"/>
                <a:gd name="connsiteY82" fmla="*/ 138899 h 313525"/>
                <a:gd name="connsiteX83" fmla="*/ 236538 w 323554"/>
                <a:gd name="connsiteY83" fmla="*/ 48412 h 313525"/>
                <a:gd name="connsiteX84" fmla="*/ 257175 w 323554"/>
                <a:gd name="connsiteY84" fmla="*/ 26187 h 313525"/>
                <a:gd name="connsiteX85" fmla="*/ 301625 w 323554"/>
                <a:gd name="connsiteY85" fmla="*/ 64287 h 313525"/>
                <a:gd name="connsiteX86" fmla="*/ 295275 w 323554"/>
                <a:gd name="connsiteY86" fmla="*/ 72225 h 313525"/>
                <a:gd name="connsiteX87" fmla="*/ 290513 w 323554"/>
                <a:gd name="connsiteY87" fmla="*/ 75400 h 313525"/>
                <a:gd name="connsiteX88" fmla="*/ 247650 w 323554"/>
                <a:gd name="connsiteY88" fmla="*/ 37300 h 313525"/>
                <a:gd name="connsiteX89" fmla="*/ 250825 w 323554"/>
                <a:gd name="connsiteY89" fmla="*/ 34125 h 313525"/>
                <a:gd name="connsiteX90" fmla="*/ 285750 w 323554"/>
                <a:gd name="connsiteY90" fmla="*/ 11899 h 313525"/>
                <a:gd name="connsiteX91" fmla="*/ 279400 w 323554"/>
                <a:gd name="connsiteY91" fmla="*/ 19837 h 313525"/>
                <a:gd name="connsiteX92" fmla="*/ 304800 w 323554"/>
                <a:gd name="connsiteY92" fmla="*/ 43649 h 313525"/>
                <a:gd name="connsiteX93" fmla="*/ 312738 w 323554"/>
                <a:gd name="connsiteY93" fmla="*/ 35712 h 313525"/>
                <a:gd name="connsiteX94" fmla="*/ 285265 w 323554"/>
                <a:gd name="connsiteY94" fmla="*/ 516 h 313525"/>
                <a:gd name="connsiteX95" fmla="*/ 294336 w 323554"/>
                <a:gd name="connsiteY95" fmla="*/ 3151 h 313525"/>
                <a:gd name="connsiteX96" fmla="*/ 318958 w 323554"/>
                <a:gd name="connsiteY96" fmla="*/ 25545 h 313525"/>
                <a:gd name="connsiteX97" fmla="*/ 320254 w 323554"/>
                <a:gd name="connsiteY97" fmla="*/ 43987 h 313525"/>
                <a:gd name="connsiteX98" fmla="*/ 305999 w 323554"/>
                <a:gd name="connsiteY98" fmla="*/ 61112 h 313525"/>
                <a:gd name="connsiteX99" fmla="*/ 261938 w 323554"/>
                <a:gd name="connsiteY99" fmla="*/ 20276 h 313525"/>
                <a:gd name="connsiteX100" fmla="*/ 276193 w 323554"/>
                <a:gd name="connsiteY100" fmla="*/ 4468 h 313525"/>
                <a:gd name="connsiteX101" fmla="*/ 285265 w 323554"/>
                <a:gd name="connsiteY101" fmla="*/ 516 h 313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23554" h="313525">
                  <a:moveTo>
                    <a:pt x="58918" y="189699"/>
                  </a:moveTo>
                  <a:cubicBezTo>
                    <a:pt x="58918" y="189699"/>
                    <a:pt x="58918" y="189699"/>
                    <a:pt x="101421" y="189699"/>
                  </a:cubicBezTo>
                  <a:cubicBezTo>
                    <a:pt x="102709" y="189699"/>
                    <a:pt x="102709" y="189699"/>
                    <a:pt x="103997" y="189699"/>
                  </a:cubicBezTo>
                  <a:cubicBezTo>
                    <a:pt x="109149" y="189699"/>
                    <a:pt x="114301" y="195046"/>
                    <a:pt x="114301" y="201731"/>
                  </a:cubicBezTo>
                  <a:cubicBezTo>
                    <a:pt x="114301" y="203067"/>
                    <a:pt x="114301" y="204404"/>
                    <a:pt x="113013" y="205741"/>
                  </a:cubicBezTo>
                  <a:cubicBezTo>
                    <a:pt x="111725" y="211088"/>
                    <a:pt x="107861" y="215099"/>
                    <a:pt x="101421" y="215099"/>
                  </a:cubicBezTo>
                  <a:cubicBezTo>
                    <a:pt x="101421" y="215099"/>
                    <a:pt x="101421" y="215099"/>
                    <a:pt x="58918" y="215099"/>
                  </a:cubicBezTo>
                  <a:cubicBezTo>
                    <a:pt x="51190" y="215099"/>
                    <a:pt x="46038" y="209752"/>
                    <a:pt x="46038" y="201731"/>
                  </a:cubicBezTo>
                  <a:cubicBezTo>
                    <a:pt x="46038" y="195046"/>
                    <a:pt x="51190" y="189699"/>
                    <a:pt x="58918" y="189699"/>
                  </a:cubicBezTo>
                  <a:close/>
                  <a:moveTo>
                    <a:pt x="149225" y="165887"/>
                  </a:moveTo>
                  <a:lnTo>
                    <a:pt x="142875" y="186525"/>
                  </a:lnTo>
                  <a:lnTo>
                    <a:pt x="153988" y="196050"/>
                  </a:lnTo>
                  <a:lnTo>
                    <a:pt x="173038" y="188112"/>
                  </a:lnTo>
                  <a:close/>
                  <a:moveTo>
                    <a:pt x="145188" y="151599"/>
                  </a:moveTo>
                  <a:cubicBezTo>
                    <a:pt x="145188" y="151599"/>
                    <a:pt x="145188" y="151599"/>
                    <a:pt x="187326" y="190104"/>
                  </a:cubicBezTo>
                  <a:cubicBezTo>
                    <a:pt x="187326" y="190104"/>
                    <a:pt x="187326" y="190104"/>
                    <a:pt x="138803" y="210640"/>
                  </a:cubicBezTo>
                  <a:cubicBezTo>
                    <a:pt x="136249" y="211924"/>
                    <a:pt x="133696" y="211924"/>
                    <a:pt x="131142" y="210640"/>
                  </a:cubicBezTo>
                  <a:cubicBezTo>
                    <a:pt x="129865" y="208073"/>
                    <a:pt x="128588" y="205506"/>
                    <a:pt x="129865" y="202939"/>
                  </a:cubicBezTo>
                  <a:cubicBezTo>
                    <a:pt x="129865" y="202939"/>
                    <a:pt x="129865" y="202939"/>
                    <a:pt x="145188" y="151599"/>
                  </a:cubicBezTo>
                  <a:close/>
                  <a:moveTo>
                    <a:pt x="58982" y="146837"/>
                  </a:moveTo>
                  <a:cubicBezTo>
                    <a:pt x="58982" y="146837"/>
                    <a:pt x="58982" y="146837"/>
                    <a:pt x="130176" y="146837"/>
                  </a:cubicBezTo>
                  <a:cubicBezTo>
                    <a:pt x="130176" y="148186"/>
                    <a:pt x="130176" y="148186"/>
                    <a:pt x="130176" y="148186"/>
                  </a:cubicBezTo>
                  <a:lnTo>
                    <a:pt x="122409" y="173825"/>
                  </a:lnTo>
                  <a:cubicBezTo>
                    <a:pt x="122409" y="173825"/>
                    <a:pt x="122409" y="173825"/>
                    <a:pt x="58982" y="173825"/>
                  </a:cubicBezTo>
                  <a:cubicBezTo>
                    <a:pt x="51216" y="173825"/>
                    <a:pt x="46038" y="167078"/>
                    <a:pt x="46038" y="160331"/>
                  </a:cubicBezTo>
                  <a:cubicBezTo>
                    <a:pt x="46038" y="153584"/>
                    <a:pt x="51216" y="146837"/>
                    <a:pt x="58982" y="146837"/>
                  </a:cubicBezTo>
                  <a:close/>
                  <a:moveTo>
                    <a:pt x="59011" y="105562"/>
                  </a:moveTo>
                  <a:lnTo>
                    <a:pt x="166688" y="105562"/>
                  </a:lnTo>
                  <a:cubicBezTo>
                    <a:pt x="166688" y="105562"/>
                    <a:pt x="166688" y="105562"/>
                    <a:pt x="144634" y="130962"/>
                  </a:cubicBezTo>
                  <a:cubicBezTo>
                    <a:pt x="144634" y="130962"/>
                    <a:pt x="144634" y="130962"/>
                    <a:pt x="59011" y="130962"/>
                  </a:cubicBezTo>
                  <a:cubicBezTo>
                    <a:pt x="51227" y="130962"/>
                    <a:pt x="46038" y="125615"/>
                    <a:pt x="46038" y="118930"/>
                  </a:cubicBezTo>
                  <a:cubicBezTo>
                    <a:pt x="46038" y="110909"/>
                    <a:pt x="51227" y="105562"/>
                    <a:pt x="59011" y="105562"/>
                  </a:cubicBezTo>
                  <a:close/>
                  <a:moveTo>
                    <a:pt x="226883" y="81749"/>
                  </a:moveTo>
                  <a:cubicBezTo>
                    <a:pt x="225587" y="81749"/>
                    <a:pt x="224292" y="83037"/>
                    <a:pt x="224292" y="83037"/>
                  </a:cubicBezTo>
                  <a:cubicBezTo>
                    <a:pt x="224292" y="83037"/>
                    <a:pt x="224292" y="83037"/>
                    <a:pt x="171159" y="140996"/>
                  </a:cubicBezTo>
                  <a:cubicBezTo>
                    <a:pt x="169863" y="142284"/>
                    <a:pt x="169863" y="144860"/>
                    <a:pt x="172455" y="146148"/>
                  </a:cubicBezTo>
                  <a:cubicBezTo>
                    <a:pt x="172455" y="146148"/>
                    <a:pt x="172455" y="146148"/>
                    <a:pt x="175047" y="148724"/>
                  </a:cubicBezTo>
                  <a:cubicBezTo>
                    <a:pt x="175047" y="148724"/>
                    <a:pt x="176343" y="150012"/>
                    <a:pt x="177639" y="150012"/>
                  </a:cubicBezTo>
                  <a:cubicBezTo>
                    <a:pt x="177639" y="150012"/>
                    <a:pt x="178934" y="148724"/>
                    <a:pt x="180230" y="148724"/>
                  </a:cubicBezTo>
                  <a:cubicBezTo>
                    <a:pt x="180230" y="148724"/>
                    <a:pt x="180230" y="148724"/>
                    <a:pt x="232067" y="90765"/>
                  </a:cubicBezTo>
                  <a:cubicBezTo>
                    <a:pt x="233363" y="89477"/>
                    <a:pt x="233363" y="86901"/>
                    <a:pt x="232067" y="85613"/>
                  </a:cubicBezTo>
                  <a:cubicBezTo>
                    <a:pt x="232067" y="85613"/>
                    <a:pt x="232067" y="85613"/>
                    <a:pt x="229475" y="83037"/>
                  </a:cubicBezTo>
                  <a:cubicBezTo>
                    <a:pt x="228179" y="81749"/>
                    <a:pt x="226883" y="81749"/>
                    <a:pt x="226883" y="81749"/>
                  </a:cubicBezTo>
                  <a:close/>
                  <a:moveTo>
                    <a:pt x="247254" y="62303"/>
                  </a:moveTo>
                  <a:cubicBezTo>
                    <a:pt x="244873" y="61112"/>
                    <a:pt x="243682" y="62303"/>
                    <a:pt x="242491" y="63493"/>
                  </a:cubicBezTo>
                  <a:cubicBezTo>
                    <a:pt x="242491" y="63493"/>
                    <a:pt x="242491" y="63493"/>
                    <a:pt x="237729" y="68256"/>
                  </a:cubicBezTo>
                  <a:cubicBezTo>
                    <a:pt x="237729" y="68256"/>
                    <a:pt x="236538" y="69447"/>
                    <a:pt x="236538" y="70637"/>
                  </a:cubicBezTo>
                  <a:cubicBezTo>
                    <a:pt x="236538" y="70637"/>
                    <a:pt x="237729" y="71828"/>
                    <a:pt x="237729" y="73019"/>
                  </a:cubicBezTo>
                  <a:cubicBezTo>
                    <a:pt x="237729" y="73019"/>
                    <a:pt x="237729" y="73019"/>
                    <a:pt x="240110" y="74209"/>
                  </a:cubicBezTo>
                  <a:cubicBezTo>
                    <a:pt x="241301" y="75400"/>
                    <a:pt x="242491" y="75400"/>
                    <a:pt x="242491" y="75400"/>
                  </a:cubicBezTo>
                  <a:cubicBezTo>
                    <a:pt x="243682" y="75400"/>
                    <a:pt x="243682" y="75400"/>
                    <a:pt x="244873" y="75400"/>
                  </a:cubicBezTo>
                  <a:cubicBezTo>
                    <a:pt x="244873" y="74209"/>
                    <a:pt x="244873" y="74209"/>
                    <a:pt x="244873" y="74209"/>
                  </a:cubicBezTo>
                  <a:cubicBezTo>
                    <a:pt x="244873" y="74209"/>
                    <a:pt x="244873" y="74209"/>
                    <a:pt x="249635" y="69447"/>
                  </a:cubicBezTo>
                  <a:cubicBezTo>
                    <a:pt x="250826" y="68256"/>
                    <a:pt x="250826" y="65875"/>
                    <a:pt x="249635" y="64684"/>
                  </a:cubicBezTo>
                  <a:cubicBezTo>
                    <a:pt x="249635" y="64684"/>
                    <a:pt x="249635" y="64684"/>
                    <a:pt x="247254" y="62303"/>
                  </a:cubicBezTo>
                  <a:close/>
                  <a:moveTo>
                    <a:pt x="24647" y="48412"/>
                  </a:moveTo>
                  <a:cubicBezTo>
                    <a:pt x="24647" y="48412"/>
                    <a:pt x="24647" y="48412"/>
                    <a:pt x="201069" y="48412"/>
                  </a:cubicBezTo>
                  <a:cubicBezTo>
                    <a:pt x="206258" y="48412"/>
                    <a:pt x="210149" y="49705"/>
                    <a:pt x="214041" y="52292"/>
                  </a:cubicBezTo>
                  <a:cubicBezTo>
                    <a:pt x="214041" y="52292"/>
                    <a:pt x="214041" y="52292"/>
                    <a:pt x="193285" y="76863"/>
                  </a:cubicBezTo>
                  <a:cubicBezTo>
                    <a:pt x="189394" y="74277"/>
                    <a:pt x="185502" y="72983"/>
                    <a:pt x="181610" y="72983"/>
                  </a:cubicBezTo>
                  <a:cubicBezTo>
                    <a:pt x="181610" y="72983"/>
                    <a:pt x="181610" y="72983"/>
                    <a:pt x="45403" y="72983"/>
                  </a:cubicBezTo>
                  <a:cubicBezTo>
                    <a:pt x="33728" y="72983"/>
                    <a:pt x="24647" y="82036"/>
                    <a:pt x="24647" y="93675"/>
                  </a:cubicBezTo>
                  <a:cubicBezTo>
                    <a:pt x="24647" y="93675"/>
                    <a:pt x="24647" y="93675"/>
                    <a:pt x="24647" y="268262"/>
                  </a:cubicBezTo>
                  <a:cubicBezTo>
                    <a:pt x="24647" y="278608"/>
                    <a:pt x="33728" y="287660"/>
                    <a:pt x="45403" y="287660"/>
                  </a:cubicBezTo>
                  <a:cubicBezTo>
                    <a:pt x="45403" y="287660"/>
                    <a:pt x="45403" y="287660"/>
                    <a:pt x="181610" y="287660"/>
                  </a:cubicBezTo>
                  <a:cubicBezTo>
                    <a:pt x="193285" y="287660"/>
                    <a:pt x="202366" y="278608"/>
                    <a:pt x="202366" y="268262"/>
                  </a:cubicBezTo>
                  <a:cubicBezTo>
                    <a:pt x="202366" y="268262"/>
                    <a:pt x="202366" y="268262"/>
                    <a:pt x="202366" y="202307"/>
                  </a:cubicBezTo>
                  <a:cubicBezTo>
                    <a:pt x="202366" y="202307"/>
                    <a:pt x="202366" y="201014"/>
                    <a:pt x="203663" y="201014"/>
                  </a:cubicBezTo>
                  <a:cubicBezTo>
                    <a:pt x="203663" y="199720"/>
                    <a:pt x="204960" y="199720"/>
                    <a:pt x="206258" y="198427"/>
                  </a:cubicBezTo>
                  <a:cubicBezTo>
                    <a:pt x="206258" y="198427"/>
                    <a:pt x="206258" y="198427"/>
                    <a:pt x="227013" y="175149"/>
                  </a:cubicBezTo>
                  <a:cubicBezTo>
                    <a:pt x="227013" y="175149"/>
                    <a:pt x="227013" y="175149"/>
                    <a:pt x="227013" y="287660"/>
                  </a:cubicBezTo>
                  <a:cubicBezTo>
                    <a:pt x="227013" y="301886"/>
                    <a:pt x="215338" y="313525"/>
                    <a:pt x="201069" y="313525"/>
                  </a:cubicBezTo>
                  <a:cubicBezTo>
                    <a:pt x="201069" y="313525"/>
                    <a:pt x="201069" y="313525"/>
                    <a:pt x="25944" y="313525"/>
                  </a:cubicBezTo>
                  <a:cubicBezTo>
                    <a:pt x="11675" y="313525"/>
                    <a:pt x="0" y="301886"/>
                    <a:pt x="0" y="287660"/>
                  </a:cubicBezTo>
                  <a:cubicBezTo>
                    <a:pt x="0" y="287660"/>
                    <a:pt x="0" y="287660"/>
                    <a:pt x="0" y="72983"/>
                  </a:cubicBezTo>
                  <a:cubicBezTo>
                    <a:pt x="0" y="60051"/>
                    <a:pt x="10378" y="48412"/>
                    <a:pt x="24647" y="48412"/>
                  </a:cubicBezTo>
                  <a:close/>
                  <a:moveTo>
                    <a:pt x="242888" y="42062"/>
                  </a:moveTo>
                  <a:lnTo>
                    <a:pt x="285751" y="81750"/>
                  </a:lnTo>
                  <a:lnTo>
                    <a:pt x="279401" y="89687"/>
                  </a:lnTo>
                  <a:lnTo>
                    <a:pt x="200026" y="178587"/>
                  </a:lnTo>
                  <a:lnTo>
                    <a:pt x="193676" y="184937"/>
                  </a:lnTo>
                  <a:lnTo>
                    <a:pt x="150813" y="146837"/>
                  </a:lnTo>
                  <a:lnTo>
                    <a:pt x="155576" y="138899"/>
                  </a:lnTo>
                  <a:lnTo>
                    <a:pt x="236538" y="48412"/>
                  </a:lnTo>
                  <a:close/>
                  <a:moveTo>
                    <a:pt x="257175" y="26187"/>
                  </a:moveTo>
                  <a:lnTo>
                    <a:pt x="301625" y="64287"/>
                  </a:lnTo>
                  <a:lnTo>
                    <a:pt x="295275" y="72225"/>
                  </a:lnTo>
                  <a:lnTo>
                    <a:pt x="290513" y="75400"/>
                  </a:lnTo>
                  <a:lnTo>
                    <a:pt x="247650" y="37300"/>
                  </a:lnTo>
                  <a:lnTo>
                    <a:pt x="250825" y="34125"/>
                  </a:lnTo>
                  <a:close/>
                  <a:moveTo>
                    <a:pt x="285750" y="11899"/>
                  </a:moveTo>
                  <a:lnTo>
                    <a:pt x="279400" y="19837"/>
                  </a:lnTo>
                  <a:lnTo>
                    <a:pt x="304800" y="43649"/>
                  </a:lnTo>
                  <a:lnTo>
                    <a:pt x="312738" y="35712"/>
                  </a:lnTo>
                  <a:close/>
                  <a:moveTo>
                    <a:pt x="285265" y="516"/>
                  </a:moveTo>
                  <a:cubicBezTo>
                    <a:pt x="289152" y="-801"/>
                    <a:pt x="291744" y="516"/>
                    <a:pt x="294336" y="3151"/>
                  </a:cubicBezTo>
                  <a:cubicBezTo>
                    <a:pt x="294336" y="3151"/>
                    <a:pt x="294336" y="3151"/>
                    <a:pt x="318958" y="25545"/>
                  </a:cubicBezTo>
                  <a:cubicBezTo>
                    <a:pt x="324142" y="30814"/>
                    <a:pt x="325438" y="38718"/>
                    <a:pt x="320254" y="43987"/>
                  </a:cubicBezTo>
                  <a:cubicBezTo>
                    <a:pt x="320254" y="43987"/>
                    <a:pt x="320254" y="43987"/>
                    <a:pt x="305999" y="61112"/>
                  </a:cubicBezTo>
                  <a:cubicBezTo>
                    <a:pt x="305999" y="61112"/>
                    <a:pt x="305999" y="61112"/>
                    <a:pt x="261938" y="20276"/>
                  </a:cubicBezTo>
                  <a:cubicBezTo>
                    <a:pt x="261938" y="20276"/>
                    <a:pt x="261938" y="20276"/>
                    <a:pt x="276193" y="4468"/>
                  </a:cubicBezTo>
                  <a:cubicBezTo>
                    <a:pt x="278785" y="1834"/>
                    <a:pt x="281377" y="516"/>
                    <a:pt x="285265" y="516"/>
                  </a:cubicBezTo>
                  <a:close/>
                </a:path>
              </a:pathLst>
            </a:custGeom>
            <a:solidFill>
              <a:srgbClr val="2696F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ea typeface="字魂59号-创粗黑" panose="00000500000000000000" pitchFamily="2" charset="-122"/>
              </a:endParaRPr>
            </a:p>
          </p:txBody>
        </p:sp>
        <p:sp>
          <p:nvSpPr>
            <p:cNvPr id="33" name="淘宝-想搞设计PPT(倒卖必究)-33"/>
            <p:cNvSpPr txBox="1"/>
            <p:nvPr/>
          </p:nvSpPr>
          <p:spPr>
            <a:xfrm>
              <a:off x="806808" y="5310366"/>
              <a:ext cx="1882624" cy="369332"/>
            </a:xfrm>
            <a:prstGeom prst="rect">
              <a:avLst/>
            </a:prstGeom>
            <a:noFill/>
          </p:spPr>
          <p:txBody>
            <a:bodyPr wrap="square" rtlCol="0">
              <a:spAutoFit/>
              <a:scene3d>
                <a:camera prst="orthographicFront"/>
                <a:lightRig rig="threePt" dir="t"/>
              </a:scene3d>
              <a:sp3d contourW="12700"/>
            </a:bodyPr>
            <a:lstStyle>
              <a:defPPr>
                <a:defRPr lang="zh-CN"/>
              </a:defPPr>
              <a:lvl1pPr>
                <a:defRPr sz="1200">
                  <a:solidFill>
                    <a:schemeClr val="tx1">
                      <a:lumMod val="75000"/>
                      <a:lumOff val="25000"/>
                    </a:schemeClr>
                  </a:solidFill>
                  <a:latin typeface="EngraversGothic BT" panose="020B0507020203020204" pitchFamily="34" charset="0"/>
                </a:defRPr>
              </a:lvl1pPr>
            </a:lstStyle>
            <a:p>
              <a:r>
                <a:rPr lang="zh-CN" altLang="en-US" sz="1800" dirty="0">
                  <a:solidFill>
                    <a:schemeClr val="bg1"/>
                  </a:solidFill>
                  <a:latin typeface="字魂59号-创粗黑" panose="00000500000000000000" pitchFamily="2" charset="-122"/>
                  <a:ea typeface="字魂59号-创粗黑" panose="00000500000000000000" pitchFamily="2" charset="-122"/>
                </a:rPr>
                <a:t>标题文字添加</a:t>
              </a:r>
              <a:endParaRPr lang="en-US" sz="1800" dirty="0">
                <a:solidFill>
                  <a:schemeClr val="bg1"/>
                </a:solidFill>
                <a:latin typeface="字魂59号-创粗黑" panose="00000500000000000000" pitchFamily="2" charset="-122"/>
                <a:ea typeface="字魂59号-创粗黑" panose="00000500000000000000" pitchFamily="2" charset="-122"/>
              </a:endParaRPr>
            </a:p>
          </p:txBody>
        </p:sp>
      </p:grpSp>
      <p:grpSp>
        <p:nvGrpSpPr>
          <p:cNvPr id="17" name="组合 16">
            <a:extLst>
              <a:ext uri="{FF2B5EF4-FFF2-40B4-BE49-F238E27FC236}">
                <a16:creationId xmlns:a16="http://schemas.microsoft.com/office/drawing/2014/main" id="{0F1EB81A-B62D-B405-B870-5AA778155B7C}"/>
              </a:ext>
            </a:extLst>
          </p:cNvPr>
          <p:cNvGrpSpPr/>
          <p:nvPr/>
        </p:nvGrpSpPr>
        <p:grpSpPr>
          <a:xfrm>
            <a:off x="3642632" y="2170339"/>
            <a:ext cx="1996986" cy="3526971"/>
            <a:chOff x="3642632" y="2170339"/>
            <a:chExt cx="1996986" cy="3526971"/>
          </a:xfrm>
        </p:grpSpPr>
        <p:grpSp>
          <p:nvGrpSpPr>
            <p:cNvPr id="8" name="组合 7"/>
            <p:cNvGrpSpPr/>
            <p:nvPr/>
          </p:nvGrpSpPr>
          <p:grpSpPr>
            <a:xfrm>
              <a:off x="3642632" y="2170339"/>
              <a:ext cx="1959429" cy="3526971"/>
              <a:chOff x="1219199" y="1915886"/>
              <a:chExt cx="1959429" cy="3526971"/>
            </a:xfrm>
          </p:grpSpPr>
          <p:cxnSp>
            <p:nvCxnSpPr>
              <p:cNvPr id="9" name="淘宝-想搞设计PPT(倒卖必究)-9"/>
              <p:cNvCxnSpPr>
                <a:cxnSpLocks/>
              </p:cNvCxnSpPr>
              <p:nvPr/>
            </p:nvCxnSpPr>
            <p:spPr>
              <a:xfrm>
                <a:off x="1219199" y="1915886"/>
                <a:ext cx="0" cy="3120571"/>
              </a:xfrm>
              <a:prstGeom prst="line">
                <a:avLst/>
              </a:prstGeom>
              <a:ln>
                <a:solidFill>
                  <a:srgbClr val="BFBFBF"/>
                </a:solidFill>
              </a:ln>
            </p:spPr>
            <p:style>
              <a:lnRef idx="1">
                <a:schemeClr val="accent1"/>
              </a:lnRef>
              <a:fillRef idx="0">
                <a:schemeClr val="accent1"/>
              </a:fillRef>
              <a:effectRef idx="0">
                <a:schemeClr val="accent1"/>
              </a:effectRef>
              <a:fontRef idx="minor">
                <a:schemeClr val="tx1"/>
              </a:fontRef>
            </p:style>
          </p:cxnSp>
          <p:sp>
            <p:nvSpPr>
              <p:cNvPr id="10" name="淘宝-想搞设计PPT(倒卖必究)-10"/>
              <p:cNvSpPr/>
              <p:nvPr/>
            </p:nvSpPr>
            <p:spPr>
              <a:xfrm>
                <a:off x="1219199" y="5036457"/>
                <a:ext cx="1959429" cy="406400"/>
              </a:xfrm>
              <a:prstGeom prst="rect">
                <a:avLst/>
              </a:prstGeom>
              <a:solidFill>
                <a:srgbClr val="2696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字魂59号-创粗黑" panose="00000500000000000000" pitchFamily="2" charset="-122"/>
                </a:endParaRPr>
              </a:p>
            </p:txBody>
          </p:sp>
        </p:grpSp>
        <p:sp>
          <p:nvSpPr>
            <p:cNvPr id="21" name="淘宝-想搞设计PPT(倒卖必究)-21"/>
            <p:cNvSpPr txBox="1"/>
            <p:nvPr/>
          </p:nvSpPr>
          <p:spPr>
            <a:xfrm>
              <a:off x="3718082" y="3096392"/>
              <a:ext cx="1882624" cy="400110"/>
            </a:xfrm>
            <a:prstGeom prst="rect">
              <a:avLst/>
            </a:prstGeom>
            <a:noFill/>
          </p:spPr>
          <p:txBody>
            <a:bodyPr wrap="square" rtlCol="0">
              <a:spAutoFit/>
              <a:scene3d>
                <a:camera prst="orthographicFront"/>
                <a:lightRig rig="threePt" dir="t"/>
              </a:scene3d>
              <a:sp3d contourW="12700"/>
            </a:bodyPr>
            <a:lstStyle>
              <a:defPPr>
                <a:defRPr lang="zh-CN"/>
              </a:defPPr>
              <a:lvl1pPr>
                <a:defRPr sz="1200">
                  <a:solidFill>
                    <a:schemeClr val="tx1">
                      <a:lumMod val="75000"/>
                      <a:lumOff val="25000"/>
                    </a:schemeClr>
                  </a:solidFill>
                  <a:latin typeface="EngraversGothic BT" panose="020B0507020203020204" pitchFamily="34" charset="0"/>
                </a:defRPr>
              </a:lvl1pPr>
            </a:lstStyle>
            <a:p>
              <a:r>
                <a:rPr lang="zh-CN" altLang="en-US" sz="2000" b="1" dirty="0">
                  <a:solidFill/>
                  <a:latin typeface="字魂59号-创粗黑" panose="00000500000000000000" pitchFamily="2" charset="-122"/>
                  <a:ea typeface="字魂59号-创粗黑" panose="00000500000000000000" pitchFamily="2" charset="-122"/>
                </a:rPr>
                <a:t>标题文字添加</a:t>
              </a:r>
              <a:endParaRPr lang="en-US" sz="2000" b="1" dirty="0">
                <a:latin typeface="字魂59号-创粗黑" panose="00000500000000000000" pitchFamily="2" charset="-122"/>
                <a:ea typeface="字魂59号-创粗黑" panose="00000500000000000000" pitchFamily="2" charset="-122"/>
              </a:endParaRPr>
            </a:p>
          </p:txBody>
        </p:sp>
        <p:sp>
          <p:nvSpPr>
            <p:cNvPr id="22" name="淘宝-想搞设计PPT(倒卖必究)-22"/>
            <p:cNvSpPr txBox="1"/>
            <p:nvPr/>
          </p:nvSpPr>
          <p:spPr>
            <a:xfrm>
              <a:off x="3718082" y="3513512"/>
              <a:ext cx="1882623" cy="1183978"/>
            </a:xfrm>
            <a:prstGeom prst="rect">
              <a:avLst/>
            </a:prstGeom>
            <a:noFill/>
          </p:spPr>
          <p:txBody>
            <a:bodyPr wrap="square" rtlCol="0">
              <a:spAutoFit/>
              <a:scene3d>
                <a:camera prst="orthographicFront"/>
                <a:lightRig rig="threePt" dir="t"/>
              </a:scene3d>
              <a:sp3d contourW="12700"/>
            </a:bodyPr>
            <a:lstStyle/>
            <a:p>
              <a:pPr>
                <a:lnSpc>
                  <a:spcPct val="120000"/>
                </a:lnSpc>
              </a:pPr>
              <a:r>
                <a:rPr lang="zh-CN" altLang="en-US" sz="1200" dirty="0">
                  <a:solidFill>
                    <a:schemeClr val="tx1">
                      <a:lumMod val="65000"/>
                      <a:lumOff val="35000"/>
                    </a:schemeClr>
                  </a:solidFill>
                  <a:ea typeface="字魂59号-创粗黑" panose="00000500000000000000" pitchFamily="2" charset="-122"/>
                </a:rPr>
                <a:t>用户可以在投影仪或者计算机上进行演示也可以将演示文稿打印出来制作成胶片以便应用到更广泛的领域中</a:t>
              </a:r>
            </a:p>
          </p:txBody>
        </p:sp>
        <p:sp>
          <p:nvSpPr>
            <p:cNvPr id="38" name="淘宝-想搞设计PPT(倒卖必究)-38"/>
            <p:cNvSpPr/>
            <p:nvPr/>
          </p:nvSpPr>
          <p:spPr>
            <a:xfrm>
              <a:off x="3809547" y="2290508"/>
              <a:ext cx="609600" cy="452190"/>
            </a:xfrm>
            <a:custGeom>
              <a:avLst/>
              <a:gdLst>
                <a:gd name="connsiteX0" fmla="*/ 9246 w 338138"/>
                <a:gd name="connsiteY0" fmla="*/ 217487 h 250825"/>
                <a:gd name="connsiteX1" fmla="*/ 328892 w 338138"/>
                <a:gd name="connsiteY1" fmla="*/ 217487 h 250825"/>
                <a:gd name="connsiteX2" fmla="*/ 338138 w 338138"/>
                <a:gd name="connsiteY2" fmla="*/ 226822 h 250825"/>
                <a:gd name="connsiteX3" fmla="*/ 314363 w 338138"/>
                <a:gd name="connsiteY3" fmla="*/ 250825 h 250825"/>
                <a:gd name="connsiteX4" fmla="*/ 23775 w 338138"/>
                <a:gd name="connsiteY4" fmla="*/ 250825 h 250825"/>
                <a:gd name="connsiteX5" fmla="*/ 0 w 338138"/>
                <a:gd name="connsiteY5" fmla="*/ 226822 h 250825"/>
                <a:gd name="connsiteX6" fmla="*/ 9246 w 338138"/>
                <a:gd name="connsiteY6" fmla="*/ 217487 h 250825"/>
                <a:gd name="connsiteX7" fmla="*/ 100182 w 338138"/>
                <a:gd name="connsiteY7" fmla="*/ 100012 h 250825"/>
                <a:gd name="connsiteX8" fmla="*/ 123655 w 338138"/>
                <a:gd name="connsiteY8" fmla="*/ 100012 h 250825"/>
                <a:gd name="connsiteX9" fmla="*/ 130175 w 338138"/>
                <a:gd name="connsiteY9" fmla="*/ 106705 h 250825"/>
                <a:gd name="connsiteX10" fmla="*/ 130175 w 338138"/>
                <a:gd name="connsiteY10" fmla="*/ 161583 h 250825"/>
                <a:gd name="connsiteX11" fmla="*/ 123655 w 338138"/>
                <a:gd name="connsiteY11" fmla="*/ 168275 h 250825"/>
                <a:gd name="connsiteX12" fmla="*/ 100182 w 338138"/>
                <a:gd name="connsiteY12" fmla="*/ 168275 h 250825"/>
                <a:gd name="connsiteX13" fmla="*/ 93662 w 338138"/>
                <a:gd name="connsiteY13" fmla="*/ 161583 h 250825"/>
                <a:gd name="connsiteX14" fmla="*/ 93662 w 338138"/>
                <a:gd name="connsiteY14" fmla="*/ 106705 h 250825"/>
                <a:gd name="connsiteX15" fmla="*/ 100182 w 338138"/>
                <a:gd name="connsiteY15" fmla="*/ 100012 h 250825"/>
                <a:gd name="connsiteX16" fmla="*/ 157332 w 338138"/>
                <a:gd name="connsiteY16" fmla="*/ 77787 h 250825"/>
                <a:gd name="connsiteX17" fmla="*/ 180805 w 338138"/>
                <a:gd name="connsiteY17" fmla="*/ 77787 h 250825"/>
                <a:gd name="connsiteX18" fmla="*/ 187325 w 338138"/>
                <a:gd name="connsiteY18" fmla="*/ 84441 h 250825"/>
                <a:gd name="connsiteX19" fmla="*/ 187325 w 338138"/>
                <a:gd name="connsiteY19" fmla="*/ 161622 h 250825"/>
                <a:gd name="connsiteX20" fmla="*/ 180805 w 338138"/>
                <a:gd name="connsiteY20" fmla="*/ 168275 h 250825"/>
                <a:gd name="connsiteX21" fmla="*/ 157332 w 338138"/>
                <a:gd name="connsiteY21" fmla="*/ 168275 h 250825"/>
                <a:gd name="connsiteX22" fmla="*/ 150812 w 338138"/>
                <a:gd name="connsiteY22" fmla="*/ 161622 h 250825"/>
                <a:gd name="connsiteX23" fmla="*/ 150812 w 338138"/>
                <a:gd name="connsiteY23" fmla="*/ 84441 h 250825"/>
                <a:gd name="connsiteX24" fmla="*/ 157332 w 338138"/>
                <a:gd name="connsiteY24" fmla="*/ 77787 h 250825"/>
                <a:gd name="connsiteX25" fmla="*/ 216070 w 338138"/>
                <a:gd name="connsiteY25" fmla="*/ 49212 h 250825"/>
                <a:gd name="connsiteX26" fmla="*/ 239543 w 338138"/>
                <a:gd name="connsiteY26" fmla="*/ 49212 h 250825"/>
                <a:gd name="connsiteX27" fmla="*/ 246063 w 338138"/>
                <a:gd name="connsiteY27" fmla="*/ 55827 h 250825"/>
                <a:gd name="connsiteX28" fmla="*/ 246063 w 338138"/>
                <a:gd name="connsiteY28" fmla="*/ 161661 h 250825"/>
                <a:gd name="connsiteX29" fmla="*/ 239543 w 338138"/>
                <a:gd name="connsiteY29" fmla="*/ 168275 h 250825"/>
                <a:gd name="connsiteX30" fmla="*/ 216070 w 338138"/>
                <a:gd name="connsiteY30" fmla="*/ 168275 h 250825"/>
                <a:gd name="connsiteX31" fmla="*/ 209550 w 338138"/>
                <a:gd name="connsiteY31" fmla="*/ 161661 h 250825"/>
                <a:gd name="connsiteX32" fmla="*/ 209550 w 338138"/>
                <a:gd name="connsiteY32" fmla="*/ 55827 h 250825"/>
                <a:gd name="connsiteX33" fmla="*/ 216070 w 338138"/>
                <a:gd name="connsiteY33" fmla="*/ 49212 h 250825"/>
                <a:gd name="connsiteX34" fmla="*/ 53428 w 338138"/>
                <a:gd name="connsiteY34" fmla="*/ 22225 h 250825"/>
                <a:gd name="connsiteX35" fmla="*/ 50800 w 338138"/>
                <a:gd name="connsiteY35" fmla="*/ 24858 h 250825"/>
                <a:gd name="connsiteX36" fmla="*/ 50800 w 338138"/>
                <a:gd name="connsiteY36" fmla="*/ 182834 h 250825"/>
                <a:gd name="connsiteX37" fmla="*/ 53428 w 338138"/>
                <a:gd name="connsiteY37" fmla="*/ 184150 h 250825"/>
                <a:gd name="connsiteX38" fmla="*/ 284710 w 338138"/>
                <a:gd name="connsiteY38" fmla="*/ 184150 h 250825"/>
                <a:gd name="connsiteX39" fmla="*/ 287338 w 338138"/>
                <a:gd name="connsiteY39" fmla="*/ 182834 h 250825"/>
                <a:gd name="connsiteX40" fmla="*/ 287338 w 338138"/>
                <a:gd name="connsiteY40" fmla="*/ 24858 h 250825"/>
                <a:gd name="connsiteX41" fmla="*/ 284710 w 338138"/>
                <a:gd name="connsiteY41" fmla="*/ 22225 h 250825"/>
                <a:gd name="connsiteX42" fmla="*/ 53428 w 338138"/>
                <a:gd name="connsiteY42" fmla="*/ 22225 h 250825"/>
                <a:gd name="connsiteX43" fmla="*/ 53663 w 338138"/>
                <a:gd name="connsiteY43" fmla="*/ 0 h 250825"/>
                <a:gd name="connsiteX44" fmla="*/ 286062 w 338138"/>
                <a:gd name="connsiteY44" fmla="*/ 0 h 250825"/>
                <a:gd name="connsiteX45" fmla="*/ 311150 w 338138"/>
                <a:gd name="connsiteY45" fmla="*/ 25008 h 250825"/>
                <a:gd name="connsiteX46" fmla="*/ 311150 w 338138"/>
                <a:gd name="connsiteY46" fmla="*/ 182955 h 250825"/>
                <a:gd name="connsiteX47" fmla="*/ 286062 w 338138"/>
                <a:gd name="connsiteY47" fmla="*/ 207963 h 250825"/>
                <a:gd name="connsiteX48" fmla="*/ 53663 w 338138"/>
                <a:gd name="connsiteY48" fmla="*/ 207963 h 250825"/>
                <a:gd name="connsiteX49" fmla="*/ 28575 w 338138"/>
                <a:gd name="connsiteY49" fmla="*/ 182955 h 250825"/>
                <a:gd name="connsiteX50" fmla="*/ 28575 w 338138"/>
                <a:gd name="connsiteY50" fmla="*/ 25008 h 250825"/>
                <a:gd name="connsiteX51" fmla="*/ 53663 w 338138"/>
                <a:gd name="connsiteY51" fmla="*/ 0 h 250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338138" h="250825">
                  <a:moveTo>
                    <a:pt x="9246" y="217487"/>
                  </a:moveTo>
                  <a:cubicBezTo>
                    <a:pt x="9246" y="217487"/>
                    <a:pt x="9246" y="217487"/>
                    <a:pt x="328892" y="217487"/>
                  </a:cubicBezTo>
                  <a:cubicBezTo>
                    <a:pt x="334176" y="217487"/>
                    <a:pt x="338138" y="221488"/>
                    <a:pt x="338138" y="226822"/>
                  </a:cubicBezTo>
                  <a:cubicBezTo>
                    <a:pt x="338138" y="240157"/>
                    <a:pt x="327571" y="250825"/>
                    <a:pt x="314363" y="250825"/>
                  </a:cubicBezTo>
                  <a:cubicBezTo>
                    <a:pt x="314363" y="250825"/>
                    <a:pt x="314363" y="250825"/>
                    <a:pt x="23775" y="250825"/>
                  </a:cubicBezTo>
                  <a:cubicBezTo>
                    <a:pt x="10567" y="250825"/>
                    <a:pt x="0" y="240157"/>
                    <a:pt x="0" y="226822"/>
                  </a:cubicBezTo>
                  <a:cubicBezTo>
                    <a:pt x="0" y="221488"/>
                    <a:pt x="3962" y="217487"/>
                    <a:pt x="9246" y="217487"/>
                  </a:cubicBezTo>
                  <a:close/>
                  <a:moveTo>
                    <a:pt x="100182" y="100012"/>
                  </a:moveTo>
                  <a:cubicBezTo>
                    <a:pt x="100182" y="100012"/>
                    <a:pt x="100182" y="100012"/>
                    <a:pt x="123655" y="100012"/>
                  </a:cubicBezTo>
                  <a:cubicBezTo>
                    <a:pt x="127567" y="100012"/>
                    <a:pt x="130175" y="102689"/>
                    <a:pt x="130175" y="106705"/>
                  </a:cubicBezTo>
                  <a:cubicBezTo>
                    <a:pt x="130175" y="106705"/>
                    <a:pt x="130175" y="106705"/>
                    <a:pt x="130175" y="161583"/>
                  </a:cubicBezTo>
                  <a:cubicBezTo>
                    <a:pt x="130175" y="165598"/>
                    <a:pt x="127567" y="168275"/>
                    <a:pt x="123655" y="168275"/>
                  </a:cubicBezTo>
                  <a:cubicBezTo>
                    <a:pt x="123655" y="168275"/>
                    <a:pt x="123655" y="168275"/>
                    <a:pt x="100182" y="168275"/>
                  </a:cubicBezTo>
                  <a:cubicBezTo>
                    <a:pt x="96270" y="168275"/>
                    <a:pt x="93662" y="165598"/>
                    <a:pt x="93662" y="161583"/>
                  </a:cubicBezTo>
                  <a:cubicBezTo>
                    <a:pt x="93662" y="161583"/>
                    <a:pt x="93662" y="161583"/>
                    <a:pt x="93662" y="106705"/>
                  </a:cubicBezTo>
                  <a:cubicBezTo>
                    <a:pt x="93662" y="102689"/>
                    <a:pt x="96270" y="100012"/>
                    <a:pt x="100182" y="100012"/>
                  </a:cubicBezTo>
                  <a:close/>
                  <a:moveTo>
                    <a:pt x="157332" y="77787"/>
                  </a:moveTo>
                  <a:cubicBezTo>
                    <a:pt x="157332" y="77787"/>
                    <a:pt x="157332" y="77787"/>
                    <a:pt x="180805" y="77787"/>
                  </a:cubicBezTo>
                  <a:cubicBezTo>
                    <a:pt x="184717" y="77787"/>
                    <a:pt x="187325" y="81779"/>
                    <a:pt x="187325" y="84441"/>
                  </a:cubicBezTo>
                  <a:cubicBezTo>
                    <a:pt x="187325" y="84441"/>
                    <a:pt x="187325" y="84441"/>
                    <a:pt x="187325" y="161622"/>
                  </a:cubicBezTo>
                  <a:cubicBezTo>
                    <a:pt x="187325" y="165614"/>
                    <a:pt x="184717" y="168275"/>
                    <a:pt x="180805" y="168275"/>
                  </a:cubicBezTo>
                  <a:cubicBezTo>
                    <a:pt x="180805" y="168275"/>
                    <a:pt x="180805" y="168275"/>
                    <a:pt x="157332" y="168275"/>
                  </a:cubicBezTo>
                  <a:cubicBezTo>
                    <a:pt x="153420" y="168275"/>
                    <a:pt x="150812" y="165614"/>
                    <a:pt x="150812" y="161622"/>
                  </a:cubicBezTo>
                  <a:cubicBezTo>
                    <a:pt x="150812" y="161622"/>
                    <a:pt x="150812" y="161622"/>
                    <a:pt x="150812" y="84441"/>
                  </a:cubicBezTo>
                  <a:cubicBezTo>
                    <a:pt x="150812" y="81779"/>
                    <a:pt x="153420" y="77787"/>
                    <a:pt x="157332" y="77787"/>
                  </a:cubicBezTo>
                  <a:close/>
                  <a:moveTo>
                    <a:pt x="216070" y="49212"/>
                  </a:moveTo>
                  <a:cubicBezTo>
                    <a:pt x="216070" y="49212"/>
                    <a:pt x="216070" y="49212"/>
                    <a:pt x="239543" y="49212"/>
                  </a:cubicBezTo>
                  <a:cubicBezTo>
                    <a:pt x="243455" y="49212"/>
                    <a:pt x="246063" y="51858"/>
                    <a:pt x="246063" y="55827"/>
                  </a:cubicBezTo>
                  <a:cubicBezTo>
                    <a:pt x="246063" y="55827"/>
                    <a:pt x="246063" y="55827"/>
                    <a:pt x="246063" y="161661"/>
                  </a:cubicBezTo>
                  <a:cubicBezTo>
                    <a:pt x="246063" y="165629"/>
                    <a:pt x="243455" y="168275"/>
                    <a:pt x="239543" y="168275"/>
                  </a:cubicBezTo>
                  <a:cubicBezTo>
                    <a:pt x="239543" y="168275"/>
                    <a:pt x="239543" y="168275"/>
                    <a:pt x="216070" y="168275"/>
                  </a:cubicBezTo>
                  <a:cubicBezTo>
                    <a:pt x="212158" y="168275"/>
                    <a:pt x="209550" y="165629"/>
                    <a:pt x="209550" y="161661"/>
                  </a:cubicBezTo>
                  <a:cubicBezTo>
                    <a:pt x="209550" y="161661"/>
                    <a:pt x="209550" y="161661"/>
                    <a:pt x="209550" y="55827"/>
                  </a:cubicBezTo>
                  <a:cubicBezTo>
                    <a:pt x="209550" y="51858"/>
                    <a:pt x="212158" y="49212"/>
                    <a:pt x="216070" y="49212"/>
                  </a:cubicBezTo>
                  <a:close/>
                  <a:moveTo>
                    <a:pt x="53428" y="22225"/>
                  </a:moveTo>
                  <a:cubicBezTo>
                    <a:pt x="52114" y="22225"/>
                    <a:pt x="50800" y="23541"/>
                    <a:pt x="50800" y="24858"/>
                  </a:cubicBezTo>
                  <a:lnTo>
                    <a:pt x="50800" y="182834"/>
                  </a:lnTo>
                  <a:cubicBezTo>
                    <a:pt x="50800" y="184150"/>
                    <a:pt x="52114" y="184150"/>
                    <a:pt x="53428" y="184150"/>
                  </a:cubicBezTo>
                  <a:cubicBezTo>
                    <a:pt x="53428" y="184150"/>
                    <a:pt x="53428" y="184150"/>
                    <a:pt x="284710" y="184150"/>
                  </a:cubicBezTo>
                  <a:cubicBezTo>
                    <a:pt x="286024" y="184150"/>
                    <a:pt x="287338" y="184150"/>
                    <a:pt x="287338" y="182834"/>
                  </a:cubicBezTo>
                  <a:cubicBezTo>
                    <a:pt x="287338" y="182834"/>
                    <a:pt x="287338" y="182834"/>
                    <a:pt x="287338" y="24858"/>
                  </a:cubicBezTo>
                  <a:cubicBezTo>
                    <a:pt x="287338" y="23541"/>
                    <a:pt x="286024" y="22225"/>
                    <a:pt x="284710" y="22225"/>
                  </a:cubicBezTo>
                  <a:cubicBezTo>
                    <a:pt x="284710" y="22225"/>
                    <a:pt x="284710" y="22225"/>
                    <a:pt x="53428" y="22225"/>
                  </a:cubicBezTo>
                  <a:close/>
                  <a:moveTo>
                    <a:pt x="53663" y="0"/>
                  </a:moveTo>
                  <a:cubicBezTo>
                    <a:pt x="53663" y="0"/>
                    <a:pt x="53663" y="0"/>
                    <a:pt x="286062" y="0"/>
                  </a:cubicBezTo>
                  <a:cubicBezTo>
                    <a:pt x="300587" y="0"/>
                    <a:pt x="311150" y="10530"/>
                    <a:pt x="311150" y="25008"/>
                  </a:cubicBezTo>
                  <a:cubicBezTo>
                    <a:pt x="311150" y="25008"/>
                    <a:pt x="311150" y="25008"/>
                    <a:pt x="311150" y="182955"/>
                  </a:cubicBezTo>
                  <a:cubicBezTo>
                    <a:pt x="311150" y="196117"/>
                    <a:pt x="300587" y="207963"/>
                    <a:pt x="286062" y="207963"/>
                  </a:cubicBezTo>
                  <a:cubicBezTo>
                    <a:pt x="286062" y="207963"/>
                    <a:pt x="286062" y="207963"/>
                    <a:pt x="53663" y="207963"/>
                  </a:cubicBezTo>
                  <a:cubicBezTo>
                    <a:pt x="39138" y="207963"/>
                    <a:pt x="28575" y="196117"/>
                    <a:pt x="28575" y="182955"/>
                  </a:cubicBezTo>
                  <a:cubicBezTo>
                    <a:pt x="28575" y="182955"/>
                    <a:pt x="28575" y="182955"/>
                    <a:pt x="28575" y="25008"/>
                  </a:cubicBezTo>
                  <a:cubicBezTo>
                    <a:pt x="28575" y="10530"/>
                    <a:pt x="39138" y="0"/>
                    <a:pt x="53663" y="0"/>
                  </a:cubicBezTo>
                  <a:close/>
                </a:path>
              </a:pathLst>
            </a:custGeom>
            <a:solidFill>
              <a:srgbClr val="2696F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ea typeface="字魂59号-创粗黑" panose="00000500000000000000" pitchFamily="2" charset="-122"/>
              </a:endParaRPr>
            </a:p>
          </p:txBody>
        </p:sp>
        <p:sp>
          <p:nvSpPr>
            <p:cNvPr id="34" name="淘宝-想搞设计PPT(倒卖必究)-34"/>
            <p:cNvSpPr txBox="1"/>
            <p:nvPr/>
          </p:nvSpPr>
          <p:spPr>
            <a:xfrm>
              <a:off x="3756994" y="5310366"/>
              <a:ext cx="1882624" cy="369332"/>
            </a:xfrm>
            <a:prstGeom prst="rect">
              <a:avLst/>
            </a:prstGeom>
            <a:noFill/>
          </p:spPr>
          <p:txBody>
            <a:bodyPr wrap="square" rtlCol="0">
              <a:spAutoFit/>
              <a:scene3d>
                <a:camera prst="orthographicFront"/>
                <a:lightRig rig="threePt" dir="t"/>
              </a:scene3d>
              <a:sp3d contourW="12700"/>
            </a:bodyPr>
            <a:lstStyle>
              <a:defPPr>
                <a:defRPr lang="zh-CN"/>
              </a:defPPr>
              <a:lvl1pPr>
                <a:defRPr sz="1200">
                  <a:solidFill>
                    <a:schemeClr val="tx1">
                      <a:lumMod val="75000"/>
                      <a:lumOff val="25000"/>
                    </a:schemeClr>
                  </a:solidFill>
                  <a:latin typeface="EngraversGothic BT" panose="020B0507020203020204" pitchFamily="34" charset="0"/>
                </a:defRPr>
              </a:lvl1pPr>
            </a:lstStyle>
            <a:p>
              <a:r>
                <a:rPr lang="zh-CN" altLang="en-US" sz="1800" dirty="0">
                  <a:solidFill>
                    <a:schemeClr val="bg1"/>
                  </a:solidFill>
                  <a:latin typeface="字魂59号-创粗黑" panose="00000500000000000000" pitchFamily="2" charset="-122"/>
                  <a:ea typeface="字魂59号-创粗黑" panose="00000500000000000000" pitchFamily="2" charset="-122"/>
                </a:rPr>
                <a:t>标题文字添加</a:t>
              </a:r>
              <a:endParaRPr lang="en-US" sz="1800" dirty="0">
                <a:solidFill>
                  <a:schemeClr val="bg1"/>
                </a:solidFill>
                <a:latin typeface="字魂59号-创粗黑" panose="00000500000000000000" pitchFamily="2" charset="-122"/>
                <a:ea typeface="字魂59号-创粗黑" panose="00000500000000000000" pitchFamily="2" charset="-122"/>
              </a:endParaRPr>
            </a:p>
          </p:txBody>
        </p:sp>
      </p:grpSp>
      <p:grpSp>
        <p:nvGrpSpPr>
          <p:cNvPr id="5" name="组合 4">
            <a:extLst>
              <a:ext uri="{FF2B5EF4-FFF2-40B4-BE49-F238E27FC236}">
                <a16:creationId xmlns:a16="http://schemas.microsoft.com/office/drawing/2014/main" id="{1554F04B-C4F4-9697-5730-90C8DE78B36C}"/>
              </a:ext>
            </a:extLst>
          </p:cNvPr>
          <p:cNvGrpSpPr/>
          <p:nvPr/>
        </p:nvGrpSpPr>
        <p:grpSpPr>
          <a:xfrm>
            <a:off x="6589939" y="2170339"/>
            <a:ext cx="1994107" cy="3526971"/>
            <a:chOff x="6589939" y="2170339"/>
            <a:chExt cx="1994107" cy="3526971"/>
          </a:xfrm>
        </p:grpSpPr>
        <p:grpSp>
          <p:nvGrpSpPr>
            <p:cNvPr id="11" name="组合 10"/>
            <p:cNvGrpSpPr/>
            <p:nvPr/>
          </p:nvGrpSpPr>
          <p:grpSpPr>
            <a:xfrm>
              <a:off x="6589939" y="2170339"/>
              <a:ext cx="1959429" cy="3526971"/>
              <a:chOff x="1219199" y="1915886"/>
              <a:chExt cx="1959429" cy="3526971"/>
            </a:xfrm>
          </p:grpSpPr>
          <p:cxnSp>
            <p:nvCxnSpPr>
              <p:cNvPr id="12" name="淘宝-想搞设计PPT(倒卖必究)-12"/>
              <p:cNvCxnSpPr>
                <a:cxnSpLocks/>
              </p:cNvCxnSpPr>
              <p:nvPr/>
            </p:nvCxnSpPr>
            <p:spPr>
              <a:xfrm>
                <a:off x="1219199" y="1915886"/>
                <a:ext cx="0" cy="3120571"/>
              </a:xfrm>
              <a:prstGeom prst="line">
                <a:avLst/>
              </a:prstGeom>
              <a:ln>
                <a:solidFill>
                  <a:srgbClr val="BFBFBF"/>
                </a:solidFill>
              </a:ln>
            </p:spPr>
            <p:style>
              <a:lnRef idx="1">
                <a:schemeClr val="accent1"/>
              </a:lnRef>
              <a:fillRef idx="0">
                <a:schemeClr val="accent1"/>
              </a:fillRef>
              <a:effectRef idx="0">
                <a:schemeClr val="accent1"/>
              </a:effectRef>
              <a:fontRef idx="minor">
                <a:schemeClr val="tx1"/>
              </a:fontRef>
            </p:style>
          </p:cxnSp>
          <p:sp>
            <p:nvSpPr>
              <p:cNvPr id="13" name="淘宝-想搞设计PPT(倒卖必究)-13"/>
              <p:cNvSpPr/>
              <p:nvPr/>
            </p:nvSpPr>
            <p:spPr>
              <a:xfrm>
                <a:off x="1219199" y="5036457"/>
                <a:ext cx="1959429" cy="406400"/>
              </a:xfrm>
              <a:prstGeom prst="rect">
                <a:avLst/>
              </a:prstGeom>
              <a:solidFill>
                <a:srgbClr val="2696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字魂59号-创粗黑" panose="00000500000000000000" pitchFamily="2" charset="-122"/>
                </a:endParaRPr>
              </a:p>
            </p:txBody>
          </p:sp>
        </p:grpSp>
        <p:sp>
          <p:nvSpPr>
            <p:cNvPr id="24" name="淘宝-想搞设计PPT(倒卖必究)-24"/>
            <p:cNvSpPr txBox="1"/>
            <p:nvPr/>
          </p:nvSpPr>
          <p:spPr>
            <a:xfrm>
              <a:off x="6662510" y="3096392"/>
              <a:ext cx="1882624" cy="400110"/>
            </a:xfrm>
            <a:prstGeom prst="rect">
              <a:avLst/>
            </a:prstGeom>
            <a:noFill/>
          </p:spPr>
          <p:txBody>
            <a:bodyPr wrap="square" rtlCol="0">
              <a:spAutoFit/>
              <a:scene3d>
                <a:camera prst="orthographicFront"/>
                <a:lightRig rig="threePt" dir="t"/>
              </a:scene3d>
              <a:sp3d contourW="12700"/>
            </a:bodyPr>
            <a:lstStyle>
              <a:defPPr>
                <a:defRPr lang="zh-CN"/>
              </a:defPPr>
              <a:lvl1pPr>
                <a:defRPr sz="1200">
                  <a:solidFill>
                    <a:schemeClr val="tx1">
                      <a:lumMod val="75000"/>
                      <a:lumOff val="25000"/>
                    </a:schemeClr>
                  </a:solidFill>
                  <a:latin typeface="EngraversGothic BT" panose="020B0507020203020204" pitchFamily="34" charset="0"/>
                </a:defRPr>
              </a:lvl1pPr>
            </a:lstStyle>
            <a:p>
              <a:r>
                <a:rPr lang="zh-CN" altLang="en-US" sz="2000" b="1" dirty="0">
                  <a:solidFill/>
                  <a:latin typeface="字魂59号-创粗黑" panose="00000500000000000000" pitchFamily="2" charset="-122"/>
                  <a:ea typeface="字魂59号-创粗黑" panose="00000500000000000000" pitchFamily="2" charset="-122"/>
                </a:rPr>
                <a:t>标题文字添加</a:t>
              </a:r>
              <a:endParaRPr lang="en-US" sz="2000" b="1" dirty="0">
                <a:latin typeface="字魂59号-创粗黑" panose="00000500000000000000" pitchFamily="2" charset="-122"/>
                <a:ea typeface="字魂59号-创粗黑" panose="00000500000000000000" pitchFamily="2" charset="-122"/>
              </a:endParaRPr>
            </a:p>
          </p:txBody>
        </p:sp>
        <p:sp>
          <p:nvSpPr>
            <p:cNvPr id="25" name="淘宝-想搞设计PPT(倒卖必究)-25"/>
            <p:cNvSpPr txBox="1"/>
            <p:nvPr/>
          </p:nvSpPr>
          <p:spPr>
            <a:xfrm>
              <a:off x="6662510" y="3513512"/>
              <a:ext cx="1882623" cy="1183978"/>
            </a:xfrm>
            <a:prstGeom prst="rect">
              <a:avLst/>
            </a:prstGeom>
            <a:noFill/>
          </p:spPr>
          <p:txBody>
            <a:bodyPr wrap="square" rtlCol="0">
              <a:spAutoFit/>
              <a:scene3d>
                <a:camera prst="orthographicFront"/>
                <a:lightRig rig="threePt" dir="t"/>
              </a:scene3d>
              <a:sp3d contourW="12700"/>
            </a:bodyPr>
            <a:lstStyle/>
            <a:p>
              <a:pPr>
                <a:lnSpc>
                  <a:spcPct val="120000"/>
                </a:lnSpc>
              </a:pPr>
              <a:r>
                <a:rPr lang="zh-CN" altLang="en-US" sz="1200" dirty="0">
                  <a:solidFill>
                    <a:schemeClr val="tx1">
                      <a:lumMod val="65000"/>
                      <a:lumOff val="35000"/>
                    </a:schemeClr>
                  </a:solidFill>
                  <a:ea typeface="字魂59号-创粗黑" panose="00000500000000000000" pitchFamily="2" charset="-122"/>
                </a:rPr>
                <a:t>用户可以在投影仪或者计算机上进行演示也可以将演示文稿打印出来制作成胶片以便应用到更广泛的领域中</a:t>
              </a:r>
            </a:p>
          </p:txBody>
        </p:sp>
        <p:sp>
          <p:nvSpPr>
            <p:cNvPr id="39" name="淘宝-想搞设计PPT(倒卖必究)-39"/>
            <p:cNvSpPr/>
            <p:nvPr/>
          </p:nvSpPr>
          <p:spPr>
            <a:xfrm>
              <a:off x="6756854" y="2228975"/>
              <a:ext cx="609600" cy="575256"/>
            </a:xfrm>
            <a:custGeom>
              <a:avLst/>
              <a:gdLst>
                <a:gd name="connsiteX0" fmla="*/ 255815 w 338138"/>
                <a:gd name="connsiteY0" fmla="*/ 276225 h 319088"/>
                <a:gd name="connsiteX1" fmla="*/ 267653 w 338138"/>
                <a:gd name="connsiteY1" fmla="*/ 282720 h 319088"/>
                <a:gd name="connsiteX2" fmla="*/ 275546 w 338138"/>
                <a:gd name="connsiteY2" fmla="*/ 282720 h 319088"/>
                <a:gd name="connsiteX3" fmla="*/ 287384 w 338138"/>
                <a:gd name="connsiteY3" fmla="*/ 276225 h 319088"/>
                <a:gd name="connsiteX4" fmla="*/ 290015 w 338138"/>
                <a:gd name="connsiteY4" fmla="*/ 277524 h 319088"/>
                <a:gd name="connsiteX5" fmla="*/ 295276 w 338138"/>
                <a:gd name="connsiteY5" fmla="*/ 284018 h 319088"/>
                <a:gd name="connsiteX6" fmla="*/ 295276 w 338138"/>
                <a:gd name="connsiteY6" fmla="*/ 315191 h 319088"/>
                <a:gd name="connsiteX7" fmla="*/ 271600 w 338138"/>
                <a:gd name="connsiteY7" fmla="*/ 319088 h 319088"/>
                <a:gd name="connsiteX8" fmla="*/ 249238 w 338138"/>
                <a:gd name="connsiteY8" fmla="*/ 315191 h 319088"/>
                <a:gd name="connsiteX9" fmla="*/ 249238 w 338138"/>
                <a:gd name="connsiteY9" fmla="*/ 284018 h 319088"/>
                <a:gd name="connsiteX10" fmla="*/ 253184 w 338138"/>
                <a:gd name="connsiteY10" fmla="*/ 277524 h 319088"/>
                <a:gd name="connsiteX11" fmla="*/ 255815 w 338138"/>
                <a:gd name="connsiteY11" fmla="*/ 276225 h 319088"/>
                <a:gd name="connsiteX12" fmla="*/ 50755 w 338138"/>
                <a:gd name="connsiteY12" fmla="*/ 276225 h 319088"/>
                <a:gd name="connsiteX13" fmla="*/ 62593 w 338138"/>
                <a:gd name="connsiteY13" fmla="*/ 282720 h 319088"/>
                <a:gd name="connsiteX14" fmla="*/ 70486 w 338138"/>
                <a:gd name="connsiteY14" fmla="*/ 282720 h 319088"/>
                <a:gd name="connsiteX15" fmla="*/ 82324 w 338138"/>
                <a:gd name="connsiteY15" fmla="*/ 276225 h 319088"/>
                <a:gd name="connsiteX16" fmla="*/ 84955 w 338138"/>
                <a:gd name="connsiteY16" fmla="*/ 277524 h 319088"/>
                <a:gd name="connsiteX17" fmla="*/ 88901 w 338138"/>
                <a:gd name="connsiteY17" fmla="*/ 284018 h 319088"/>
                <a:gd name="connsiteX18" fmla="*/ 88901 w 338138"/>
                <a:gd name="connsiteY18" fmla="*/ 315191 h 319088"/>
                <a:gd name="connsiteX19" fmla="*/ 66539 w 338138"/>
                <a:gd name="connsiteY19" fmla="*/ 319088 h 319088"/>
                <a:gd name="connsiteX20" fmla="*/ 42863 w 338138"/>
                <a:gd name="connsiteY20" fmla="*/ 315191 h 319088"/>
                <a:gd name="connsiteX21" fmla="*/ 42863 w 338138"/>
                <a:gd name="connsiteY21" fmla="*/ 284018 h 319088"/>
                <a:gd name="connsiteX22" fmla="*/ 48124 w 338138"/>
                <a:gd name="connsiteY22" fmla="*/ 277524 h 319088"/>
                <a:gd name="connsiteX23" fmla="*/ 50755 w 338138"/>
                <a:gd name="connsiteY23" fmla="*/ 276225 h 319088"/>
                <a:gd name="connsiteX24" fmla="*/ 273050 w 338138"/>
                <a:gd name="connsiteY24" fmla="*/ 214313 h 319088"/>
                <a:gd name="connsiteX25" fmla="*/ 282575 w 338138"/>
                <a:gd name="connsiteY25" fmla="*/ 224632 h 319088"/>
                <a:gd name="connsiteX26" fmla="*/ 273050 w 338138"/>
                <a:gd name="connsiteY26" fmla="*/ 234951 h 319088"/>
                <a:gd name="connsiteX27" fmla="*/ 263525 w 338138"/>
                <a:gd name="connsiteY27" fmla="*/ 224632 h 319088"/>
                <a:gd name="connsiteX28" fmla="*/ 273050 w 338138"/>
                <a:gd name="connsiteY28" fmla="*/ 214313 h 319088"/>
                <a:gd name="connsiteX29" fmla="*/ 65882 w 338138"/>
                <a:gd name="connsiteY29" fmla="*/ 214313 h 319088"/>
                <a:gd name="connsiteX30" fmla="*/ 76201 w 338138"/>
                <a:gd name="connsiteY30" fmla="*/ 224632 h 319088"/>
                <a:gd name="connsiteX31" fmla="*/ 65882 w 338138"/>
                <a:gd name="connsiteY31" fmla="*/ 234951 h 319088"/>
                <a:gd name="connsiteX32" fmla="*/ 55563 w 338138"/>
                <a:gd name="connsiteY32" fmla="*/ 224632 h 319088"/>
                <a:gd name="connsiteX33" fmla="*/ 65882 w 338138"/>
                <a:gd name="connsiteY33" fmla="*/ 214313 h 319088"/>
                <a:gd name="connsiteX34" fmla="*/ 272257 w 338138"/>
                <a:gd name="connsiteY34" fmla="*/ 196850 h 319088"/>
                <a:gd name="connsiteX35" fmla="*/ 244475 w 338138"/>
                <a:gd name="connsiteY35" fmla="*/ 224632 h 319088"/>
                <a:gd name="connsiteX36" fmla="*/ 272257 w 338138"/>
                <a:gd name="connsiteY36" fmla="*/ 252414 h 319088"/>
                <a:gd name="connsiteX37" fmla="*/ 300039 w 338138"/>
                <a:gd name="connsiteY37" fmla="*/ 224632 h 319088"/>
                <a:gd name="connsiteX38" fmla="*/ 272257 w 338138"/>
                <a:gd name="connsiteY38" fmla="*/ 196850 h 319088"/>
                <a:gd name="connsiteX39" fmla="*/ 65882 w 338138"/>
                <a:gd name="connsiteY39" fmla="*/ 196850 h 319088"/>
                <a:gd name="connsiteX40" fmla="*/ 38100 w 338138"/>
                <a:gd name="connsiteY40" fmla="*/ 224632 h 319088"/>
                <a:gd name="connsiteX41" fmla="*/ 65882 w 338138"/>
                <a:gd name="connsiteY41" fmla="*/ 252414 h 319088"/>
                <a:gd name="connsiteX42" fmla="*/ 93664 w 338138"/>
                <a:gd name="connsiteY42" fmla="*/ 224632 h 319088"/>
                <a:gd name="connsiteX43" fmla="*/ 65882 w 338138"/>
                <a:gd name="connsiteY43" fmla="*/ 196850 h 319088"/>
                <a:gd name="connsiteX44" fmla="*/ 272257 w 338138"/>
                <a:gd name="connsiteY44" fmla="*/ 187325 h 319088"/>
                <a:gd name="connsiteX45" fmla="*/ 338138 w 338138"/>
                <a:gd name="connsiteY45" fmla="*/ 253322 h 319088"/>
                <a:gd name="connsiteX46" fmla="*/ 313103 w 338138"/>
                <a:gd name="connsiteY46" fmla="*/ 304800 h 319088"/>
                <a:gd name="connsiteX47" fmla="*/ 313103 w 338138"/>
                <a:gd name="connsiteY47" fmla="*/ 283681 h 319088"/>
                <a:gd name="connsiteX48" fmla="*/ 295974 w 338138"/>
                <a:gd name="connsiteY48" fmla="*/ 259922 h 319088"/>
                <a:gd name="connsiteX49" fmla="*/ 290704 w 338138"/>
                <a:gd name="connsiteY49" fmla="*/ 258602 h 319088"/>
                <a:gd name="connsiteX50" fmla="*/ 284115 w 338138"/>
                <a:gd name="connsiteY50" fmla="*/ 258602 h 319088"/>
                <a:gd name="connsiteX51" fmla="*/ 272257 w 338138"/>
                <a:gd name="connsiteY51" fmla="*/ 265202 h 319088"/>
                <a:gd name="connsiteX52" fmla="*/ 260398 w 338138"/>
                <a:gd name="connsiteY52" fmla="*/ 258602 h 319088"/>
                <a:gd name="connsiteX53" fmla="*/ 255128 w 338138"/>
                <a:gd name="connsiteY53" fmla="*/ 258602 h 319088"/>
                <a:gd name="connsiteX54" fmla="*/ 248539 w 338138"/>
                <a:gd name="connsiteY54" fmla="*/ 259922 h 319088"/>
                <a:gd name="connsiteX55" fmla="*/ 232728 w 338138"/>
                <a:gd name="connsiteY55" fmla="*/ 283681 h 319088"/>
                <a:gd name="connsiteX56" fmla="*/ 232728 w 338138"/>
                <a:gd name="connsiteY56" fmla="*/ 304800 h 319088"/>
                <a:gd name="connsiteX57" fmla="*/ 206375 w 338138"/>
                <a:gd name="connsiteY57" fmla="*/ 253322 h 319088"/>
                <a:gd name="connsiteX58" fmla="*/ 272257 w 338138"/>
                <a:gd name="connsiteY58" fmla="*/ 187325 h 319088"/>
                <a:gd name="connsiteX59" fmla="*/ 65881 w 338138"/>
                <a:gd name="connsiteY59" fmla="*/ 187325 h 319088"/>
                <a:gd name="connsiteX60" fmla="*/ 131763 w 338138"/>
                <a:gd name="connsiteY60" fmla="*/ 253322 h 319088"/>
                <a:gd name="connsiteX61" fmla="*/ 105410 w 338138"/>
                <a:gd name="connsiteY61" fmla="*/ 304800 h 319088"/>
                <a:gd name="connsiteX62" fmla="*/ 105410 w 338138"/>
                <a:gd name="connsiteY62" fmla="*/ 283681 h 319088"/>
                <a:gd name="connsiteX63" fmla="*/ 89599 w 338138"/>
                <a:gd name="connsiteY63" fmla="*/ 259922 h 319088"/>
                <a:gd name="connsiteX64" fmla="*/ 83010 w 338138"/>
                <a:gd name="connsiteY64" fmla="*/ 258602 h 319088"/>
                <a:gd name="connsiteX65" fmla="*/ 77740 w 338138"/>
                <a:gd name="connsiteY65" fmla="*/ 258602 h 319088"/>
                <a:gd name="connsiteX66" fmla="*/ 65881 w 338138"/>
                <a:gd name="connsiteY66" fmla="*/ 265202 h 319088"/>
                <a:gd name="connsiteX67" fmla="*/ 54023 w 338138"/>
                <a:gd name="connsiteY67" fmla="*/ 258602 h 319088"/>
                <a:gd name="connsiteX68" fmla="*/ 47434 w 338138"/>
                <a:gd name="connsiteY68" fmla="*/ 258602 h 319088"/>
                <a:gd name="connsiteX69" fmla="*/ 42164 w 338138"/>
                <a:gd name="connsiteY69" fmla="*/ 259922 h 319088"/>
                <a:gd name="connsiteX70" fmla="*/ 25035 w 338138"/>
                <a:gd name="connsiteY70" fmla="*/ 283681 h 319088"/>
                <a:gd name="connsiteX71" fmla="*/ 25035 w 338138"/>
                <a:gd name="connsiteY71" fmla="*/ 304800 h 319088"/>
                <a:gd name="connsiteX72" fmla="*/ 0 w 338138"/>
                <a:gd name="connsiteY72" fmla="*/ 253322 h 319088"/>
                <a:gd name="connsiteX73" fmla="*/ 65881 w 338138"/>
                <a:gd name="connsiteY73" fmla="*/ 187325 h 319088"/>
                <a:gd name="connsiteX74" fmla="*/ 159754 w 338138"/>
                <a:gd name="connsiteY74" fmla="*/ 149225 h 319088"/>
                <a:gd name="connsiteX75" fmla="*/ 169069 w 338138"/>
                <a:gd name="connsiteY75" fmla="*/ 149225 h 319088"/>
                <a:gd name="connsiteX76" fmla="*/ 178384 w 338138"/>
                <a:gd name="connsiteY76" fmla="*/ 149225 h 319088"/>
                <a:gd name="connsiteX77" fmla="*/ 178384 w 338138"/>
                <a:gd name="connsiteY77" fmla="*/ 175331 h 319088"/>
                <a:gd name="connsiteX78" fmla="*/ 214313 w 338138"/>
                <a:gd name="connsiteY78" fmla="*/ 193605 h 319088"/>
                <a:gd name="connsiteX79" fmla="*/ 202337 w 338138"/>
                <a:gd name="connsiteY79" fmla="*/ 207963 h 319088"/>
                <a:gd name="connsiteX80" fmla="*/ 169069 w 338138"/>
                <a:gd name="connsiteY80" fmla="*/ 190994 h 319088"/>
                <a:gd name="connsiteX81" fmla="*/ 135802 w 338138"/>
                <a:gd name="connsiteY81" fmla="*/ 207963 h 319088"/>
                <a:gd name="connsiteX82" fmla="*/ 123825 w 338138"/>
                <a:gd name="connsiteY82" fmla="*/ 193605 h 319088"/>
                <a:gd name="connsiteX83" fmla="*/ 159754 w 338138"/>
                <a:gd name="connsiteY83" fmla="*/ 175331 h 319088"/>
                <a:gd name="connsiteX84" fmla="*/ 159754 w 338138"/>
                <a:gd name="connsiteY84" fmla="*/ 149225 h 319088"/>
                <a:gd name="connsiteX85" fmla="*/ 154175 w 338138"/>
                <a:gd name="connsiteY85" fmla="*/ 88900 h 319088"/>
                <a:gd name="connsiteX86" fmla="*/ 165941 w 338138"/>
                <a:gd name="connsiteY86" fmla="*/ 95394 h 319088"/>
                <a:gd name="connsiteX87" fmla="*/ 173785 w 338138"/>
                <a:gd name="connsiteY87" fmla="*/ 95394 h 319088"/>
                <a:gd name="connsiteX88" fmla="*/ 185551 w 338138"/>
                <a:gd name="connsiteY88" fmla="*/ 88900 h 319088"/>
                <a:gd name="connsiteX89" fmla="*/ 188166 w 338138"/>
                <a:gd name="connsiteY89" fmla="*/ 90199 h 319088"/>
                <a:gd name="connsiteX90" fmla="*/ 192088 w 338138"/>
                <a:gd name="connsiteY90" fmla="*/ 96693 h 319088"/>
                <a:gd name="connsiteX91" fmla="*/ 192088 w 338138"/>
                <a:gd name="connsiteY91" fmla="*/ 126567 h 319088"/>
                <a:gd name="connsiteX92" fmla="*/ 169863 w 338138"/>
                <a:gd name="connsiteY92" fmla="*/ 131763 h 319088"/>
                <a:gd name="connsiteX93" fmla="*/ 147638 w 338138"/>
                <a:gd name="connsiteY93" fmla="*/ 126567 h 319088"/>
                <a:gd name="connsiteX94" fmla="*/ 147638 w 338138"/>
                <a:gd name="connsiteY94" fmla="*/ 96693 h 319088"/>
                <a:gd name="connsiteX95" fmla="*/ 151560 w 338138"/>
                <a:gd name="connsiteY95" fmla="*/ 90199 h 319088"/>
                <a:gd name="connsiteX96" fmla="*/ 154175 w 338138"/>
                <a:gd name="connsiteY96" fmla="*/ 88900 h 319088"/>
                <a:gd name="connsiteX97" fmla="*/ 169069 w 338138"/>
                <a:gd name="connsiteY97" fmla="*/ 26988 h 319088"/>
                <a:gd name="connsiteX98" fmla="*/ 179388 w 338138"/>
                <a:gd name="connsiteY98" fmla="*/ 36513 h 319088"/>
                <a:gd name="connsiteX99" fmla="*/ 169069 w 338138"/>
                <a:gd name="connsiteY99" fmla="*/ 46038 h 319088"/>
                <a:gd name="connsiteX100" fmla="*/ 158750 w 338138"/>
                <a:gd name="connsiteY100" fmla="*/ 36513 h 319088"/>
                <a:gd name="connsiteX101" fmla="*/ 169069 w 338138"/>
                <a:gd name="connsiteY101" fmla="*/ 26988 h 319088"/>
                <a:gd name="connsiteX102" fmla="*/ 169070 w 338138"/>
                <a:gd name="connsiteY102" fmla="*/ 9525 h 319088"/>
                <a:gd name="connsiteX103" fmla="*/ 141288 w 338138"/>
                <a:gd name="connsiteY103" fmla="*/ 37307 h 319088"/>
                <a:gd name="connsiteX104" fmla="*/ 169070 w 338138"/>
                <a:gd name="connsiteY104" fmla="*/ 65089 h 319088"/>
                <a:gd name="connsiteX105" fmla="*/ 196852 w 338138"/>
                <a:gd name="connsiteY105" fmla="*/ 37307 h 319088"/>
                <a:gd name="connsiteX106" fmla="*/ 169070 w 338138"/>
                <a:gd name="connsiteY106" fmla="*/ 9525 h 319088"/>
                <a:gd name="connsiteX107" fmla="*/ 169070 w 338138"/>
                <a:gd name="connsiteY107" fmla="*/ 0 h 319088"/>
                <a:gd name="connsiteX108" fmla="*/ 234951 w 338138"/>
                <a:gd name="connsiteY108" fmla="*/ 65997 h 319088"/>
                <a:gd name="connsiteX109" fmla="*/ 209916 w 338138"/>
                <a:gd name="connsiteY109" fmla="*/ 117475 h 319088"/>
                <a:gd name="connsiteX110" fmla="*/ 209916 w 338138"/>
                <a:gd name="connsiteY110" fmla="*/ 96356 h 319088"/>
                <a:gd name="connsiteX111" fmla="*/ 192787 w 338138"/>
                <a:gd name="connsiteY111" fmla="*/ 72597 h 319088"/>
                <a:gd name="connsiteX112" fmla="*/ 187517 w 338138"/>
                <a:gd name="connsiteY112" fmla="*/ 71277 h 319088"/>
                <a:gd name="connsiteX113" fmla="*/ 180928 w 338138"/>
                <a:gd name="connsiteY113" fmla="*/ 71277 h 319088"/>
                <a:gd name="connsiteX114" fmla="*/ 169070 w 338138"/>
                <a:gd name="connsiteY114" fmla="*/ 76557 h 319088"/>
                <a:gd name="connsiteX115" fmla="*/ 157211 w 338138"/>
                <a:gd name="connsiteY115" fmla="*/ 71277 h 319088"/>
                <a:gd name="connsiteX116" fmla="*/ 150623 w 338138"/>
                <a:gd name="connsiteY116" fmla="*/ 71277 h 319088"/>
                <a:gd name="connsiteX117" fmla="*/ 145352 w 338138"/>
                <a:gd name="connsiteY117" fmla="*/ 72597 h 319088"/>
                <a:gd name="connsiteX118" fmla="*/ 128223 w 338138"/>
                <a:gd name="connsiteY118" fmla="*/ 96356 h 319088"/>
                <a:gd name="connsiteX119" fmla="*/ 128223 w 338138"/>
                <a:gd name="connsiteY119" fmla="*/ 117475 h 319088"/>
                <a:gd name="connsiteX120" fmla="*/ 103188 w 338138"/>
                <a:gd name="connsiteY120" fmla="*/ 65997 h 319088"/>
                <a:gd name="connsiteX121" fmla="*/ 169070 w 338138"/>
                <a:gd name="connsiteY121" fmla="*/ 0 h 319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338138" h="319088">
                  <a:moveTo>
                    <a:pt x="255815" y="276225"/>
                  </a:moveTo>
                  <a:cubicBezTo>
                    <a:pt x="255815" y="276225"/>
                    <a:pt x="255815" y="276225"/>
                    <a:pt x="267653" y="282720"/>
                  </a:cubicBezTo>
                  <a:cubicBezTo>
                    <a:pt x="270284" y="284018"/>
                    <a:pt x="272915" y="284018"/>
                    <a:pt x="275546" y="282720"/>
                  </a:cubicBezTo>
                  <a:cubicBezTo>
                    <a:pt x="275546" y="282720"/>
                    <a:pt x="275546" y="282720"/>
                    <a:pt x="287384" y="276225"/>
                  </a:cubicBezTo>
                  <a:cubicBezTo>
                    <a:pt x="287384" y="276225"/>
                    <a:pt x="287384" y="276225"/>
                    <a:pt x="290015" y="277524"/>
                  </a:cubicBezTo>
                  <a:cubicBezTo>
                    <a:pt x="292646" y="278823"/>
                    <a:pt x="295276" y="281421"/>
                    <a:pt x="295276" y="284018"/>
                  </a:cubicBezTo>
                  <a:cubicBezTo>
                    <a:pt x="295276" y="284018"/>
                    <a:pt x="295276" y="284018"/>
                    <a:pt x="295276" y="315191"/>
                  </a:cubicBezTo>
                  <a:cubicBezTo>
                    <a:pt x="287384" y="317789"/>
                    <a:pt x="279492" y="319088"/>
                    <a:pt x="271600" y="319088"/>
                  </a:cubicBezTo>
                  <a:cubicBezTo>
                    <a:pt x="263707" y="319088"/>
                    <a:pt x="255815" y="317789"/>
                    <a:pt x="249238" y="315191"/>
                  </a:cubicBezTo>
                  <a:cubicBezTo>
                    <a:pt x="249238" y="315191"/>
                    <a:pt x="249238" y="315191"/>
                    <a:pt x="249238" y="284018"/>
                  </a:cubicBezTo>
                  <a:cubicBezTo>
                    <a:pt x="249238" y="281421"/>
                    <a:pt x="250554" y="278823"/>
                    <a:pt x="253184" y="277524"/>
                  </a:cubicBezTo>
                  <a:cubicBezTo>
                    <a:pt x="253184" y="277524"/>
                    <a:pt x="253184" y="277524"/>
                    <a:pt x="255815" y="276225"/>
                  </a:cubicBezTo>
                  <a:close/>
                  <a:moveTo>
                    <a:pt x="50755" y="276225"/>
                  </a:moveTo>
                  <a:cubicBezTo>
                    <a:pt x="50755" y="276225"/>
                    <a:pt x="50755" y="276225"/>
                    <a:pt x="62593" y="282720"/>
                  </a:cubicBezTo>
                  <a:cubicBezTo>
                    <a:pt x="65224" y="284018"/>
                    <a:pt x="67855" y="284018"/>
                    <a:pt x="70486" y="282720"/>
                  </a:cubicBezTo>
                  <a:cubicBezTo>
                    <a:pt x="70486" y="282720"/>
                    <a:pt x="70486" y="282720"/>
                    <a:pt x="82324" y="276225"/>
                  </a:cubicBezTo>
                  <a:cubicBezTo>
                    <a:pt x="82324" y="276225"/>
                    <a:pt x="82324" y="276225"/>
                    <a:pt x="84955" y="277524"/>
                  </a:cubicBezTo>
                  <a:cubicBezTo>
                    <a:pt x="87585" y="278823"/>
                    <a:pt x="88901" y="281421"/>
                    <a:pt x="88901" y="284018"/>
                  </a:cubicBezTo>
                  <a:cubicBezTo>
                    <a:pt x="88901" y="284018"/>
                    <a:pt x="88901" y="284018"/>
                    <a:pt x="88901" y="315191"/>
                  </a:cubicBezTo>
                  <a:cubicBezTo>
                    <a:pt x="82324" y="317789"/>
                    <a:pt x="74432" y="319088"/>
                    <a:pt x="66539" y="319088"/>
                  </a:cubicBezTo>
                  <a:cubicBezTo>
                    <a:pt x="58647" y="319088"/>
                    <a:pt x="50755" y="317789"/>
                    <a:pt x="42863" y="315191"/>
                  </a:cubicBezTo>
                  <a:cubicBezTo>
                    <a:pt x="42863" y="315191"/>
                    <a:pt x="42863" y="315191"/>
                    <a:pt x="42863" y="284018"/>
                  </a:cubicBezTo>
                  <a:cubicBezTo>
                    <a:pt x="42863" y="281421"/>
                    <a:pt x="45493" y="278823"/>
                    <a:pt x="48124" y="277524"/>
                  </a:cubicBezTo>
                  <a:cubicBezTo>
                    <a:pt x="48124" y="277524"/>
                    <a:pt x="48124" y="277524"/>
                    <a:pt x="50755" y="276225"/>
                  </a:cubicBezTo>
                  <a:close/>
                  <a:moveTo>
                    <a:pt x="273050" y="214313"/>
                  </a:moveTo>
                  <a:cubicBezTo>
                    <a:pt x="278311" y="214313"/>
                    <a:pt x="282575" y="218933"/>
                    <a:pt x="282575" y="224632"/>
                  </a:cubicBezTo>
                  <a:cubicBezTo>
                    <a:pt x="282575" y="230331"/>
                    <a:pt x="278311" y="234951"/>
                    <a:pt x="273050" y="234951"/>
                  </a:cubicBezTo>
                  <a:cubicBezTo>
                    <a:pt x="267789" y="234951"/>
                    <a:pt x="263525" y="230331"/>
                    <a:pt x="263525" y="224632"/>
                  </a:cubicBezTo>
                  <a:cubicBezTo>
                    <a:pt x="263525" y="218933"/>
                    <a:pt x="267789" y="214313"/>
                    <a:pt x="273050" y="214313"/>
                  </a:cubicBezTo>
                  <a:close/>
                  <a:moveTo>
                    <a:pt x="65882" y="214313"/>
                  </a:moveTo>
                  <a:cubicBezTo>
                    <a:pt x="71581" y="214313"/>
                    <a:pt x="76201" y="218933"/>
                    <a:pt x="76201" y="224632"/>
                  </a:cubicBezTo>
                  <a:cubicBezTo>
                    <a:pt x="76201" y="230331"/>
                    <a:pt x="71581" y="234951"/>
                    <a:pt x="65882" y="234951"/>
                  </a:cubicBezTo>
                  <a:cubicBezTo>
                    <a:pt x="60183" y="234951"/>
                    <a:pt x="55563" y="230331"/>
                    <a:pt x="55563" y="224632"/>
                  </a:cubicBezTo>
                  <a:cubicBezTo>
                    <a:pt x="55563" y="218933"/>
                    <a:pt x="60183" y="214313"/>
                    <a:pt x="65882" y="214313"/>
                  </a:cubicBezTo>
                  <a:close/>
                  <a:moveTo>
                    <a:pt x="272257" y="196850"/>
                  </a:moveTo>
                  <a:cubicBezTo>
                    <a:pt x="256913" y="196850"/>
                    <a:pt x="244475" y="209288"/>
                    <a:pt x="244475" y="224632"/>
                  </a:cubicBezTo>
                  <a:cubicBezTo>
                    <a:pt x="244475" y="239976"/>
                    <a:pt x="256913" y="252414"/>
                    <a:pt x="272257" y="252414"/>
                  </a:cubicBezTo>
                  <a:cubicBezTo>
                    <a:pt x="287601" y="252414"/>
                    <a:pt x="300039" y="239976"/>
                    <a:pt x="300039" y="224632"/>
                  </a:cubicBezTo>
                  <a:cubicBezTo>
                    <a:pt x="300039" y="209288"/>
                    <a:pt x="287601" y="196850"/>
                    <a:pt x="272257" y="196850"/>
                  </a:cubicBezTo>
                  <a:close/>
                  <a:moveTo>
                    <a:pt x="65882" y="196850"/>
                  </a:moveTo>
                  <a:cubicBezTo>
                    <a:pt x="50538" y="196850"/>
                    <a:pt x="38100" y="209288"/>
                    <a:pt x="38100" y="224632"/>
                  </a:cubicBezTo>
                  <a:cubicBezTo>
                    <a:pt x="38100" y="239976"/>
                    <a:pt x="50538" y="252414"/>
                    <a:pt x="65882" y="252414"/>
                  </a:cubicBezTo>
                  <a:cubicBezTo>
                    <a:pt x="81226" y="252414"/>
                    <a:pt x="93664" y="239976"/>
                    <a:pt x="93664" y="224632"/>
                  </a:cubicBezTo>
                  <a:cubicBezTo>
                    <a:pt x="93664" y="209288"/>
                    <a:pt x="81226" y="196850"/>
                    <a:pt x="65882" y="196850"/>
                  </a:cubicBezTo>
                  <a:close/>
                  <a:moveTo>
                    <a:pt x="272257" y="187325"/>
                  </a:moveTo>
                  <a:cubicBezTo>
                    <a:pt x="309150" y="187325"/>
                    <a:pt x="338138" y="217684"/>
                    <a:pt x="338138" y="253322"/>
                  </a:cubicBezTo>
                  <a:cubicBezTo>
                    <a:pt x="338138" y="274441"/>
                    <a:pt x="328915" y="292921"/>
                    <a:pt x="313103" y="304800"/>
                  </a:cubicBezTo>
                  <a:cubicBezTo>
                    <a:pt x="313103" y="304800"/>
                    <a:pt x="313103" y="304800"/>
                    <a:pt x="313103" y="283681"/>
                  </a:cubicBezTo>
                  <a:cubicBezTo>
                    <a:pt x="313103" y="273121"/>
                    <a:pt x="306515" y="263882"/>
                    <a:pt x="295974" y="259922"/>
                  </a:cubicBezTo>
                  <a:cubicBezTo>
                    <a:pt x="295974" y="259922"/>
                    <a:pt x="290704" y="258602"/>
                    <a:pt x="290704" y="258602"/>
                  </a:cubicBezTo>
                  <a:cubicBezTo>
                    <a:pt x="288068" y="257282"/>
                    <a:pt x="286751" y="258602"/>
                    <a:pt x="284115" y="258602"/>
                  </a:cubicBezTo>
                  <a:cubicBezTo>
                    <a:pt x="284115" y="258602"/>
                    <a:pt x="284115" y="258602"/>
                    <a:pt x="272257" y="265202"/>
                  </a:cubicBezTo>
                  <a:cubicBezTo>
                    <a:pt x="272257" y="265202"/>
                    <a:pt x="272257" y="265202"/>
                    <a:pt x="260398" y="258602"/>
                  </a:cubicBezTo>
                  <a:cubicBezTo>
                    <a:pt x="259080" y="258602"/>
                    <a:pt x="256445" y="257282"/>
                    <a:pt x="255128" y="258602"/>
                  </a:cubicBezTo>
                  <a:cubicBezTo>
                    <a:pt x="255128" y="258602"/>
                    <a:pt x="248539" y="259922"/>
                    <a:pt x="248539" y="259922"/>
                  </a:cubicBezTo>
                  <a:cubicBezTo>
                    <a:pt x="239316" y="263882"/>
                    <a:pt x="232728" y="273121"/>
                    <a:pt x="232728" y="283681"/>
                  </a:cubicBezTo>
                  <a:cubicBezTo>
                    <a:pt x="232728" y="283681"/>
                    <a:pt x="232728" y="283681"/>
                    <a:pt x="232728" y="304800"/>
                  </a:cubicBezTo>
                  <a:cubicBezTo>
                    <a:pt x="216916" y="292921"/>
                    <a:pt x="206375" y="274441"/>
                    <a:pt x="206375" y="253322"/>
                  </a:cubicBezTo>
                  <a:cubicBezTo>
                    <a:pt x="206375" y="217684"/>
                    <a:pt x="236681" y="187325"/>
                    <a:pt x="272257" y="187325"/>
                  </a:cubicBezTo>
                  <a:close/>
                  <a:moveTo>
                    <a:pt x="65881" y="187325"/>
                  </a:moveTo>
                  <a:cubicBezTo>
                    <a:pt x="101457" y="187325"/>
                    <a:pt x="131763" y="217684"/>
                    <a:pt x="131763" y="253322"/>
                  </a:cubicBezTo>
                  <a:cubicBezTo>
                    <a:pt x="131763" y="274441"/>
                    <a:pt x="121222" y="292921"/>
                    <a:pt x="105410" y="304800"/>
                  </a:cubicBezTo>
                  <a:cubicBezTo>
                    <a:pt x="105410" y="304800"/>
                    <a:pt x="105410" y="304800"/>
                    <a:pt x="105410" y="283681"/>
                  </a:cubicBezTo>
                  <a:cubicBezTo>
                    <a:pt x="105410" y="273121"/>
                    <a:pt x="98822" y="263882"/>
                    <a:pt x="89599" y="259922"/>
                  </a:cubicBezTo>
                  <a:cubicBezTo>
                    <a:pt x="89599" y="259922"/>
                    <a:pt x="83010" y="258602"/>
                    <a:pt x="83010" y="258602"/>
                  </a:cubicBezTo>
                  <a:cubicBezTo>
                    <a:pt x="81693" y="257282"/>
                    <a:pt x="79058" y="258602"/>
                    <a:pt x="77740" y="258602"/>
                  </a:cubicBezTo>
                  <a:cubicBezTo>
                    <a:pt x="77740" y="258602"/>
                    <a:pt x="77740" y="258602"/>
                    <a:pt x="65881" y="265202"/>
                  </a:cubicBezTo>
                  <a:cubicBezTo>
                    <a:pt x="65881" y="265202"/>
                    <a:pt x="65881" y="265202"/>
                    <a:pt x="54023" y="258602"/>
                  </a:cubicBezTo>
                  <a:cubicBezTo>
                    <a:pt x="51387" y="258602"/>
                    <a:pt x="50070" y="257282"/>
                    <a:pt x="47434" y="258602"/>
                  </a:cubicBezTo>
                  <a:cubicBezTo>
                    <a:pt x="47434" y="258602"/>
                    <a:pt x="42164" y="259922"/>
                    <a:pt x="42164" y="259922"/>
                  </a:cubicBezTo>
                  <a:cubicBezTo>
                    <a:pt x="31623" y="263882"/>
                    <a:pt x="25035" y="273121"/>
                    <a:pt x="25035" y="283681"/>
                  </a:cubicBezTo>
                  <a:cubicBezTo>
                    <a:pt x="25035" y="283681"/>
                    <a:pt x="25035" y="283681"/>
                    <a:pt x="25035" y="304800"/>
                  </a:cubicBezTo>
                  <a:cubicBezTo>
                    <a:pt x="9223" y="292921"/>
                    <a:pt x="0" y="274441"/>
                    <a:pt x="0" y="253322"/>
                  </a:cubicBezTo>
                  <a:cubicBezTo>
                    <a:pt x="0" y="217684"/>
                    <a:pt x="28988" y="187325"/>
                    <a:pt x="65881" y="187325"/>
                  </a:cubicBezTo>
                  <a:close/>
                  <a:moveTo>
                    <a:pt x="159754" y="149225"/>
                  </a:moveTo>
                  <a:cubicBezTo>
                    <a:pt x="163746" y="149225"/>
                    <a:pt x="166408" y="149225"/>
                    <a:pt x="169069" y="149225"/>
                  </a:cubicBezTo>
                  <a:cubicBezTo>
                    <a:pt x="171731" y="149225"/>
                    <a:pt x="174392" y="149225"/>
                    <a:pt x="178384" y="149225"/>
                  </a:cubicBezTo>
                  <a:cubicBezTo>
                    <a:pt x="178384" y="149225"/>
                    <a:pt x="178384" y="149225"/>
                    <a:pt x="178384" y="175331"/>
                  </a:cubicBezTo>
                  <a:lnTo>
                    <a:pt x="214313" y="193605"/>
                  </a:lnTo>
                  <a:cubicBezTo>
                    <a:pt x="210321" y="197521"/>
                    <a:pt x="206329" y="202742"/>
                    <a:pt x="202337" y="207963"/>
                  </a:cubicBezTo>
                  <a:cubicBezTo>
                    <a:pt x="202337" y="207963"/>
                    <a:pt x="202337" y="207963"/>
                    <a:pt x="169069" y="190994"/>
                  </a:cubicBezTo>
                  <a:cubicBezTo>
                    <a:pt x="169069" y="190994"/>
                    <a:pt x="169069" y="190994"/>
                    <a:pt x="135802" y="207963"/>
                  </a:cubicBezTo>
                  <a:cubicBezTo>
                    <a:pt x="131809" y="202742"/>
                    <a:pt x="127817" y="197521"/>
                    <a:pt x="123825" y="193605"/>
                  </a:cubicBezTo>
                  <a:cubicBezTo>
                    <a:pt x="123825" y="193605"/>
                    <a:pt x="123825" y="193605"/>
                    <a:pt x="159754" y="175331"/>
                  </a:cubicBezTo>
                  <a:cubicBezTo>
                    <a:pt x="159754" y="175331"/>
                    <a:pt x="159754" y="175331"/>
                    <a:pt x="159754" y="149225"/>
                  </a:cubicBezTo>
                  <a:close/>
                  <a:moveTo>
                    <a:pt x="154175" y="88900"/>
                  </a:moveTo>
                  <a:cubicBezTo>
                    <a:pt x="154175" y="88900"/>
                    <a:pt x="154175" y="88900"/>
                    <a:pt x="165941" y="95394"/>
                  </a:cubicBezTo>
                  <a:cubicBezTo>
                    <a:pt x="168556" y="95394"/>
                    <a:pt x="171171" y="95394"/>
                    <a:pt x="173785" y="95394"/>
                  </a:cubicBezTo>
                  <a:cubicBezTo>
                    <a:pt x="173785" y="95394"/>
                    <a:pt x="173785" y="95394"/>
                    <a:pt x="185551" y="88900"/>
                  </a:cubicBezTo>
                  <a:lnTo>
                    <a:pt x="188166" y="90199"/>
                  </a:lnTo>
                  <a:cubicBezTo>
                    <a:pt x="190781" y="90199"/>
                    <a:pt x="192088" y="92797"/>
                    <a:pt x="192088" y="96693"/>
                  </a:cubicBezTo>
                  <a:cubicBezTo>
                    <a:pt x="192088" y="96693"/>
                    <a:pt x="192088" y="96693"/>
                    <a:pt x="192088" y="126567"/>
                  </a:cubicBezTo>
                  <a:cubicBezTo>
                    <a:pt x="185551" y="129165"/>
                    <a:pt x="177707" y="131763"/>
                    <a:pt x="169863" y="131763"/>
                  </a:cubicBezTo>
                  <a:cubicBezTo>
                    <a:pt x="162019" y="131763"/>
                    <a:pt x="154175" y="129165"/>
                    <a:pt x="147638" y="126567"/>
                  </a:cubicBezTo>
                  <a:cubicBezTo>
                    <a:pt x="147638" y="126567"/>
                    <a:pt x="147638" y="126567"/>
                    <a:pt x="147638" y="96693"/>
                  </a:cubicBezTo>
                  <a:cubicBezTo>
                    <a:pt x="147638" y="92797"/>
                    <a:pt x="148946" y="90199"/>
                    <a:pt x="151560" y="90199"/>
                  </a:cubicBezTo>
                  <a:cubicBezTo>
                    <a:pt x="151560" y="90199"/>
                    <a:pt x="151560" y="90199"/>
                    <a:pt x="154175" y="88900"/>
                  </a:cubicBezTo>
                  <a:close/>
                  <a:moveTo>
                    <a:pt x="169069" y="26988"/>
                  </a:moveTo>
                  <a:cubicBezTo>
                    <a:pt x="174768" y="26988"/>
                    <a:pt x="179388" y="31252"/>
                    <a:pt x="179388" y="36513"/>
                  </a:cubicBezTo>
                  <a:cubicBezTo>
                    <a:pt x="179388" y="41774"/>
                    <a:pt x="174768" y="46038"/>
                    <a:pt x="169069" y="46038"/>
                  </a:cubicBezTo>
                  <a:cubicBezTo>
                    <a:pt x="163370" y="46038"/>
                    <a:pt x="158750" y="41774"/>
                    <a:pt x="158750" y="36513"/>
                  </a:cubicBezTo>
                  <a:cubicBezTo>
                    <a:pt x="158750" y="31252"/>
                    <a:pt x="163370" y="26988"/>
                    <a:pt x="169069" y="26988"/>
                  </a:cubicBezTo>
                  <a:close/>
                  <a:moveTo>
                    <a:pt x="169070" y="9525"/>
                  </a:moveTo>
                  <a:cubicBezTo>
                    <a:pt x="153726" y="9525"/>
                    <a:pt x="141288" y="21963"/>
                    <a:pt x="141288" y="37307"/>
                  </a:cubicBezTo>
                  <a:cubicBezTo>
                    <a:pt x="141288" y="52651"/>
                    <a:pt x="153726" y="65089"/>
                    <a:pt x="169070" y="65089"/>
                  </a:cubicBezTo>
                  <a:cubicBezTo>
                    <a:pt x="184414" y="65089"/>
                    <a:pt x="196852" y="52651"/>
                    <a:pt x="196852" y="37307"/>
                  </a:cubicBezTo>
                  <a:cubicBezTo>
                    <a:pt x="196852" y="21963"/>
                    <a:pt x="184414" y="9525"/>
                    <a:pt x="169070" y="9525"/>
                  </a:cubicBezTo>
                  <a:close/>
                  <a:moveTo>
                    <a:pt x="169070" y="0"/>
                  </a:moveTo>
                  <a:cubicBezTo>
                    <a:pt x="204646" y="0"/>
                    <a:pt x="234951" y="29039"/>
                    <a:pt x="234951" y="65997"/>
                  </a:cubicBezTo>
                  <a:cubicBezTo>
                    <a:pt x="234951" y="87116"/>
                    <a:pt x="224410" y="105595"/>
                    <a:pt x="209916" y="117475"/>
                  </a:cubicBezTo>
                  <a:cubicBezTo>
                    <a:pt x="209916" y="117475"/>
                    <a:pt x="209916" y="117475"/>
                    <a:pt x="209916" y="96356"/>
                  </a:cubicBezTo>
                  <a:cubicBezTo>
                    <a:pt x="209916" y="85796"/>
                    <a:pt x="203328" y="75237"/>
                    <a:pt x="192787" y="72597"/>
                  </a:cubicBezTo>
                  <a:cubicBezTo>
                    <a:pt x="192787" y="72597"/>
                    <a:pt x="187517" y="71277"/>
                    <a:pt x="187517" y="71277"/>
                  </a:cubicBezTo>
                  <a:cubicBezTo>
                    <a:pt x="184881" y="69957"/>
                    <a:pt x="182246" y="69957"/>
                    <a:pt x="180928" y="71277"/>
                  </a:cubicBezTo>
                  <a:cubicBezTo>
                    <a:pt x="180928" y="71277"/>
                    <a:pt x="180928" y="71277"/>
                    <a:pt x="169070" y="76557"/>
                  </a:cubicBezTo>
                  <a:cubicBezTo>
                    <a:pt x="169070" y="76557"/>
                    <a:pt x="169070" y="76557"/>
                    <a:pt x="157211" y="71277"/>
                  </a:cubicBezTo>
                  <a:cubicBezTo>
                    <a:pt x="155893" y="69957"/>
                    <a:pt x="153258" y="69957"/>
                    <a:pt x="150623" y="71277"/>
                  </a:cubicBezTo>
                  <a:cubicBezTo>
                    <a:pt x="150623" y="71277"/>
                    <a:pt x="145352" y="72597"/>
                    <a:pt x="145352" y="72597"/>
                  </a:cubicBezTo>
                  <a:cubicBezTo>
                    <a:pt x="134811" y="75237"/>
                    <a:pt x="128223" y="85796"/>
                    <a:pt x="128223" y="96356"/>
                  </a:cubicBezTo>
                  <a:cubicBezTo>
                    <a:pt x="128223" y="96356"/>
                    <a:pt x="128223" y="96356"/>
                    <a:pt x="128223" y="117475"/>
                  </a:cubicBezTo>
                  <a:cubicBezTo>
                    <a:pt x="113729" y="105595"/>
                    <a:pt x="103188" y="87116"/>
                    <a:pt x="103188" y="65997"/>
                  </a:cubicBezTo>
                  <a:cubicBezTo>
                    <a:pt x="103188" y="29039"/>
                    <a:pt x="133494" y="0"/>
                    <a:pt x="169070" y="0"/>
                  </a:cubicBezTo>
                  <a:close/>
                </a:path>
              </a:pathLst>
            </a:custGeom>
            <a:solidFill>
              <a:srgbClr val="2696F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ea typeface="字魂59号-创粗黑" panose="00000500000000000000" pitchFamily="2" charset="-122"/>
              </a:endParaRPr>
            </a:p>
          </p:txBody>
        </p:sp>
        <p:sp>
          <p:nvSpPr>
            <p:cNvPr id="35" name="淘宝-想搞设计PPT(倒卖必究)-35"/>
            <p:cNvSpPr txBox="1"/>
            <p:nvPr/>
          </p:nvSpPr>
          <p:spPr>
            <a:xfrm>
              <a:off x="6701422" y="5310366"/>
              <a:ext cx="1882624" cy="369332"/>
            </a:xfrm>
            <a:prstGeom prst="rect">
              <a:avLst/>
            </a:prstGeom>
            <a:noFill/>
          </p:spPr>
          <p:txBody>
            <a:bodyPr wrap="square" rtlCol="0">
              <a:spAutoFit/>
              <a:scene3d>
                <a:camera prst="orthographicFront"/>
                <a:lightRig rig="threePt" dir="t"/>
              </a:scene3d>
              <a:sp3d contourW="12700"/>
            </a:bodyPr>
            <a:lstStyle>
              <a:defPPr>
                <a:defRPr lang="zh-CN"/>
              </a:defPPr>
              <a:lvl1pPr>
                <a:defRPr sz="1200">
                  <a:solidFill>
                    <a:schemeClr val="tx1">
                      <a:lumMod val="75000"/>
                      <a:lumOff val="25000"/>
                    </a:schemeClr>
                  </a:solidFill>
                  <a:latin typeface="EngraversGothic BT" panose="020B0507020203020204" pitchFamily="34" charset="0"/>
                </a:defRPr>
              </a:lvl1pPr>
            </a:lstStyle>
            <a:p>
              <a:r>
                <a:rPr lang="zh-CN" altLang="en-US" sz="1800" dirty="0">
                  <a:solidFill>
                    <a:schemeClr val="bg1"/>
                  </a:solidFill>
                  <a:latin typeface="字魂59号-创粗黑" panose="00000500000000000000" pitchFamily="2" charset="-122"/>
                  <a:ea typeface="字魂59号-创粗黑" panose="00000500000000000000" pitchFamily="2" charset="-122"/>
                </a:rPr>
                <a:t>标题文字添加</a:t>
              </a:r>
              <a:endParaRPr lang="en-US" sz="1800" dirty="0">
                <a:solidFill>
                  <a:schemeClr val="bg1"/>
                </a:solidFill>
                <a:latin typeface="字魂59号-创粗黑" panose="00000500000000000000" pitchFamily="2" charset="-122"/>
                <a:ea typeface="字魂59号-创粗黑" panose="00000500000000000000" pitchFamily="2" charset="-122"/>
              </a:endParaRPr>
            </a:p>
          </p:txBody>
        </p:sp>
      </p:grpSp>
      <p:grpSp>
        <p:nvGrpSpPr>
          <p:cNvPr id="3" name="组合 2">
            <a:extLst>
              <a:ext uri="{FF2B5EF4-FFF2-40B4-BE49-F238E27FC236}">
                <a16:creationId xmlns:a16="http://schemas.microsoft.com/office/drawing/2014/main" id="{BB9BA96F-7A3F-FFCD-014B-589DF38490A6}"/>
              </a:ext>
            </a:extLst>
          </p:cNvPr>
          <p:cNvGrpSpPr/>
          <p:nvPr/>
        </p:nvGrpSpPr>
        <p:grpSpPr>
          <a:xfrm>
            <a:off x="9537246" y="2170339"/>
            <a:ext cx="1998342" cy="3526971"/>
            <a:chOff x="9537246" y="2170339"/>
            <a:chExt cx="1998342" cy="3526971"/>
          </a:xfrm>
        </p:grpSpPr>
        <p:grpSp>
          <p:nvGrpSpPr>
            <p:cNvPr id="14" name="组合 13"/>
            <p:cNvGrpSpPr/>
            <p:nvPr/>
          </p:nvGrpSpPr>
          <p:grpSpPr>
            <a:xfrm>
              <a:off x="9537246" y="2170339"/>
              <a:ext cx="1959429" cy="3526971"/>
              <a:chOff x="1219199" y="1915886"/>
              <a:chExt cx="1959429" cy="3526971"/>
            </a:xfrm>
          </p:grpSpPr>
          <p:cxnSp>
            <p:nvCxnSpPr>
              <p:cNvPr id="15" name="淘宝-想搞设计PPT(倒卖必究)-15"/>
              <p:cNvCxnSpPr>
                <a:cxnSpLocks/>
              </p:cNvCxnSpPr>
              <p:nvPr/>
            </p:nvCxnSpPr>
            <p:spPr>
              <a:xfrm>
                <a:off x="1219199" y="1915886"/>
                <a:ext cx="0" cy="3120571"/>
              </a:xfrm>
              <a:prstGeom prst="line">
                <a:avLst/>
              </a:prstGeom>
              <a:ln>
                <a:solidFill>
                  <a:srgbClr val="BFBFBF"/>
                </a:solidFill>
              </a:ln>
            </p:spPr>
            <p:style>
              <a:lnRef idx="1">
                <a:schemeClr val="accent1"/>
              </a:lnRef>
              <a:fillRef idx="0">
                <a:schemeClr val="accent1"/>
              </a:fillRef>
              <a:effectRef idx="0">
                <a:schemeClr val="accent1"/>
              </a:effectRef>
              <a:fontRef idx="minor">
                <a:schemeClr val="tx1"/>
              </a:fontRef>
            </p:style>
          </p:cxnSp>
          <p:sp>
            <p:nvSpPr>
              <p:cNvPr id="16" name="淘宝-想搞设计PPT(倒卖必究)-16"/>
              <p:cNvSpPr/>
              <p:nvPr/>
            </p:nvSpPr>
            <p:spPr>
              <a:xfrm>
                <a:off x="1219199" y="5036457"/>
                <a:ext cx="1959429" cy="406400"/>
              </a:xfrm>
              <a:prstGeom prst="rect">
                <a:avLst/>
              </a:prstGeom>
              <a:solidFill>
                <a:srgbClr val="2696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字魂59号-创粗黑" panose="00000500000000000000" pitchFamily="2" charset="-122"/>
                </a:endParaRPr>
              </a:p>
            </p:txBody>
          </p:sp>
        </p:grpSp>
        <p:sp>
          <p:nvSpPr>
            <p:cNvPr id="27" name="淘宝-想搞设计PPT(倒卖必究)-27"/>
            <p:cNvSpPr txBox="1"/>
            <p:nvPr/>
          </p:nvSpPr>
          <p:spPr>
            <a:xfrm>
              <a:off x="9614052" y="3096392"/>
              <a:ext cx="1882624" cy="400110"/>
            </a:xfrm>
            <a:prstGeom prst="rect">
              <a:avLst/>
            </a:prstGeom>
            <a:noFill/>
          </p:spPr>
          <p:txBody>
            <a:bodyPr wrap="square" rtlCol="0">
              <a:spAutoFit/>
              <a:scene3d>
                <a:camera prst="orthographicFront"/>
                <a:lightRig rig="threePt" dir="t"/>
              </a:scene3d>
              <a:sp3d contourW="12700"/>
            </a:bodyPr>
            <a:lstStyle>
              <a:defPPr>
                <a:defRPr lang="zh-CN"/>
              </a:defPPr>
              <a:lvl1pPr>
                <a:defRPr sz="1200">
                  <a:solidFill>
                    <a:schemeClr val="tx1">
                      <a:lumMod val="75000"/>
                      <a:lumOff val="25000"/>
                    </a:schemeClr>
                  </a:solidFill>
                  <a:latin typeface="EngraversGothic BT" panose="020B0507020203020204" pitchFamily="34" charset="0"/>
                </a:defRPr>
              </a:lvl1pPr>
            </a:lstStyle>
            <a:p>
              <a:r>
                <a:rPr lang="zh-CN" altLang="en-US" sz="2000" b="1" dirty="0">
                  <a:solidFill/>
                  <a:latin typeface="字魂59号-创粗黑" panose="00000500000000000000" pitchFamily="2" charset="-122"/>
                  <a:ea typeface="字魂59号-创粗黑" panose="00000500000000000000" pitchFamily="2" charset="-122"/>
                </a:rPr>
                <a:t>标题文字添加</a:t>
              </a:r>
              <a:endParaRPr lang="en-US" sz="2000" b="1" dirty="0">
                <a:latin typeface="字魂59号-创粗黑" panose="00000500000000000000" pitchFamily="2" charset="-122"/>
                <a:ea typeface="字魂59号-创粗黑" panose="00000500000000000000" pitchFamily="2" charset="-122"/>
              </a:endParaRPr>
            </a:p>
          </p:txBody>
        </p:sp>
        <p:sp>
          <p:nvSpPr>
            <p:cNvPr id="28" name="淘宝-想搞设计PPT(倒卖必究)-28"/>
            <p:cNvSpPr txBox="1"/>
            <p:nvPr/>
          </p:nvSpPr>
          <p:spPr>
            <a:xfrm>
              <a:off x="9614052" y="3513512"/>
              <a:ext cx="1882623" cy="1183978"/>
            </a:xfrm>
            <a:prstGeom prst="rect">
              <a:avLst/>
            </a:prstGeom>
            <a:noFill/>
          </p:spPr>
          <p:txBody>
            <a:bodyPr wrap="square" rtlCol="0">
              <a:spAutoFit/>
              <a:scene3d>
                <a:camera prst="orthographicFront"/>
                <a:lightRig rig="threePt" dir="t"/>
              </a:scene3d>
              <a:sp3d contourW="12700"/>
            </a:bodyPr>
            <a:lstStyle/>
            <a:p>
              <a:pPr>
                <a:lnSpc>
                  <a:spcPct val="120000"/>
                </a:lnSpc>
              </a:pPr>
              <a:r>
                <a:rPr lang="zh-CN" altLang="en-US" sz="1200" dirty="0">
                  <a:solidFill>
                    <a:schemeClr val="tx1">
                      <a:lumMod val="65000"/>
                      <a:lumOff val="35000"/>
                    </a:schemeClr>
                  </a:solidFill>
                  <a:ea typeface="字魂59号-创粗黑" panose="00000500000000000000" pitchFamily="2" charset="-122"/>
                </a:rPr>
                <a:t>用户可以在投影仪或者计算机上进行演示也可以将演示文稿打印出来制作成胶片以便应用到更广泛的领域中</a:t>
              </a:r>
            </a:p>
          </p:txBody>
        </p:sp>
        <p:sp>
          <p:nvSpPr>
            <p:cNvPr id="40" name="淘宝-想搞设计PPT(倒卖必究)-40"/>
            <p:cNvSpPr/>
            <p:nvPr/>
          </p:nvSpPr>
          <p:spPr>
            <a:xfrm>
              <a:off x="9704161" y="2270139"/>
              <a:ext cx="609600" cy="492928"/>
            </a:xfrm>
            <a:custGeom>
              <a:avLst/>
              <a:gdLst>
                <a:gd name="connsiteX0" fmla="*/ 0 w 331788"/>
                <a:gd name="connsiteY0" fmla="*/ 255587 h 268287"/>
                <a:gd name="connsiteX1" fmla="*/ 331788 w 331788"/>
                <a:gd name="connsiteY1" fmla="*/ 255587 h 268287"/>
                <a:gd name="connsiteX2" fmla="*/ 331788 w 331788"/>
                <a:gd name="connsiteY2" fmla="*/ 268287 h 268287"/>
                <a:gd name="connsiteX3" fmla="*/ 0 w 331788"/>
                <a:gd name="connsiteY3" fmla="*/ 268287 h 268287"/>
                <a:gd name="connsiteX4" fmla="*/ 76201 w 331788"/>
                <a:gd name="connsiteY4" fmla="*/ 207962 h 268287"/>
                <a:gd name="connsiteX5" fmla="*/ 82551 w 331788"/>
                <a:gd name="connsiteY5" fmla="*/ 207962 h 268287"/>
                <a:gd name="connsiteX6" fmla="*/ 82551 w 331788"/>
                <a:gd name="connsiteY6" fmla="*/ 247650 h 268287"/>
                <a:gd name="connsiteX7" fmla="*/ 55563 w 331788"/>
                <a:gd name="connsiteY7" fmla="*/ 247650 h 268287"/>
                <a:gd name="connsiteX8" fmla="*/ 55563 w 331788"/>
                <a:gd name="connsiteY8" fmla="*/ 227012 h 268287"/>
                <a:gd name="connsiteX9" fmla="*/ 115888 w 331788"/>
                <a:gd name="connsiteY9" fmla="*/ 168275 h 268287"/>
                <a:gd name="connsiteX10" fmla="*/ 127168 w 331788"/>
                <a:gd name="connsiteY10" fmla="*/ 168275 h 268287"/>
                <a:gd name="connsiteX11" fmla="*/ 139701 w 331788"/>
                <a:gd name="connsiteY11" fmla="*/ 170835 h 268287"/>
                <a:gd name="connsiteX12" fmla="*/ 139701 w 331788"/>
                <a:gd name="connsiteY12" fmla="*/ 247650 h 268287"/>
                <a:gd name="connsiteX13" fmla="*/ 115888 w 331788"/>
                <a:gd name="connsiteY13" fmla="*/ 247650 h 268287"/>
                <a:gd name="connsiteX14" fmla="*/ 198438 w 331788"/>
                <a:gd name="connsiteY14" fmla="*/ 155575 h 268287"/>
                <a:gd name="connsiteX15" fmla="*/ 198438 w 331788"/>
                <a:gd name="connsiteY15" fmla="*/ 247650 h 268287"/>
                <a:gd name="connsiteX16" fmla="*/ 173038 w 331788"/>
                <a:gd name="connsiteY16" fmla="*/ 247650 h 268287"/>
                <a:gd name="connsiteX17" fmla="*/ 173038 w 331788"/>
                <a:gd name="connsiteY17" fmla="*/ 168363 h 268287"/>
                <a:gd name="connsiteX18" fmla="*/ 198438 w 331788"/>
                <a:gd name="connsiteY18" fmla="*/ 155575 h 268287"/>
                <a:gd name="connsiteX19" fmla="*/ 149226 w 331788"/>
                <a:gd name="connsiteY19" fmla="*/ 41376 h 268287"/>
                <a:gd name="connsiteX20" fmla="*/ 114947 w 331788"/>
                <a:gd name="connsiteY20" fmla="*/ 55968 h 268287"/>
                <a:gd name="connsiteX21" fmla="*/ 114947 w 331788"/>
                <a:gd name="connsiteY21" fmla="*/ 123418 h 268287"/>
                <a:gd name="connsiteX22" fmla="*/ 183504 w 331788"/>
                <a:gd name="connsiteY22" fmla="*/ 123418 h 268287"/>
                <a:gd name="connsiteX23" fmla="*/ 183504 w 331788"/>
                <a:gd name="connsiteY23" fmla="*/ 55968 h 268287"/>
                <a:gd name="connsiteX24" fmla="*/ 149226 w 331788"/>
                <a:gd name="connsiteY24" fmla="*/ 41376 h 268287"/>
                <a:gd name="connsiteX25" fmla="*/ 228600 w 331788"/>
                <a:gd name="connsiteY25" fmla="*/ 39687 h 268287"/>
                <a:gd name="connsiteX26" fmla="*/ 254000 w 331788"/>
                <a:gd name="connsiteY26" fmla="*/ 39687 h 268287"/>
                <a:gd name="connsiteX27" fmla="*/ 254000 w 331788"/>
                <a:gd name="connsiteY27" fmla="*/ 247650 h 268287"/>
                <a:gd name="connsiteX28" fmla="*/ 228600 w 331788"/>
                <a:gd name="connsiteY28" fmla="*/ 247650 h 268287"/>
                <a:gd name="connsiteX29" fmla="*/ 228600 w 331788"/>
                <a:gd name="connsiteY29" fmla="*/ 110730 h 268287"/>
                <a:gd name="connsiteX30" fmla="*/ 231140 w 331788"/>
                <a:gd name="connsiteY30" fmla="*/ 90063 h 268287"/>
                <a:gd name="connsiteX31" fmla="*/ 228600 w 331788"/>
                <a:gd name="connsiteY31" fmla="*/ 69396 h 268287"/>
                <a:gd name="connsiteX32" fmla="*/ 228600 w 331788"/>
                <a:gd name="connsiteY32" fmla="*/ 39687 h 268287"/>
                <a:gd name="connsiteX33" fmla="*/ 149707 w 331788"/>
                <a:gd name="connsiteY33" fmla="*/ 22312 h 268287"/>
                <a:gd name="connsiteX34" fmla="*/ 196764 w 331788"/>
                <a:gd name="connsiteY34" fmla="*/ 41623 h 268287"/>
                <a:gd name="connsiteX35" fmla="*/ 196764 w 331788"/>
                <a:gd name="connsiteY35" fmla="*/ 136893 h 268287"/>
                <a:gd name="connsiteX36" fmla="*/ 109096 w 331788"/>
                <a:gd name="connsiteY36" fmla="*/ 143330 h 268287"/>
                <a:gd name="connsiteX37" fmla="*/ 97492 w 331788"/>
                <a:gd name="connsiteY37" fmla="*/ 154917 h 268287"/>
                <a:gd name="connsiteX38" fmla="*/ 93625 w 331788"/>
                <a:gd name="connsiteY38" fmla="*/ 170366 h 268287"/>
                <a:gd name="connsiteX39" fmla="*/ 43344 w 331788"/>
                <a:gd name="connsiteY39" fmla="*/ 220576 h 268287"/>
                <a:gd name="connsiteX40" fmla="*/ 18848 w 331788"/>
                <a:gd name="connsiteY40" fmla="*/ 220576 h 268287"/>
                <a:gd name="connsiteX41" fmla="*/ 18848 w 331788"/>
                <a:gd name="connsiteY41" fmla="*/ 196115 h 268287"/>
                <a:gd name="connsiteX42" fmla="*/ 67840 w 331788"/>
                <a:gd name="connsiteY42" fmla="*/ 145905 h 268287"/>
                <a:gd name="connsiteX43" fmla="*/ 84600 w 331788"/>
                <a:gd name="connsiteY43" fmla="*/ 140755 h 268287"/>
                <a:gd name="connsiteX44" fmla="*/ 96203 w 331788"/>
                <a:gd name="connsiteY44" fmla="*/ 129168 h 268287"/>
                <a:gd name="connsiteX45" fmla="*/ 102649 w 331788"/>
                <a:gd name="connsiteY45" fmla="*/ 41623 h 268287"/>
                <a:gd name="connsiteX46" fmla="*/ 149707 w 331788"/>
                <a:gd name="connsiteY46" fmla="*/ 22312 h 268287"/>
                <a:gd name="connsiteX47" fmla="*/ 280988 w 331788"/>
                <a:gd name="connsiteY47" fmla="*/ 0 h 268287"/>
                <a:gd name="connsiteX48" fmla="*/ 306388 w 331788"/>
                <a:gd name="connsiteY48" fmla="*/ 0 h 268287"/>
                <a:gd name="connsiteX49" fmla="*/ 306388 w 331788"/>
                <a:gd name="connsiteY49" fmla="*/ 247650 h 268287"/>
                <a:gd name="connsiteX50" fmla="*/ 280988 w 331788"/>
                <a:gd name="connsiteY50" fmla="*/ 247650 h 268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331788" h="268287">
                  <a:moveTo>
                    <a:pt x="0" y="255587"/>
                  </a:moveTo>
                  <a:lnTo>
                    <a:pt x="331788" y="255587"/>
                  </a:lnTo>
                  <a:lnTo>
                    <a:pt x="331788" y="268287"/>
                  </a:lnTo>
                  <a:lnTo>
                    <a:pt x="0" y="268287"/>
                  </a:lnTo>
                  <a:close/>
                  <a:moveTo>
                    <a:pt x="76201" y="207962"/>
                  </a:moveTo>
                  <a:lnTo>
                    <a:pt x="82551" y="207962"/>
                  </a:lnTo>
                  <a:lnTo>
                    <a:pt x="82551" y="247650"/>
                  </a:lnTo>
                  <a:lnTo>
                    <a:pt x="55563" y="247650"/>
                  </a:lnTo>
                  <a:lnTo>
                    <a:pt x="55563" y="227012"/>
                  </a:lnTo>
                  <a:close/>
                  <a:moveTo>
                    <a:pt x="115888" y="168275"/>
                  </a:moveTo>
                  <a:cubicBezTo>
                    <a:pt x="115888" y="168275"/>
                    <a:pt x="115888" y="168275"/>
                    <a:pt x="127168" y="168275"/>
                  </a:cubicBezTo>
                  <a:cubicBezTo>
                    <a:pt x="130928" y="169555"/>
                    <a:pt x="135941" y="170835"/>
                    <a:pt x="139701" y="170835"/>
                  </a:cubicBezTo>
                  <a:cubicBezTo>
                    <a:pt x="139701" y="170835"/>
                    <a:pt x="139701" y="170835"/>
                    <a:pt x="139701" y="247650"/>
                  </a:cubicBezTo>
                  <a:cubicBezTo>
                    <a:pt x="139701" y="247650"/>
                    <a:pt x="139701" y="247650"/>
                    <a:pt x="115888" y="247650"/>
                  </a:cubicBezTo>
                  <a:close/>
                  <a:moveTo>
                    <a:pt x="198438" y="155575"/>
                  </a:moveTo>
                  <a:cubicBezTo>
                    <a:pt x="198438" y="155575"/>
                    <a:pt x="198438" y="155575"/>
                    <a:pt x="198438" y="247650"/>
                  </a:cubicBezTo>
                  <a:cubicBezTo>
                    <a:pt x="198438" y="247650"/>
                    <a:pt x="198438" y="247650"/>
                    <a:pt x="173038" y="247650"/>
                  </a:cubicBezTo>
                  <a:lnTo>
                    <a:pt x="173038" y="168363"/>
                  </a:lnTo>
                  <a:cubicBezTo>
                    <a:pt x="181928" y="165805"/>
                    <a:pt x="190818" y="161969"/>
                    <a:pt x="198438" y="155575"/>
                  </a:cubicBezTo>
                  <a:close/>
                  <a:moveTo>
                    <a:pt x="149226" y="41376"/>
                  </a:moveTo>
                  <a:cubicBezTo>
                    <a:pt x="136937" y="41376"/>
                    <a:pt x="124649" y="46240"/>
                    <a:pt x="114947" y="55968"/>
                  </a:cubicBezTo>
                  <a:cubicBezTo>
                    <a:pt x="96838" y="74128"/>
                    <a:pt x="96838" y="105259"/>
                    <a:pt x="114947" y="123418"/>
                  </a:cubicBezTo>
                  <a:cubicBezTo>
                    <a:pt x="134350" y="142875"/>
                    <a:pt x="164101" y="142875"/>
                    <a:pt x="183504" y="123418"/>
                  </a:cubicBezTo>
                  <a:cubicBezTo>
                    <a:pt x="201613" y="105259"/>
                    <a:pt x="201613" y="74128"/>
                    <a:pt x="183504" y="55968"/>
                  </a:cubicBezTo>
                  <a:cubicBezTo>
                    <a:pt x="173803" y="46240"/>
                    <a:pt x="161514" y="41376"/>
                    <a:pt x="149226" y="41376"/>
                  </a:cubicBezTo>
                  <a:close/>
                  <a:moveTo>
                    <a:pt x="228600" y="39687"/>
                  </a:moveTo>
                  <a:cubicBezTo>
                    <a:pt x="228600" y="39687"/>
                    <a:pt x="228600" y="39687"/>
                    <a:pt x="254000" y="39687"/>
                  </a:cubicBezTo>
                  <a:lnTo>
                    <a:pt x="254000" y="247650"/>
                  </a:lnTo>
                  <a:cubicBezTo>
                    <a:pt x="254000" y="247650"/>
                    <a:pt x="254000" y="247650"/>
                    <a:pt x="228600" y="247650"/>
                  </a:cubicBezTo>
                  <a:cubicBezTo>
                    <a:pt x="228600" y="247650"/>
                    <a:pt x="228600" y="247650"/>
                    <a:pt x="228600" y="110730"/>
                  </a:cubicBezTo>
                  <a:cubicBezTo>
                    <a:pt x="231140" y="104272"/>
                    <a:pt x="231140" y="96521"/>
                    <a:pt x="231140" y="90063"/>
                  </a:cubicBezTo>
                  <a:cubicBezTo>
                    <a:pt x="231140" y="83604"/>
                    <a:pt x="231140" y="75854"/>
                    <a:pt x="228600" y="69396"/>
                  </a:cubicBezTo>
                  <a:cubicBezTo>
                    <a:pt x="228600" y="69396"/>
                    <a:pt x="228600" y="69396"/>
                    <a:pt x="228600" y="39687"/>
                  </a:cubicBezTo>
                  <a:close/>
                  <a:moveTo>
                    <a:pt x="149707" y="22312"/>
                  </a:moveTo>
                  <a:cubicBezTo>
                    <a:pt x="166789" y="22312"/>
                    <a:pt x="183872" y="28749"/>
                    <a:pt x="196764" y="41623"/>
                  </a:cubicBezTo>
                  <a:cubicBezTo>
                    <a:pt x="223838" y="68659"/>
                    <a:pt x="223838" y="111144"/>
                    <a:pt x="196764" y="136893"/>
                  </a:cubicBezTo>
                  <a:cubicBezTo>
                    <a:pt x="173558" y="161354"/>
                    <a:pt x="136170" y="162641"/>
                    <a:pt x="109096" y="143330"/>
                  </a:cubicBezTo>
                  <a:cubicBezTo>
                    <a:pt x="109096" y="143330"/>
                    <a:pt x="109096" y="143330"/>
                    <a:pt x="97492" y="154917"/>
                  </a:cubicBezTo>
                  <a:cubicBezTo>
                    <a:pt x="98782" y="160067"/>
                    <a:pt x="97492" y="166504"/>
                    <a:pt x="93625" y="170366"/>
                  </a:cubicBezTo>
                  <a:cubicBezTo>
                    <a:pt x="93625" y="170366"/>
                    <a:pt x="93625" y="170366"/>
                    <a:pt x="43344" y="220576"/>
                  </a:cubicBezTo>
                  <a:cubicBezTo>
                    <a:pt x="35608" y="227013"/>
                    <a:pt x="25295" y="227013"/>
                    <a:pt x="18848" y="220576"/>
                  </a:cubicBezTo>
                  <a:cubicBezTo>
                    <a:pt x="11113" y="214139"/>
                    <a:pt x="11113" y="202552"/>
                    <a:pt x="18848" y="196115"/>
                  </a:cubicBezTo>
                  <a:cubicBezTo>
                    <a:pt x="18848" y="196115"/>
                    <a:pt x="18848" y="196115"/>
                    <a:pt x="67840" y="145905"/>
                  </a:cubicBezTo>
                  <a:cubicBezTo>
                    <a:pt x="72997" y="142043"/>
                    <a:pt x="78154" y="140755"/>
                    <a:pt x="84600" y="140755"/>
                  </a:cubicBezTo>
                  <a:cubicBezTo>
                    <a:pt x="84600" y="140755"/>
                    <a:pt x="84600" y="140755"/>
                    <a:pt x="96203" y="129168"/>
                  </a:cubicBezTo>
                  <a:cubicBezTo>
                    <a:pt x="75575" y="103420"/>
                    <a:pt x="78154" y="66084"/>
                    <a:pt x="102649" y="41623"/>
                  </a:cubicBezTo>
                  <a:cubicBezTo>
                    <a:pt x="115542" y="28749"/>
                    <a:pt x="132624" y="22312"/>
                    <a:pt x="149707" y="22312"/>
                  </a:cubicBezTo>
                  <a:close/>
                  <a:moveTo>
                    <a:pt x="280988" y="0"/>
                  </a:moveTo>
                  <a:lnTo>
                    <a:pt x="306388" y="0"/>
                  </a:lnTo>
                  <a:lnTo>
                    <a:pt x="306388" y="247650"/>
                  </a:lnTo>
                  <a:lnTo>
                    <a:pt x="280988" y="247650"/>
                  </a:lnTo>
                  <a:close/>
                </a:path>
              </a:pathLst>
            </a:custGeom>
            <a:solidFill>
              <a:srgbClr val="2696F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ea typeface="字魂59号-创粗黑" panose="00000500000000000000" pitchFamily="2" charset="-122"/>
              </a:endParaRPr>
            </a:p>
          </p:txBody>
        </p:sp>
        <p:sp>
          <p:nvSpPr>
            <p:cNvPr id="36" name="淘宝-想搞设计PPT(倒卖必究)-36"/>
            <p:cNvSpPr txBox="1"/>
            <p:nvPr/>
          </p:nvSpPr>
          <p:spPr>
            <a:xfrm>
              <a:off x="9652964" y="5310366"/>
              <a:ext cx="1882624" cy="369332"/>
            </a:xfrm>
            <a:prstGeom prst="rect">
              <a:avLst/>
            </a:prstGeom>
            <a:noFill/>
          </p:spPr>
          <p:txBody>
            <a:bodyPr wrap="square" rtlCol="0">
              <a:spAutoFit/>
              <a:scene3d>
                <a:camera prst="orthographicFront"/>
                <a:lightRig rig="threePt" dir="t"/>
              </a:scene3d>
              <a:sp3d contourW="12700"/>
            </a:bodyPr>
            <a:lstStyle>
              <a:defPPr>
                <a:defRPr lang="zh-CN"/>
              </a:defPPr>
              <a:lvl1pPr>
                <a:defRPr sz="1200">
                  <a:solidFill>
                    <a:schemeClr val="tx1">
                      <a:lumMod val="75000"/>
                      <a:lumOff val="25000"/>
                    </a:schemeClr>
                  </a:solidFill>
                  <a:latin typeface="EngraversGothic BT" panose="020B0507020203020204" pitchFamily="34" charset="0"/>
                </a:defRPr>
              </a:lvl1pPr>
            </a:lstStyle>
            <a:p>
              <a:r>
                <a:rPr lang="zh-CN" altLang="en-US" sz="1800" dirty="0">
                  <a:solidFill>
                    <a:schemeClr val="bg1"/>
                  </a:solidFill>
                  <a:latin typeface="字魂59号-创粗黑" panose="00000500000000000000" pitchFamily="2" charset="-122"/>
                  <a:ea typeface="字魂59号-创粗黑" panose="00000500000000000000" pitchFamily="2" charset="-122"/>
                </a:rPr>
                <a:t>标题文字添加</a:t>
              </a:r>
              <a:endParaRPr lang="en-US" sz="1800" dirty="0">
                <a:solidFill>
                  <a:schemeClr val="bg1"/>
                </a:solidFill>
                <a:latin typeface="字魂59号-创粗黑" panose="00000500000000000000" pitchFamily="2" charset="-122"/>
                <a:ea typeface="字魂59号-创粗黑" panose="00000500000000000000" pitchFamily="2" charset="-122"/>
              </a:endParaRPr>
            </a:p>
          </p:txBody>
        </p:sp>
      </p:grpSp>
      <p:grpSp>
        <p:nvGrpSpPr>
          <p:cNvPr id="2" name="组合 1">
            <a:extLst>
              <a:ext uri="{FF2B5EF4-FFF2-40B4-BE49-F238E27FC236}">
                <a16:creationId xmlns:a16="http://schemas.microsoft.com/office/drawing/2014/main" id="{4124EDD4-0A8B-7A74-A5EB-5EDC2854E32B}"/>
              </a:ext>
            </a:extLst>
          </p:cNvPr>
          <p:cNvGrpSpPr/>
          <p:nvPr/>
        </p:nvGrpSpPr>
        <p:grpSpPr>
          <a:xfrm>
            <a:off x="3320458" y="333481"/>
            <a:ext cx="5572519" cy="778879"/>
            <a:chOff x="3320458" y="333481"/>
            <a:chExt cx="5572519" cy="778879"/>
          </a:xfrm>
        </p:grpSpPr>
        <p:sp>
          <p:nvSpPr>
            <p:cNvPr id="46" name="淘宝-想搞设计PPT(倒卖必究)-46"/>
            <p:cNvSpPr txBox="1"/>
            <p:nvPr/>
          </p:nvSpPr>
          <p:spPr>
            <a:xfrm>
              <a:off x="4372909" y="333481"/>
              <a:ext cx="3467616" cy="584775"/>
            </a:xfrm>
            <a:prstGeom prst="rect">
              <a:avLst/>
            </a:prstGeom>
            <a:noFill/>
          </p:spPr>
          <p:txBody>
            <a:bodyPr wrap="non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200" b="1" i="0" u="none" strike="noStrike" kern="1200" cap="none" spc="0" normalizeH="0" baseline="0" noProof="0" dirty="0">
                  <a:ln>
                    <a:noFill/>
                  </a:ln>
                  <a:solidFill>
                    <a:srgbClr val="15548D"/>
                  </a:solidFill>
                  <a:effectLst/>
                  <a:uLnTx/>
                  <a:uFillTx/>
                  <a:latin typeface="Arial"/>
                  <a:ea typeface="字魂59号-创粗黑" panose="00000500000000000000" pitchFamily="2" charset="-122"/>
                  <a:cs typeface="+mn-cs"/>
                </a:rPr>
                <a:t>标题文字添加此处</a:t>
              </a:r>
            </a:p>
          </p:txBody>
        </p:sp>
        <p:sp>
          <p:nvSpPr>
            <p:cNvPr id="47" name="淘宝-想搞设计PPT(倒卖必究)-47"/>
            <p:cNvSpPr txBox="1"/>
            <p:nvPr/>
          </p:nvSpPr>
          <p:spPr>
            <a:xfrm>
              <a:off x="3320458" y="847351"/>
              <a:ext cx="5572519" cy="265009"/>
            </a:xfrm>
            <a:prstGeom prst="rect">
              <a:avLst/>
            </a:prstGeom>
            <a:noFill/>
          </p:spPr>
          <p:txBody>
            <a:bodyPr wrap="square" rtlCol="0">
              <a:spAutoFit/>
              <a:scene3d>
                <a:camera prst="orthographicFront"/>
                <a:lightRig rig="threePt" dir="t"/>
              </a:scene3d>
              <a:sp3d contourW="12700"/>
            </a:bodyPr>
            <a:lstStyle/>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altLang="zh-CN" sz="1050" b="0" i="0" u="none" strike="noStrike" kern="1200" cap="none" spc="0" normalizeH="0" baseline="0" noProof="0" dirty="0">
                  <a:ln>
                    <a:noFill/>
                  </a:ln>
                  <a:solidFill>
                    <a:schemeClr val="bg1">
                      <a:lumMod val="65000"/>
                    </a:schemeClr>
                  </a:solidFill>
                  <a:effectLst/>
                  <a:uLnTx/>
                  <a:uFillTx/>
                  <a:latin typeface="字魂59号-创粗黑" panose="00000500000000000000" pitchFamily="2" charset="-122"/>
                  <a:ea typeface="字魂59号-创粗黑" panose="00000500000000000000" pitchFamily="2" charset="-122"/>
                  <a:cs typeface="+mn-cs"/>
                </a:rPr>
                <a:t>print the presentation and make it into a film to be used in a wider field</a:t>
              </a:r>
            </a:p>
          </p:txBody>
        </p:sp>
      </p:grpSp>
      <p:grpSp>
        <p:nvGrpSpPr>
          <p:cNvPr id="29" name="组合 28">
            <a:extLst>
              <a:ext uri="{FF2B5EF4-FFF2-40B4-BE49-F238E27FC236}">
                <a16:creationId xmlns:a16="http://schemas.microsoft.com/office/drawing/2014/main" id="{F71ADA74-42FD-1C4F-6DC5-DE0513D66C31}"/>
              </a:ext>
            </a:extLst>
          </p:cNvPr>
          <p:cNvGrpSpPr/>
          <p:nvPr/>
        </p:nvGrpSpPr>
        <p:grpSpPr>
          <a:xfrm>
            <a:off x="-1345274" y="-788979"/>
            <a:ext cx="14733028" cy="8629318"/>
            <a:chOff x="-1345274" y="-788979"/>
            <a:chExt cx="14733028" cy="8629318"/>
          </a:xfrm>
        </p:grpSpPr>
        <p:sp>
          <p:nvSpPr>
            <p:cNvPr id="30" name="淘宝-想搞设计PPT(倒卖必究)-30">
              <a:extLst>
                <a:ext uri="{FF2B5EF4-FFF2-40B4-BE49-F238E27FC236}">
                  <a16:creationId xmlns:a16="http://schemas.microsoft.com/office/drawing/2014/main" id="{F34BBFA3-E925-E8CA-830C-7BD6D3643C29}"/>
                </a:ext>
              </a:extLst>
            </p:cNvPr>
            <p:cNvSpPr/>
            <p:nvPr/>
          </p:nvSpPr>
          <p:spPr>
            <a:xfrm rot="2329959">
              <a:off x="10691148" y="5333761"/>
              <a:ext cx="2696606" cy="2506578"/>
            </a:xfrm>
            <a:custGeom>
              <a:avLst/>
              <a:gdLst>
                <a:gd name="connsiteX0" fmla="*/ 820615 w 2461845"/>
                <a:gd name="connsiteY0" fmla="*/ 0 h 2396685"/>
                <a:gd name="connsiteX1" fmla="*/ 1400878 w 2461845"/>
                <a:gd name="connsiteY1" fmla="*/ 240353 h 2396685"/>
                <a:gd name="connsiteX2" fmla="*/ 1418212 w 2461845"/>
                <a:gd name="connsiteY2" fmla="*/ 261362 h 2396685"/>
                <a:gd name="connsiteX3" fmla="*/ 1475848 w 2461845"/>
                <a:gd name="connsiteY3" fmla="*/ 246542 h 2396685"/>
                <a:gd name="connsiteX4" fmla="*/ 1641230 w 2461845"/>
                <a:gd name="connsiteY4" fmla="*/ 229870 h 2396685"/>
                <a:gd name="connsiteX5" fmla="*/ 2461845 w 2461845"/>
                <a:gd name="connsiteY5" fmla="*/ 1050485 h 2396685"/>
                <a:gd name="connsiteX6" fmla="*/ 2100044 w 2461845"/>
                <a:gd name="connsiteY6" fmla="*/ 1730952 h 2396685"/>
                <a:gd name="connsiteX7" fmla="*/ 2031973 w 2461845"/>
                <a:gd name="connsiteY7" fmla="*/ 1767900 h 2396685"/>
                <a:gd name="connsiteX8" fmla="*/ 2018552 w 2461845"/>
                <a:gd name="connsiteY8" fmla="*/ 1820096 h 2396685"/>
                <a:gd name="connsiteX9" fmla="*/ 1234830 w 2461845"/>
                <a:gd name="connsiteY9" fmla="*/ 2396685 h 2396685"/>
                <a:gd name="connsiteX10" fmla="*/ 414215 w 2461845"/>
                <a:gd name="connsiteY10" fmla="*/ 1576070 h 2396685"/>
                <a:gd name="connsiteX11" fmla="*/ 416502 w 2461845"/>
                <a:gd name="connsiteY11" fmla="*/ 1530773 h 2396685"/>
                <a:gd name="connsiteX12" fmla="*/ 361802 w 2461845"/>
                <a:gd name="connsiteY12" fmla="*/ 1501082 h 2396685"/>
                <a:gd name="connsiteX13" fmla="*/ 0 w 2461845"/>
                <a:gd name="connsiteY13" fmla="*/ 820615 h 2396685"/>
                <a:gd name="connsiteX14" fmla="*/ 820615 w 2461845"/>
                <a:gd name="connsiteY14" fmla="*/ 0 h 2396685"/>
                <a:gd name="connsiteX0" fmla="*/ 820615 w 2461845"/>
                <a:gd name="connsiteY0" fmla="*/ 0 h 2396685"/>
                <a:gd name="connsiteX1" fmla="*/ 1400878 w 2461845"/>
                <a:gd name="connsiteY1" fmla="*/ 240353 h 2396685"/>
                <a:gd name="connsiteX2" fmla="*/ 1418212 w 2461845"/>
                <a:gd name="connsiteY2" fmla="*/ 261362 h 2396685"/>
                <a:gd name="connsiteX3" fmla="*/ 1475848 w 2461845"/>
                <a:gd name="connsiteY3" fmla="*/ 246542 h 2396685"/>
                <a:gd name="connsiteX4" fmla="*/ 1641230 w 2461845"/>
                <a:gd name="connsiteY4" fmla="*/ 229870 h 2396685"/>
                <a:gd name="connsiteX5" fmla="*/ 2461845 w 2461845"/>
                <a:gd name="connsiteY5" fmla="*/ 1050485 h 2396685"/>
                <a:gd name="connsiteX6" fmla="*/ 2100044 w 2461845"/>
                <a:gd name="connsiteY6" fmla="*/ 1730952 h 2396685"/>
                <a:gd name="connsiteX7" fmla="*/ 2031973 w 2461845"/>
                <a:gd name="connsiteY7" fmla="*/ 1767900 h 2396685"/>
                <a:gd name="connsiteX8" fmla="*/ 2018552 w 2461845"/>
                <a:gd name="connsiteY8" fmla="*/ 1820096 h 2396685"/>
                <a:gd name="connsiteX9" fmla="*/ 1234830 w 2461845"/>
                <a:gd name="connsiteY9" fmla="*/ 2396685 h 2396685"/>
                <a:gd name="connsiteX10" fmla="*/ 414215 w 2461845"/>
                <a:gd name="connsiteY10" fmla="*/ 1576070 h 2396685"/>
                <a:gd name="connsiteX11" fmla="*/ 416502 w 2461845"/>
                <a:gd name="connsiteY11" fmla="*/ 1530773 h 2396685"/>
                <a:gd name="connsiteX12" fmla="*/ 361802 w 2461845"/>
                <a:gd name="connsiteY12" fmla="*/ 1501082 h 2396685"/>
                <a:gd name="connsiteX13" fmla="*/ 0 w 2461845"/>
                <a:gd name="connsiteY13" fmla="*/ 820615 h 2396685"/>
                <a:gd name="connsiteX14" fmla="*/ 820615 w 2461845"/>
                <a:gd name="connsiteY14" fmla="*/ 0 h 2396685"/>
                <a:gd name="connsiteX0" fmla="*/ 911445 w 2552675"/>
                <a:gd name="connsiteY0" fmla="*/ 0 h 2396685"/>
                <a:gd name="connsiteX1" fmla="*/ 1491708 w 2552675"/>
                <a:gd name="connsiteY1" fmla="*/ 240353 h 2396685"/>
                <a:gd name="connsiteX2" fmla="*/ 1509042 w 2552675"/>
                <a:gd name="connsiteY2" fmla="*/ 261362 h 2396685"/>
                <a:gd name="connsiteX3" fmla="*/ 1566678 w 2552675"/>
                <a:gd name="connsiteY3" fmla="*/ 246542 h 2396685"/>
                <a:gd name="connsiteX4" fmla="*/ 1732060 w 2552675"/>
                <a:gd name="connsiteY4" fmla="*/ 229870 h 2396685"/>
                <a:gd name="connsiteX5" fmla="*/ 2552675 w 2552675"/>
                <a:gd name="connsiteY5" fmla="*/ 1050485 h 2396685"/>
                <a:gd name="connsiteX6" fmla="*/ 2190874 w 2552675"/>
                <a:gd name="connsiteY6" fmla="*/ 1730952 h 2396685"/>
                <a:gd name="connsiteX7" fmla="*/ 2122803 w 2552675"/>
                <a:gd name="connsiteY7" fmla="*/ 1767900 h 2396685"/>
                <a:gd name="connsiteX8" fmla="*/ 2109382 w 2552675"/>
                <a:gd name="connsiteY8" fmla="*/ 1820096 h 2396685"/>
                <a:gd name="connsiteX9" fmla="*/ 1325660 w 2552675"/>
                <a:gd name="connsiteY9" fmla="*/ 2396685 h 2396685"/>
                <a:gd name="connsiteX10" fmla="*/ 505045 w 2552675"/>
                <a:gd name="connsiteY10" fmla="*/ 1576070 h 2396685"/>
                <a:gd name="connsiteX11" fmla="*/ 507332 w 2552675"/>
                <a:gd name="connsiteY11" fmla="*/ 1530773 h 2396685"/>
                <a:gd name="connsiteX12" fmla="*/ 452632 w 2552675"/>
                <a:gd name="connsiteY12" fmla="*/ 1501082 h 2396685"/>
                <a:gd name="connsiteX13" fmla="*/ 90830 w 2552675"/>
                <a:gd name="connsiteY13" fmla="*/ 820615 h 2396685"/>
                <a:gd name="connsiteX14" fmla="*/ 911445 w 2552675"/>
                <a:gd name="connsiteY14" fmla="*/ 0 h 2396685"/>
                <a:gd name="connsiteX0" fmla="*/ 911445 w 2552675"/>
                <a:gd name="connsiteY0" fmla="*/ 0 h 2396685"/>
                <a:gd name="connsiteX1" fmla="*/ 1491708 w 2552675"/>
                <a:gd name="connsiteY1" fmla="*/ 240353 h 2396685"/>
                <a:gd name="connsiteX2" fmla="*/ 1509042 w 2552675"/>
                <a:gd name="connsiteY2" fmla="*/ 261362 h 2396685"/>
                <a:gd name="connsiteX3" fmla="*/ 1566678 w 2552675"/>
                <a:gd name="connsiteY3" fmla="*/ 246542 h 2396685"/>
                <a:gd name="connsiteX4" fmla="*/ 1732060 w 2552675"/>
                <a:gd name="connsiteY4" fmla="*/ 229870 h 2396685"/>
                <a:gd name="connsiteX5" fmla="*/ 2552675 w 2552675"/>
                <a:gd name="connsiteY5" fmla="*/ 1050485 h 2396685"/>
                <a:gd name="connsiteX6" fmla="*/ 2190874 w 2552675"/>
                <a:gd name="connsiteY6" fmla="*/ 1730952 h 2396685"/>
                <a:gd name="connsiteX7" fmla="*/ 2122803 w 2552675"/>
                <a:gd name="connsiteY7" fmla="*/ 1767900 h 2396685"/>
                <a:gd name="connsiteX8" fmla="*/ 2109382 w 2552675"/>
                <a:gd name="connsiteY8" fmla="*/ 1820096 h 2396685"/>
                <a:gd name="connsiteX9" fmla="*/ 1325660 w 2552675"/>
                <a:gd name="connsiteY9" fmla="*/ 2396685 h 2396685"/>
                <a:gd name="connsiteX10" fmla="*/ 505045 w 2552675"/>
                <a:gd name="connsiteY10" fmla="*/ 1576070 h 2396685"/>
                <a:gd name="connsiteX11" fmla="*/ 507332 w 2552675"/>
                <a:gd name="connsiteY11" fmla="*/ 1530773 h 2396685"/>
                <a:gd name="connsiteX12" fmla="*/ 452632 w 2552675"/>
                <a:gd name="connsiteY12" fmla="*/ 1501082 h 2396685"/>
                <a:gd name="connsiteX13" fmla="*/ 90830 w 2552675"/>
                <a:gd name="connsiteY13" fmla="*/ 820615 h 2396685"/>
                <a:gd name="connsiteX14" fmla="*/ 911445 w 2552675"/>
                <a:gd name="connsiteY14" fmla="*/ 0 h 2396685"/>
                <a:gd name="connsiteX0" fmla="*/ 1081174 w 2722404"/>
                <a:gd name="connsiteY0" fmla="*/ 0 h 2396685"/>
                <a:gd name="connsiteX1" fmla="*/ 1661437 w 2722404"/>
                <a:gd name="connsiteY1" fmla="*/ 240353 h 2396685"/>
                <a:gd name="connsiteX2" fmla="*/ 1678771 w 2722404"/>
                <a:gd name="connsiteY2" fmla="*/ 261362 h 2396685"/>
                <a:gd name="connsiteX3" fmla="*/ 1736407 w 2722404"/>
                <a:gd name="connsiteY3" fmla="*/ 246542 h 2396685"/>
                <a:gd name="connsiteX4" fmla="*/ 1901789 w 2722404"/>
                <a:gd name="connsiteY4" fmla="*/ 229870 h 2396685"/>
                <a:gd name="connsiteX5" fmla="*/ 2722404 w 2722404"/>
                <a:gd name="connsiteY5" fmla="*/ 1050485 h 2396685"/>
                <a:gd name="connsiteX6" fmla="*/ 2360603 w 2722404"/>
                <a:gd name="connsiteY6" fmla="*/ 1730952 h 2396685"/>
                <a:gd name="connsiteX7" fmla="*/ 2292532 w 2722404"/>
                <a:gd name="connsiteY7" fmla="*/ 1767900 h 2396685"/>
                <a:gd name="connsiteX8" fmla="*/ 2279111 w 2722404"/>
                <a:gd name="connsiteY8" fmla="*/ 1820096 h 2396685"/>
                <a:gd name="connsiteX9" fmla="*/ 1495389 w 2722404"/>
                <a:gd name="connsiteY9" fmla="*/ 2396685 h 2396685"/>
                <a:gd name="connsiteX10" fmla="*/ 674774 w 2722404"/>
                <a:gd name="connsiteY10" fmla="*/ 1576070 h 2396685"/>
                <a:gd name="connsiteX11" fmla="*/ 677061 w 2722404"/>
                <a:gd name="connsiteY11" fmla="*/ 1530773 h 2396685"/>
                <a:gd name="connsiteX12" fmla="*/ 44022 w 2722404"/>
                <a:gd name="connsiteY12" fmla="*/ 1618313 h 2396685"/>
                <a:gd name="connsiteX13" fmla="*/ 260559 w 2722404"/>
                <a:gd name="connsiteY13" fmla="*/ 820615 h 2396685"/>
                <a:gd name="connsiteX14" fmla="*/ 1081174 w 2722404"/>
                <a:gd name="connsiteY14" fmla="*/ 0 h 2396685"/>
                <a:gd name="connsiteX0" fmla="*/ 1081174 w 2722404"/>
                <a:gd name="connsiteY0" fmla="*/ 0 h 2396685"/>
                <a:gd name="connsiteX1" fmla="*/ 1661437 w 2722404"/>
                <a:gd name="connsiteY1" fmla="*/ 240353 h 2396685"/>
                <a:gd name="connsiteX2" fmla="*/ 1678771 w 2722404"/>
                <a:gd name="connsiteY2" fmla="*/ 261362 h 2396685"/>
                <a:gd name="connsiteX3" fmla="*/ 1736407 w 2722404"/>
                <a:gd name="connsiteY3" fmla="*/ 246542 h 2396685"/>
                <a:gd name="connsiteX4" fmla="*/ 1901789 w 2722404"/>
                <a:gd name="connsiteY4" fmla="*/ 229870 h 2396685"/>
                <a:gd name="connsiteX5" fmla="*/ 2722404 w 2722404"/>
                <a:gd name="connsiteY5" fmla="*/ 1050485 h 2396685"/>
                <a:gd name="connsiteX6" fmla="*/ 2360603 w 2722404"/>
                <a:gd name="connsiteY6" fmla="*/ 1730952 h 2396685"/>
                <a:gd name="connsiteX7" fmla="*/ 2292532 w 2722404"/>
                <a:gd name="connsiteY7" fmla="*/ 1767900 h 2396685"/>
                <a:gd name="connsiteX8" fmla="*/ 2279111 w 2722404"/>
                <a:gd name="connsiteY8" fmla="*/ 1820096 h 2396685"/>
                <a:gd name="connsiteX9" fmla="*/ 1495389 w 2722404"/>
                <a:gd name="connsiteY9" fmla="*/ 2396685 h 2396685"/>
                <a:gd name="connsiteX10" fmla="*/ 674774 w 2722404"/>
                <a:gd name="connsiteY10" fmla="*/ 1576070 h 2396685"/>
                <a:gd name="connsiteX11" fmla="*/ 309738 w 2722404"/>
                <a:gd name="connsiteY11" fmla="*/ 2054404 h 2396685"/>
                <a:gd name="connsiteX12" fmla="*/ 44022 w 2722404"/>
                <a:gd name="connsiteY12" fmla="*/ 1618313 h 2396685"/>
                <a:gd name="connsiteX13" fmla="*/ 260559 w 2722404"/>
                <a:gd name="connsiteY13" fmla="*/ 820615 h 2396685"/>
                <a:gd name="connsiteX14" fmla="*/ 1081174 w 2722404"/>
                <a:gd name="connsiteY14" fmla="*/ 0 h 2396685"/>
                <a:gd name="connsiteX0" fmla="*/ 1081174 w 2722404"/>
                <a:gd name="connsiteY0" fmla="*/ 0 h 2535067"/>
                <a:gd name="connsiteX1" fmla="*/ 1661437 w 2722404"/>
                <a:gd name="connsiteY1" fmla="*/ 240353 h 2535067"/>
                <a:gd name="connsiteX2" fmla="*/ 1678771 w 2722404"/>
                <a:gd name="connsiteY2" fmla="*/ 261362 h 2535067"/>
                <a:gd name="connsiteX3" fmla="*/ 1736407 w 2722404"/>
                <a:gd name="connsiteY3" fmla="*/ 246542 h 2535067"/>
                <a:gd name="connsiteX4" fmla="*/ 1901789 w 2722404"/>
                <a:gd name="connsiteY4" fmla="*/ 229870 h 2535067"/>
                <a:gd name="connsiteX5" fmla="*/ 2722404 w 2722404"/>
                <a:gd name="connsiteY5" fmla="*/ 1050485 h 2535067"/>
                <a:gd name="connsiteX6" fmla="*/ 2360603 w 2722404"/>
                <a:gd name="connsiteY6" fmla="*/ 1730952 h 2535067"/>
                <a:gd name="connsiteX7" fmla="*/ 2292532 w 2722404"/>
                <a:gd name="connsiteY7" fmla="*/ 1767900 h 2535067"/>
                <a:gd name="connsiteX8" fmla="*/ 2279111 w 2722404"/>
                <a:gd name="connsiteY8" fmla="*/ 1820096 h 2535067"/>
                <a:gd name="connsiteX9" fmla="*/ 1495389 w 2722404"/>
                <a:gd name="connsiteY9" fmla="*/ 2396685 h 2535067"/>
                <a:gd name="connsiteX10" fmla="*/ 1010836 w 2722404"/>
                <a:gd name="connsiteY10" fmla="*/ 2271639 h 2535067"/>
                <a:gd name="connsiteX11" fmla="*/ 309738 w 2722404"/>
                <a:gd name="connsiteY11" fmla="*/ 2054404 h 2535067"/>
                <a:gd name="connsiteX12" fmla="*/ 44022 w 2722404"/>
                <a:gd name="connsiteY12" fmla="*/ 1618313 h 2535067"/>
                <a:gd name="connsiteX13" fmla="*/ 260559 w 2722404"/>
                <a:gd name="connsiteY13" fmla="*/ 820615 h 2535067"/>
                <a:gd name="connsiteX14" fmla="*/ 1081174 w 2722404"/>
                <a:gd name="connsiteY14" fmla="*/ 0 h 2535067"/>
                <a:gd name="connsiteX0" fmla="*/ 1081174 w 2722404"/>
                <a:gd name="connsiteY0" fmla="*/ 0 h 2548703"/>
                <a:gd name="connsiteX1" fmla="*/ 1661437 w 2722404"/>
                <a:gd name="connsiteY1" fmla="*/ 240353 h 2548703"/>
                <a:gd name="connsiteX2" fmla="*/ 1678771 w 2722404"/>
                <a:gd name="connsiteY2" fmla="*/ 261362 h 2548703"/>
                <a:gd name="connsiteX3" fmla="*/ 1736407 w 2722404"/>
                <a:gd name="connsiteY3" fmla="*/ 246542 h 2548703"/>
                <a:gd name="connsiteX4" fmla="*/ 1901789 w 2722404"/>
                <a:gd name="connsiteY4" fmla="*/ 229870 h 2548703"/>
                <a:gd name="connsiteX5" fmla="*/ 2722404 w 2722404"/>
                <a:gd name="connsiteY5" fmla="*/ 1050485 h 2548703"/>
                <a:gd name="connsiteX6" fmla="*/ 2360603 w 2722404"/>
                <a:gd name="connsiteY6" fmla="*/ 1730952 h 2548703"/>
                <a:gd name="connsiteX7" fmla="*/ 2292532 w 2722404"/>
                <a:gd name="connsiteY7" fmla="*/ 1767900 h 2548703"/>
                <a:gd name="connsiteX8" fmla="*/ 2279111 w 2722404"/>
                <a:gd name="connsiteY8" fmla="*/ 1820096 h 2548703"/>
                <a:gd name="connsiteX9" fmla="*/ 1979943 w 2722404"/>
                <a:gd name="connsiteY9" fmla="*/ 2427946 h 2548703"/>
                <a:gd name="connsiteX10" fmla="*/ 1010836 w 2722404"/>
                <a:gd name="connsiteY10" fmla="*/ 2271639 h 2548703"/>
                <a:gd name="connsiteX11" fmla="*/ 309738 w 2722404"/>
                <a:gd name="connsiteY11" fmla="*/ 2054404 h 2548703"/>
                <a:gd name="connsiteX12" fmla="*/ 44022 w 2722404"/>
                <a:gd name="connsiteY12" fmla="*/ 1618313 h 2548703"/>
                <a:gd name="connsiteX13" fmla="*/ 260559 w 2722404"/>
                <a:gd name="connsiteY13" fmla="*/ 820615 h 2548703"/>
                <a:gd name="connsiteX14" fmla="*/ 1081174 w 2722404"/>
                <a:gd name="connsiteY14" fmla="*/ 0 h 2548703"/>
                <a:gd name="connsiteX0" fmla="*/ 1081174 w 2722404"/>
                <a:gd name="connsiteY0" fmla="*/ 0 h 2548703"/>
                <a:gd name="connsiteX1" fmla="*/ 1661437 w 2722404"/>
                <a:gd name="connsiteY1" fmla="*/ 240353 h 2548703"/>
                <a:gd name="connsiteX2" fmla="*/ 1678771 w 2722404"/>
                <a:gd name="connsiteY2" fmla="*/ 261362 h 2548703"/>
                <a:gd name="connsiteX3" fmla="*/ 1736407 w 2722404"/>
                <a:gd name="connsiteY3" fmla="*/ 246542 h 2548703"/>
                <a:gd name="connsiteX4" fmla="*/ 1901789 w 2722404"/>
                <a:gd name="connsiteY4" fmla="*/ 229870 h 2548703"/>
                <a:gd name="connsiteX5" fmla="*/ 2722404 w 2722404"/>
                <a:gd name="connsiteY5" fmla="*/ 1050485 h 2548703"/>
                <a:gd name="connsiteX6" fmla="*/ 2360603 w 2722404"/>
                <a:gd name="connsiteY6" fmla="*/ 1730952 h 2548703"/>
                <a:gd name="connsiteX7" fmla="*/ 2292532 w 2722404"/>
                <a:gd name="connsiteY7" fmla="*/ 1767900 h 2548703"/>
                <a:gd name="connsiteX8" fmla="*/ 2279111 w 2722404"/>
                <a:gd name="connsiteY8" fmla="*/ 1820096 h 2548703"/>
                <a:gd name="connsiteX9" fmla="*/ 1979943 w 2722404"/>
                <a:gd name="connsiteY9" fmla="*/ 2427946 h 2548703"/>
                <a:gd name="connsiteX10" fmla="*/ 1010836 w 2722404"/>
                <a:gd name="connsiteY10" fmla="*/ 2271639 h 2548703"/>
                <a:gd name="connsiteX11" fmla="*/ 411338 w 2722404"/>
                <a:gd name="connsiteY11" fmla="*/ 2132557 h 2548703"/>
                <a:gd name="connsiteX12" fmla="*/ 44022 w 2722404"/>
                <a:gd name="connsiteY12" fmla="*/ 1618313 h 2548703"/>
                <a:gd name="connsiteX13" fmla="*/ 260559 w 2722404"/>
                <a:gd name="connsiteY13" fmla="*/ 820615 h 2548703"/>
                <a:gd name="connsiteX14" fmla="*/ 1081174 w 2722404"/>
                <a:gd name="connsiteY14" fmla="*/ 0 h 2548703"/>
                <a:gd name="connsiteX0" fmla="*/ 1081174 w 2722404"/>
                <a:gd name="connsiteY0" fmla="*/ 0 h 2428424"/>
                <a:gd name="connsiteX1" fmla="*/ 1661437 w 2722404"/>
                <a:gd name="connsiteY1" fmla="*/ 240353 h 2428424"/>
                <a:gd name="connsiteX2" fmla="*/ 1678771 w 2722404"/>
                <a:gd name="connsiteY2" fmla="*/ 261362 h 2428424"/>
                <a:gd name="connsiteX3" fmla="*/ 1736407 w 2722404"/>
                <a:gd name="connsiteY3" fmla="*/ 246542 h 2428424"/>
                <a:gd name="connsiteX4" fmla="*/ 1901789 w 2722404"/>
                <a:gd name="connsiteY4" fmla="*/ 229870 h 2428424"/>
                <a:gd name="connsiteX5" fmla="*/ 2722404 w 2722404"/>
                <a:gd name="connsiteY5" fmla="*/ 1050485 h 2428424"/>
                <a:gd name="connsiteX6" fmla="*/ 2360603 w 2722404"/>
                <a:gd name="connsiteY6" fmla="*/ 1730952 h 2428424"/>
                <a:gd name="connsiteX7" fmla="*/ 2292532 w 2722404"/>
                <a:gd name="connsiteY7" fmla="*/ 1767900 h 2428424"/>
                <a:gd name="connsiteX8" fmla="*/ 2279111 w 2722404"/>
                <a:gd name="connsiteY8" fmla="*/ 1820096 h 2428424"/>
                <a:gd name="connsiteX9" fmla="*/ 1979943 w 2722404"/>
                <a:gd name="connsiteY9" fmla="*/ 2427946 h 2428424"/>
                <a:gd name="connsiteX10" fmla="*/ 1339082 w 2722404"/>
                <a:gd name="connsiteY10" fmla="*/ 1873054 h 2428424"/>
                <a:gd name="connsiteX11" fmla="*/ 411338 w 2722404"/>
                <a:gd name="connsiteY11" fmla="*/ 2132557 h 2428424"/>
                <a:gd name="connsiteX12" fmla="*/ 44022 w 2722404"/>
                <a:gd name="connsiteY12" fmla="*/ 1618313 h 2428424"/>
                <a:gd name="connsiteX13" fmla="*/ 260559 w 2722404"/>
                <a:gd name="connsiteY13" fmla="*/ 820615 h 2428424"/>
                <a:gd name="connsiteX14" fmla="*/ 1081174 w 2722404"/>
                <a:gd name="connsiteY14" fmla="*/ 0 h 2428424"/>
                <a:gd name="connsiteX0" fmla="*/ 1081174 w 2722404"/>
                <a:gd name="connsiteY0" fmla="*/ 0 h 2428424"/>
                <a:gd name="connsiteX1" fmla="*/ 1661437 w 2722404"/>
                <a:gd name="connsiteY1" fmla="*/ 240353 h 2428424"/>
                <a:gd name="connsiteX2" fmla="*/ 1678771 w 2722404"/>
                <a:gd name="connsiteY2" fmla="*/ 261362 h 2428424"/>
                <a:gd name="connsiteX3" fmla="*/ 1736407 w 2722404"/>
                <a:gd name="connsiteY3" fmla="*/ 246542 h 2428424"/>
                <a:gd name="connsiteX4" fmla="*/ 1901789 w 2722404"/>
                <a:gd name="connsiteY4" fmla="*/ 229870 h 2428424"/>
                <a:gd name="connsiteX5" fmla="*/ 2722404 w 2722404"/>
                <a:gd name="connsiteY5" fmla="*/ 1050485 h 2428424"/>
                <a:gd name="connsiteX6" fmla="*/ 2360603 w 2722404"/>
                <a:gd name="connsiteY6" fmla="*/ 1730952 h 2428424"/>
                <a:gd name="connsiteX7" fmla="*/ 2292532 w 2722404"/>
                <a:gd name="connsiteY7" fmla="*/ 1767900 h 2428424"/>
                <a:gd name="connsiteX8" fmla="*/ 2279111 w 2722404"/>
                <a:gd name="connsiteY8" fmla="*/ 1820096 h 2428424"/>
                <a:gd name="connsiteX9" fmla="*/ 1979943 w 2722404"/>
                <a:gd name="connsiteY9" fmla="*/ 2427946 h 2428424"/>
                <a:gd name="connsiteX10" fmla="*/ 1339082 w 2722404"/>
                <a:gd name="connsiteY10" fmla="*/ 1873054 h 2428424"/>
                <a:gd name="connsiteX11" fmla="*/ 411338 w 2722404"/>
                <a:gd name="connsiteY11" fmla="*/ 2132557 h 2428424"/>
                <a:gd name="connsiteX12" fmla="*/ 44022 w 2722404"/>
                <a:gd name="connsiteY12" fmla="*/ 1618313 h 2428424"/>
                <a:gd name="connsiteX13" fmla="*/ 260559 w 2722404"/>
                <a:gd name="connsiteY13" fmla="*/ 820615 h 2428424"/>
                <a:gd name="connsiteX14" fmla="*/ 1081174 w 2722404"/>
                <a:gd name="connsiteY14" fmla="*/ 0 h 2428424"/>
                <a:gd name="connsiteX0" fmla="*/ 1055376 w 2696606"/>
                <a:gd name="connsiteY0" fmla="*/ 0 h 2428424"/>
                <a:gd name="connsiteX1" fmla="*/ 1635639 w 2696606"/>
                <a:gd name="connsiteY1" fmla="*/ 240353 h 2428424"/>
                <a:gd name="connsiteX2" fmla="*/ 1652973 w 2696606"/>
                <a:gd name="connsiteY2" fmla="*/ 261362 h 2428424"/>
                <a:gd name="connsiteX3" fmla="*/ 1710609 w 2696606"/>
                <a:gd name="connsiteY3" fmla="*/ 246542 h 2428424"/>
                <a:gd name="connsiteX4" fmla="*/ 1875991 w 2696606"/>
                <a:gd name="connsiteY4" fmla="*/ 229870 h 2428424"/>
                <a:gd name="connsiteX5" fmla="*/ 2696606 w 2696606"/>
                <a:gd name="connsiteY5" fmla="*/ 1050485 h 2428424"/>
                <a:gd name="connsiteX6" fmla="*/ 2334805 w 2696606"/>
                <a:gd name="connsiteY6" fmla="*/ 1730952 h 2428424"/>
                <a:gd name="connsiteX7" fmla="*/ 2266734 w 2696606"/>
                <a:gd name="connsiteY7" fmla="*/ 1767900 h 2428424"/>
                <a:gd name="connsiteX8" fmla="*/ 2253313 w 2696606"/>
                <a:gd name="connsiteY8" fmla="*/ 1820096 h 2428424"/>
                <a:gd name="connsiteX9" fmla="*/ 1954145 w 2696606"/>
                <a:gd name="connsiteY9" fmla="*/ 2427946 h 2428424"/>
                <a:gd name="connsiteX10" fmla="*/ 1313284 w 2696606"/>
                <a:gd name="connsiteY10" fmla="*/ 1873054 h 2428424"/>
                <a:gd name="connsiteX11" fmla="*/ 385540 w 2696606"/>
                <a:gd name="connsiteY11" fmla="*/ 2132557 h 2428424"/>
                <a:gd name="connsiteX12" fmla="*/ 18224 w 2696606"/>
                <a:gd name="connsiteY12" fmla="*/ 1618313 h 2428424"/>
                <a:gd name="connsiteX13" fmla="*/ 234761 w 2696606"/>
                <a:gd name="connsiteY13" fmla="*/ 820615 h 2428424"/>
                <a:gd name="connsiteX14" fmla="*/ 1055376 w 2696606"/>
                <a:gd name="connsiteY14" fmla="*/ 0 h 2428424"/>
                <a:gd name="connsiteX0" fmla="*/ 1055376 w 2696606"/>
                <a:gd name="connsiteY0" fmla="*/ 0 h 2428424"/>
                <a:gd name="connsiteX1" fmla="*/ 1635639 w 2696606"/>
                <a:gd name="connsiteY1" fmla="*/ 240353 h 2428424"/>
                <a:gd name="connsiteX2" fmla="*/ 1652973 w 2696606"/>
                <a:gd name="connsiteY2" fmla="*/ 261362 h 2428424"/>
                <a:gd name="connsiteX3" fmla="*/ 1710609 w 2696606"/>
                <a:gd name="connsiteY3" fmla="*/ 246542 h 2428424"/>
                <a:gd name="connsiteX4" fmla="*/ 1875991 w 2696606"/>
                <a:gd name="connsiteY4" fmla="*/ 229870 h 2428424"/>
                <a:gd name="connsiteX5" fmla="*/ 2696606 w 2696606"/>
                <a:gd name="connsiteY5" fmla="*/ 1050485 h 2428424"/>
                <a:gd name="connsiteX6" fmla="*/ 2334805 w 2696606"/>
                <a:gd name="connsiteY6" fmla="*/ 1730952 h 2428424"/>
                <a:gd name="connsiteX7" fmla="*/ 2266734 w 2696606"/>
                <a:gd name="connsiteY7" fmla="*/ 1767900 h 2428424"/>
                <a:gd name="connsiteX8" fmla="*/ 2253313 w 2696606"/>
                <a:gd name="connsiteY8" fmla="*/ 1820096 h 2428424"/>
                <a:gd name="connsiteX9" fmla="*/ 1954145 w 2696606"/>
                <a:gd name="connsiteY9" fmla="*/ 2427946 h 2428424"/>
                <a:gd name="connsiteX10" fmla="*/ 1313284 w 2696606"/>
                <a:gd name="connsiteY10" fmla="*/ 1873054 h 2428424"/>
                <a:gd name="connsiteX11" fmla="*/ 385540 w 2696606"/>
                <a:gd name="connsiteY11" fmla="*/ 2132557 h 2428424"/>
                <a:gd name="connsiteX12" fmla="*/ 18224 w 2696606"/>
                <a:gd name="connsiteY12" fmla="*/ 1618313 h 2428424"/>
                <a:gd name="connsiteX13" fmla="*/ 234761 w 2696606"/>
                <a:gd name="connsiteY13" fmla="*/ 820615 h 2428424"/>
                <a:gd name="connsiteX14" fmla="*/ 1055376 w 2696606"/>
                <a:gd name="connsiteY14" fmla="*/ 0 h 2428424"/>
                <a:gd name="connsiteX0" fmla="*/ 1055376 w 2696606"/>
                <a:gd name="connsiteY0" fmla="*/ 0 h 2428424"/>
                <a:gd name="connsiteX1" fmla="*/ 1635639 w 2696606"/>
                <a:gd name="connsiteY1" fmla="*/ 240353 h 2428424"/>
                <a:gd name="connsiteX2" fmla="*/ 1652973 w 2696606"/>
                <a:gd name="connsiteY2" fmla="*/ 261362 h 2428424"/>
                <a:gd name="connsiteX3" fmla="*/ 1710609 w 2696606"/>
                <a:gd name="connsiteY3" fmla="*/ 246542 h 2428424"/>
                <a:gd name="connsiteX4" fmla="*/ 1875991 w 2696606"/>
                <a:gd name="connsiteY4" fmla="*/ 229870 h 2428424"/>
                <a:gd name="connsiteX5" fmla="*/ 2696606 w 2696606"/>
                <a:gd name="connsiteY5" fmla="*/ 1050485 h 2428424"/>
                <a:gd name="connsiteX6" fmla="*/ 2334805 w 2696606"/>
                <a:gd name="connsiteY6" fmla="*/ 1730952 h 2428424"/>
                <a:gd name="connsiteX7" fmla="*/ 2266734 w 2696606"/>
                <a:gd name="connsiteY7" fmla="*/ 1767900 h 2428424"/>
                <a:gd name="connsiteX8" fmla="*/ 2253313 w 2696606"/>
                <a:gd name="connsiteY8" fmla="*/ 1820096 h 2428424"/>
                <a:gd name="connsiteX9" fmla="*/ 1954145 w 2696606"/>
                <a:gd name="connsiteY9" fmla="*/ 2427946 h 2428424"/>
                <a:gd name="connsiteX10" fmla="*/ 1313284 w 2696606"/>
                <a:gd name="connsiteY10" fmla="*/ 1873054 h 2428424"/>
                <a:gd name="connsiteX11" fmla="*/ 385540 w 2696606"/>
                <a:gd name="connsiteY11" fmla="*/ 2132557 h 2428424"/>
                <a:gd name="connsiteX12" fmla="*/ 18224 w 2696606"/>
                <a:gd name="connsiteY12" fmla="*/ 1618313 h 2428424"/>
                <a:gd name="connsiteX13" fmla="*/ 234761 w 2696606"/>
                <a:gd name="connsiteY13" fmla="*/ 820615 h 2428424"/>
                <a:gd name="connsiteX14" fmla="*/ 1055376 w 2696606"/>
                <a:gd name="connsiteY14" fmla="*/ 0 h 2428424"/>
                <a:gd name="connsiteX0" fmla="*/ 1055376 w 2696606"/>
                <a:gd name="connsiteY0" fmla="*/ 0 h 2428424"/>
                <a:gd name="connsiteX1" fmla="*/ 1635639 w 2696606"/>
                <a:gd name="connsiteY1" fmla="*/ 240353 h 2428424"/>
                <a:gd name="connsiteX2" fmla="*/ 1652973 w 2696606"/>
                <a:gd name="connsiteY2" fmla="*/ 261362 h 2428424"/>
                <a:gd name="connsiteX3" fmla="*/ 1710609 w 2696606"/>
                <a:gd name="connsiteY3" fmla="*/ 246542 h 2428424"/>
                <a:gd name="connsiteX4" fmla="*/ 1875991 w 2696606"/>
                <a:gd name="connsiteY4" fmla="*/ 229870 h 2428424"/>
                <a:gd name="connsiteX5" fmla="*/ 2696606 w 2696606"/>
                <a:gd name="connsiteY5" fmla="*/ 1050485 h 2428424"/>
                <a:gd name="connsiteX6" fmla="*/ 2334805 w 2696606"/>
                <a:gd name="connsiteY6" fmla="*/ 1730952 h 2428424"/>
                <a:gd name="connsiteX7" fmla="*/ 2266734 w 2696606"/>
                <a:gd name="connsiteY7" fmla="*/ 1767900 h 2428424"/>
                <a:gd name="connsiteX8" fmla="*/ 2253313 w 2696606"/>
                <a:gd name="connsiteY8" fmla="*/ 1820096 h 2428424"/>
                <a:gd name="connsiteX9" fmla="*/ 1954145 w 2696606"/>
                <a:gd name="connsiteY9" fmla="*/ 2427946 h 2428424"/>
                <a:gd name="connsiteX10" fmla="*/ 1313284 w 2696606"/>
                <a:gd name="connsiteY10" fmla="*/ 1873054 h 2428424"/>
                <a:gd name="connsiteX11" fmla="*/ 385540 w 2696606"/>
                <a:gd name="connsiteY11" fmla="*/ 2132557 h 2428424"/>
                <a:gd name="connsiteX12" fmla="*/ 18224 w 2696606"/>
                <a:gd name="connsiteY12" fmla="*/ 1618313 h 2428424"/>
                <a:gd name="connsiteX13" fmla="*/ 234761 w 2696606"/>
                <a:gd name="connsiteY13" fmla="*/ 820615 h 2428424"/>
                <a:gd name="connsiteX14" fmla="*/ 1055376 w 2696606"/>
                <a:gd name="connsiteY14" fmla="*/ 0 h 2428424"/>
                <a:gd name="connsiteX0" fmla="*/ 844361 w 2696606"/>
                <a:gd name="connsiteY0" fmla="*/ 0 h 2506578"/>
                <a:gd name="connsiteX1" fmla="*/ 1635639 w 2696606"/>
                <a:gd name="connsiteY1" fmla="*/ 318507 h 2506578"/>
                <a:gd name="connsiteX2" fmla="*/ 1652973 w 2696606"/>
                <a:gd name="connsiteY2" fmla="*/ 339516 h 2506578"/>
                <a:gd name="connsiteX3" fmla="*/ 1710609 w 2696606"/>
                <a:gd name="connsiteY3" fmla="*/ 324696 h 2506578"/>
                <a:gd name="connsiteX4" fmla="*/ 1875991 w 2696606"/>
                <a:gd name="connsiteY4" fmla="*/ 308024 h 2506578"/>
                <a:gd name="connsiteX5" fmla="*/ 2696606 w 2696606"/>
                <a:gd name="connsiteY5" fmla="*/ 1128639 h 2506578"/>
                <a:gd name="connsiteX6" fmla="*/ 2334805 w 2696606"/>
                <a:gd name="connsiteY6" fmla="*/ 1809106 h 2506578"/>
                <a:gd name="connsiteX7" fmla="*/ 2266734 w 2696606"/>
                <a:gd name="connsiteY7" fmla="*/ 1846054 h 2506578"/>
                <a:gd name="connsiteX8" fmla="*/ 2253313 w 2696606"/>
                <a:gd name="connsiteY8" fmla="*/ 1898250 h 2506578"/>
                <a:gd name="connsiteX9" fmla="*/ 1954145 w 2696606"/>
                <a:gd name="connsiteY9" fmla="*/ 2506100 h 2506578"/>
                <a:gd name="connsiteX10" fmla="*/ 1313284 w 2696606"/>
                <a:gd name="connsiteY10" fmla="*/ 1951208 h 2506578"/>
                <a:gd name="connsiteX11" fmla="*/ 385540 w 2696606"/>
                <a:gd name="connsiteY11" fmla="*/ 2210711 h 2506578"/>
                <a:gd name="connsiteX12" fmla="*/ 18224 w 2696606"/>
                <a:gd name="connsiteY12" fmla="*/ 1696467 h 2506578"/>
                <a:gd name="connsiteX13" fmla="*/ 234761 w 2696606"/>
                <a:gd name="connsiteY13" fmla="*/ 898769 h 2506578"/>
                <a:gd name="connsiteX14" fmla="*/ 844361 w 2696606"/>
                <a:gd name="connsiteY14" fmla="*/ 0 h 2506578"/>
                <a:gd name="connsiteX0" fmla="*/ 844361 w 2696606"/>
                <a:gd name="connsiteY0" fmla="*/ 0 h 2506578"/>
                <a:gd name="connsiteX1" fmla="*/ 1635639 w 2696606"/>
                <a:gd name="connsiteY1" fmla="*/ 318507 h 2506578"/>
                <a:gd name="connsiteX2" fmla="*/ 1652973 w 2696606"/>
                <a:gd name="connsiteY2" fmla="*/ 339516 h 2506578"/>
                <a:gd name="connsiteX3" fmla="*/ 1710609 w 2696606"/>
                <a:gd name="connsiteY3" fmla="*/ 324696 h 2506578"/>
                <a:gd name="connsiteX4" fmla="*/ 1875991 w 2696606"/>
                <a:gd name="connsiteY4" fmla="*/ 308024 h 2506578"/>
                <a:gd name="connsiteX5" fmla="*/ 2696606 w 2696606"/>
                <a:gd name="connsiteY5" fmla="*/ 1128639 h 2506578"/>
                <a:gd name="connsiteX6" fmla="*/ 2334805 w 2696606"/>
                <a:gd name="connsiteY6" fmla="*/ 1809106 h 2506578"/>
                <a:gd name="connsiteX7" fmla="*/ 2266734 w 2696606"/>
                <a:gd name="connsiteY7" fmla="*/ 1846054 h 2506578"/>
                <a:gd name="connsiteX8" fmla="*/ 2253313 w 2696606"/>
                <a:gd name="connsiteY8" fmla="*/ 1898250 h 2506578"/>
                <a:gd name="connsiteX9" fmla="*/ 1954145 w 2696606"/>
                <a:gd name="connsiteY9" fmla="*/ 2506100 h 2506578"/>
                <a:gd name="connsiteX10" fmla="*/ 1313284 w 2696606"/>
                <a:gd name="connsiteY10" fmla="*/ 1951208 h 2506578"/>
                <a:gd name="connsiteX11" fmla="*/ 385540 w 2696606"/>
                <a:gd name="connsiteY11" fmla="*/ 2210711 h 2506578"/>
                <a:gd name="connsiteX12" fmla="*/ 18224 w 2696606"/>
                <a:gd name="connsiteY12" fmla="*/ 1696467 h 2506578"/>
                <a:gd name="connsiteX13" fmla="*/ 234761 w 2696606"/>
                <a:gd name="connsiteY13" fmla="*/ 898769 h 2506578"/>
                <a:gd name="connsiteX14" fmla="*/ 844361 w 2696606"/>
                <a:gd name="connsiteY14" fmla="*/ 0 h 2506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696606" h="2506578">
                  <a:moveTo>
                    <a:pt x="844361" y="0"/>
                  </a:moveTo>
                  <a:cubicBezTo>
                    <a:pt x="2196384" y="1391139"/>
                    <a:pt x="1487137" y="170005"/>
                    <a:pt x="1635639" y="318507"/>
                  </a:cubicBezTo>
                  <a:lnTo>
                    <a:pt x="1652973" y="339516"/>
                  </a:lnTo>
                  <a:lnTo>
                    <a:pt x="1710609" y="324696"/>
                  </a:lnTo>
                  <a:cubicBezTo>
                    <a:pt x="1764029" y="313765"/>
                    <a:pt x="1819340" y="308024"/>
                    <a:pt x="1875991" y="308024"/>
                  </a:cubicBezTo>
                  <a:cubicBezTo>
                    <a:pt x="2329204" y="308024"/>
                    <a:pt x="2696606" y="675426"/>
                    <a:pt x="2696606" y="1128639"/>
                  </a:cubicBezTo>
                  <a:cubicBezTo>
                    <a:pt x="2696606" y="1411897"/>
                    <a:pt x="2553090" y="1661635"/>
                    <a:pt x="2334805" y="1809106"/>
                  </a:cubicBezTo>
                  <a:lnTo>
                    <a:pt x="2266734" y="1846054"/>
                  </a:lnTo>
                  <a:lnTo>
                    <a:pt x="2253313" y="1898250"/>
                  </a:lnTo>
                  <a:cubicBezTo>
                    <a:pt x="2149414" y="2232296"/>
                    <a:pt x="2110816" y="2497274"/>
                    <a:pt x="1954145" y="2506100"/>
                  </a:cubicBezTo>
                  <a:cubicBezTo>
                    <a:pt x="1797474" y="2514926"/>
                    <a:pt x="1313284" y="2404421"/>
                    <a:pt x="1313284" y="1951208"/>
                  </a:cubicBezTo>
                  <a:cubicBezTo>
                    <a:pt x="1314046" y="1936109"/>
                    <a:pt x="601383" y="2253168"/>
                    <a:pt x="385540" y="2210711"/>
                  </a:cubicBezTo>
                  <a:cubicBezTo>
                    <a:pt x="169697" y="2168254"/>
                    <a:pt x="-68291" y="1929907"/>
                    <a:pt x="18224" y="1696467"/>
                  </a:cubicBezTo>
                  <a:cubicBezTo>
                    <a:pt x="104739" y="1463027"/>
                    <a:pt x="477038" y="1221104"/>
                    <a:pt x="234761" y="898769"/>
                  </a:cubicBezTo>
                  <a:cubicBezTo>
                    <a:pt x="-109116" y="375217"/>
                    <a:pt x="391148" y="0"/>
                    <a:pt x="844361" y="0"/>
                  </a:cubicBezTo>
                  <a:close/>
                </a:path>
              </a:pathLst>
            </a:custGeom>
            <a:gradFill>
              <a:gsLst>
                <a:gs pos="0">
                  <a:srgbClr val="125286"/>
                </a:gs>
                <a:gs pos="100000">
                  <a:srgbClr val="2195F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字魂59号-创粗黑" panose="00000500000000000000" pitchFamily="2" charset="-122"/>
              </a:endParaRPr>
            </a:p>
          </p:txBody>
        </p:sp>
        <p:sp>
          <p:nvSpPr>
            <p:cNvPr id="31" name="淘宝-想搞设计PPT(倒卖必究)-31">
              <a:extLst>
                <a:ext uri="{FF2B5EF4-FFF2-40B4-BE49-F238E27FC236}">
                  <a16:creationId xmlns:a16="http://schemas.microsoft.com/office/drawing/2014/main" id="{C95E278B-1F33-5CD3-956B-0A8027AC38AF}"/>
                </a:ext>
              </a:extLst>
            </p:cNvPr>
            <p:cNvSpPr/>
            <p:nvPr/>
          </p:nvSpPr>
          <p:spPr>
            <a:xfrm rot="1151942" flipH="1">
              <a:off x="-1345274" y="-788979"/>
              <a:ext cx="2075163" cy="3313977"/>
            </a:xfrm>
            <a:custGeom>
              <a:avLst/>
              <a:gdLst>
                <a:gd name="connsiteX0" fmla="*/ 820615 w 2461845"/>
                <a:gd name="connsiteY0" fmla="*/ 0 h 2396685"/>
                <a:gd name="connsiteX1" fmla="*/ 1400878 w 2461845"/>
                <a:gd name="connsiteY1" fmla="*/ 240353 h 2396685"/>
                <a:gd name="connsiteX2" fmla="*/ 1418212 w 2461845"/>
                <a:gd name="connsiteY2" fmla="*/ 261362 h 2396685"/>
                <a:gd name="connsiteX3" fmla="*/ 1475848 w 2461845"/>
                <a:gd name="connsiteY3" fmla="*/ 246542 h 2396685"/>
                <a:gd name="connsiteX4" fmla="*/ 1641230 w 2461845"/>
                <a:gd name="connsiteY4" fmla="*/ 229870 h 2396685"/>
                <a:gd name="connsiteX5" fmla="*/ 2461845 w 2461845"/>
                <a:gd name="connsiteY5" fmla="*/ 1050485 h 2396685"/>
                <a:gd name="connsiteX6" fmla="*/ 2100044 w 2461845"/>
                <a:gd name="connsiteY6" fmla="*/ 1730952 h 2396685"/>
                <a:gd name="connsiteX7" fmla="*/ 2031973 w 2461845"/>
                <a:gd name="connsiteY7" fmla="*/ 1767900 h 2396685"/>
                <a:gd name="connsiteX8" fmla="*/ 2018552 w 2461845"/>
                <a:gd name="connsiteY8" fmla="*/ 1820096 h 2396685"/>
                <a:gd name="connsiteX9" fmla="*/ 1234830 w 2461845"/>
                <a:gd name="connsiteY9" fmla="*/ 2396685 h 2396685"/>
                <a:gd name="connsiteX10" fmla="*/ 414215 w 2461845"/>
                <a:gd name="connsiteY10" fmla="*/ 1576070 h 2396685"/>
                <a:gd name="connsiteX11" fmla="*/ 416502 w 2461845"/>
                <a:gd name="connsiteY11" fmla="*/ 1530773 h 2396685"/>
                <a:gd name="connsiteX12" fmla="*/ 361802 w 2461845"/>
                <a:gd name="connsiteY12" fmla="*/ 1501082 h 2396685"/>
                <a:gd name="connsiteX13" fmla="*/ 0 w 2461845"/>
                <a:gd name="connsiteY13" fmla="*/ 820615 h 2396685"/>
                <a:gd name="connsiteX14" fmla="*/ 820615 w 2461845"/>
                <a:gd name="connsiteY14" fmla="*/ 0 h 2396685"/>
                <a:gd name="connsiteX0" fmla="*/ 820615 w 2461845"/>
                <a:gd name="connsiteY0" fmla="*/ 0 h 2396685"/>
                <a:gd name="connsiteX1" fmla="*/ 1400878 w 2461845"/>
                <a:gd name="connsiteY1" fmla="*/ 240353 h 2396685"/>
                <a:gd name="connsiteX2" fmla="*/ 1418212 w 2461845"/>
                <a:gd name="connsiteY2" fmla="*/ 261362 h 2396685"/>
                <a:gd name="connsiteX3" fmla="*/ 1475848 w 2461845"/>
                <a:gd name="connsiteY3" fmla="*/ 246542 h 2396685"/>
                <a:gd name="connsiteX4" fmla="*/ 1641230 w 2461845"/>
                <a:gd name="connsiteY4" fmla="*/ 229870 h 2396685"/>
                <a:gd name="connsiteX5" fmla="*/ 2461845 w 2461845"/>
                <a:gd name="connsiteY5" fmla="*/ 1050485 h 2396685"/>
                <a:gd name="connsiteX6" fmla="*/ 2100044 w 2461845"/>
                <a:gd name="connsiteY6" fmla="*/ 1730952 h 2396685"/>
                <a:gd name="connsiteX7" fmla="*/ 2031973 w 2461845"/>
                <a:gd name="connsiteY7" fmla="*/ 1767900 h 2396685"/>
                <a:gd name="connsiteX8" fmla="*/ 2018552 w 2461845"/>
                <a:gd name="connsiteY8" fmla="*/ 1820096 h 2396685"/>
                <a:gd name="connsiteX9" fmla="*/ 1234830 w 2461845"/>
                <a:gd name="connsiteY9" fmla="*/ 2396685 h 2396685"/>
                <a:gd name="connsiteX10" fmla="*/ 414215 w 2461845"/>
                <a:gd name="connsiteY10" fmla="*/ 1576070 h 2396685"/>
                <a:gd name="connsiteX11" fmla="*/ 416502 w 2461845"/>
                <a:gd name="connsiteY11" fmla="*/ 1530773 h 2396685"/>
                <a:gd name="connsiteX12" fmla="*/ 361802 w 2461845"/>
                <a:gd name="connsiteY12" fmla="*/ 1501082 h 2396685"/>
                <a:gd name="connsiteX13" fmla="*/ 0 w 2461845"/>
                <a:gd name="connsiteY13" fmla="*/ 820615 h 2396685"/>
                <a:gd name="connsiteX14" fmla="*/ 820615 w 2461845"/>
                <a:gd name="connsiteY14" fmla="*/ 0 h 2396685"/>
                <a:gd name="connsiteX0" fmla="*/ 911445 w 2552675"/>
                <a:gd name="connsiteY0" fmla="*/ 0 h 2396685"/>
                <a:gd name="connsiteX1" fmla="*/ 1491708 w 2552675"/>
                <a:gd name="connsiteY1" fmla="*/ 240353 h 2396685"/>
                <a:gd name="connsiteX2" fmla="*/ 1509042 w 2552675"/>
                <a:gd name="connsiteY2" fmla="*/ 261362 h 2396685"/>
                <a:gd name="connsiteX3" fmla="*/ 1566678 w 2552675"/>
                <a:gd name="connsiteY3" fmla="*/ 246542 h 2396685"/>
                <a:gd name="connsiteX4" fmla="*/ 1732060 w 2552675"/>
                <a:gd name="connsiteY4" fmla="*/ 229870 h 2396685"/>
                <a:gd name="connsiteX5" fmla="*/ 2552675 w 2552675"/>
                <a:gd name="connsiteY5" fmla="*/ 1050485 h 2396685"/>
                <a:gd name="connsiteX6" fmla="*/ 2190874 w 2552675"/>
                <a:gd name="connsiteY6" fmla="*/ 1730952 h 2396685"/>
                <a:gd name="connsiteX7" fmla="*/ 2122803 w 2552675"/>
                <a:gd name="connsiteY7" fmla="*/ 1767900 h 2396685"/>
                <a:gd name="connsiteX8" fmla="*/ 2109382 w 2552675"/>
                <a:gd name="connsiteY8" fmla="*/ 1820096 h 2396685"/>
                <a:gd name="connsiteX9" fmla="*/ 1325660 w 2552675"/>
                <a:gd name="connsiteY9" fmla="*/ 2396685 h 2396685"/>
                <a:gd name="connsiteX10" fmla="*/ 505045 w 2552675"/>
                <a:gd name="connsiteY10" fmla="*/ 1576070 h 2396685"/>
                <a:gd name="connsiteX11" fmla="*/ 507332 w 2552675"/>
                <a:gd name="connsiteY11" fmla="*/ 1530773 h 2396685"/>
                <a:gd name="connsiteX12" fmla="*/ 452632 w 2552675"/>
                <a:gd name="connsiteY12" fmla="*/ 1501082 h 2396685"/>
                <a:gd name="connsiteX13" fmla="*/ 90830 w 2552675"/>
                <a:gd name="connsiteY13" fmla="*/ 820615 h 2396685"/>
                <a:gd name="connsiteX14" fmla="*/ 911445 w 2552675"/>
                <a:gd name="connsiteY14" fmla="*/ 0 h 2396685"/>
                <a:gd name="connsiteX0" fmla="*/ 911445 w 2552675"/>
                <a:gd name="connsiteY0" fmla="*/ 0 h 2396685"/>
                <a:gd name="connsiteX1" fmla="*/ 1491708 w 2552675"/>
                <a:gd name="connsiteY1" fmla="*/ 240353 h 2396685"/>
                <a:gd name="connsiteX2" fmla="*/ 1509042 w 2552675"/>
                <a:gd name="connsiteY2" fmla="*/ 261362 h 2396685"/>
                <a:gd name="connsiteX3" fmla="*/ 1566678 w 2552675"/>
                <a:gd name="connsiteY3" fmla="*/ 246542 h 2396685"/>
                <a:gd name="connsiteX4" fmla="*/ 1732060 w 2552675"/>
                <a:gd name="connsiteY4" fmla="*/ 229870 h 2396685"/>
                <a:gd name="connsiteX5" fmla="*/ 2552675 w 2552675"/>
                <a:gd name="connsiteY5" fmla="*/ 1050485 h 2396685"/>
                <a:gd name="connsiteX6" fmla="*/ 2190874 w 2552675"/>
                <a:gd name="connsiteY6" fmla="*/ 1730952 h 2396685"/>
                <a:gd name="connsiteX7" fmla="*/ 2122803 w 2552675"/>
                <a:gd name="connsiteY7" fmla="*/ 1767900 h 2396685"/>
                <a:gd name="connsiteX8" fmla="*/ 2109382 w 2552675"/>
                <a:gd name="connsiteY8" fmla="*/ 1820096 h 2396685"/>
                <a:gd name="connsiteX9" fmla="*/ 1325660 w 2552675"/>
                <a:gd name="connsiteY9" fmla="*/ 2396685 h 2396685"/>
                <a:gd name="connsiteX10" fmla="*/ 505045 w 2552675"/>
                <a:gd name="connsiteY10" fmla="*/ 1576070 h 2396685"/>
                <a:gd name="connsiteX11" fmla="*/ 507332 w 2552675"/>
                <a:gd name="connsiteY11" fmla="*/ 1530773 h 2396685"/>
                <a:gd name="connsiteX12" fmla="*/ 452632 w 2552675"/>
                <a:gd name="connsiteY12" fmla="*/ 1501082 h 2396685"/>
                <a:gd name="connsiteX13" fmla="*/ 90830 w 2552675"/>
                <a:gd name="connsiteY13" fmla="*/ 820615 h 2396685"/>
                <a:gd name="connsiteX14" fmla="*/ 911445 w 2552675"/>
                <a:gd name="connsiteY14" fmla="*/ 0 h 2396685"/>
                <a:gd name="connsiteX0" fmla="*/ 1081174 w 2722404"/>
                <a:gd name="connsiteY0" fmla="*/ 0 h 2396685"/>
                <a:gd name="connsiteX1" fmla="*/ 1661437 w 2722404"/>
                <a:gd name="connsiteY1" fmla="*/ 240353 h 2396685"/>
                <a:gd name="connsiteX2" fmla="*/ 1678771 w 2722404"/>
                <a:gd name="connsiteY2" fmla="*/ 261362 h 2396685"/>
                <a:gd name="connsiteX3" fmla="*/ 1736407 w 2722404"/>
                <a:gd name="connsiteY3" fmla="*/ 246542 h 2396685"/>
                <a:gd name="connsiteX4" fmla="*/ 1901789 w 2722404"/>
                <a:gd name="connsiteY4" fmla="*/ 229870 h 2396685"/>
                <a:gd name="connsiteX5" fmla="*/ 2722404 w 2722404"/>
                <a:gd name="connsiteY5" fmla="*/ 1050485 h 2396685"/>
                <a:gd name="connsiteX6" fmla="*/ 2360603 w 2722404"/>
                <a:gd name="connsiteY6" fmla="*/ 1730952 h 2396685"/>
                <a:gd name="connsiteX7" fmla="*/ 2292532 w 2722404"/>
                <a:gd name="connsiteY7" fmla="*/ 1767900 h 2396685"/>
                <a:gd name="connsiteX8" fmla="*/ 2279111 w 2722404"/>
                <a:gd name="connsiteY8" fmla="*/ 1820096 h 2396685"/>
                <a:gd name="connsiteX9" fmla="*/ 1495389 w 2722404"/>
                <a:gd name="connsiteY9" fmla="*/ 2396685 h 2396685"/>
                <a:gd name="connsiteX10" fmla="*/ 674774 w 2722404"/>
                <a:gd name="connsiteY10" fmla="*/ 1576070 h 2396685"/>
                <a:gd name="connsiteX11" fmla="*/ 677061 w 2722404"/>
                <a:gd name="connsiteY11" fmla="*/ 1530773 h 2396685"/>
                <a:gd name="connsiteX12" fmla="*/ 44022 w 2722404"/>
                <a:gd name="connsiteY12" fmla="*/ 1618313 h 2396685"/>
                <a:gd name="connsiteX13" fmla="*/ 260559 w 2722404"/>
                <a:gd name="connsiteY13" fmla="*/ 820615 h 2396685"/>
                <a:gd name="connsiteX14" fmla="*/ 1081174 w 2722404"/>
                <a:gd name="connsiteY14" fmla="*/ 0 h 2396685"/>
                <a:gd name="connsiteX0" fmla="*/ 1081174 w 2722404"/>
                <a:gd name="connsiteY0" fmla="*/ 0 h 2396685"/>
                <a:gd name="connsiteX1" fmla="*/ 1661437 w 2722404"/>
                <a:gd name="connsiteY1" fmla="*/ 240353 h 2396685"/>
                <a:gd name="connsiteX2" fmla="*/ 1678771 w 2722404"/>
                <a:gd name="connsiteY2" fmla="*/ 261362 h 2396685"/>
                <a:gd name="connsiteX3" fmla="*/ 1736407 w 2722404"/>
                <a:gd name="connsiteY3" fmla="*/ 246542 h 2396685"/>
                <a:gd name="connsiteX4" fmla="*/ 1901789 w 2722404"/>
                <a:gd name="connsiteY4" fmla="*/ 229870 h 2396685"/>
                <a:gd name="connsiteX5" fmla="*/ 2722404 w 2722404"/>
                <a:gd name="connsiteY5" fmla="*/ 1050485 h 2396685"/>
                <a:gd name="connsiteX6" fmla="*/ 2360603 w 2722404"/>
                <a:gd name="connsiteY6" fmla="*/ 1730952 h 2396685"/>
                <a:gd name="connsiteX7" fmla="*/ 2292532 w 2722404"/>
                <a:gd name="connsiteY7" fmla="*/ 1767900 h 2396685"/>
                <a:gd name="connsiteX8" fmla="*/ 2279111 w 2722404"/>
                <a:gd name="connsiteY8" fmla="*/ 1820096 h 2396685"/>
                <a:gd name="connsiteX9" fmla="*/ 1495389 w 2722404"/>
                <a:gd name="connsiteY9" fmla="*/ 2396685 h 2396685"/>
                <a:gd name="connsiteX10" fmla="*/ 674774 w 2722404"/>
                <a:gd name="connsiteY10" fmla="*/ 1576070 h 2396685"/>
                <a:gd name="connsiteX11" fmla="*/ 309738 w 2722404"/>
                <a:gd name="connsiteY11" fmla="*/ 2054404 h 2396685"/>
                <a:gd name="connsiteX12" fmla="*/ 44022 w 2722404"/>
                <a:gd name="connsiteY12" fmla="*/ 1618313 h 2396685"/>
                <a:gd name="connsiteX13" fmla="*/ 260559 w 2722404"/>
                <a:gd name="connsiteY13" fmla="*/ 820615 h 2396685"/>
                <a:gd name="connsiteX14" fmla="*/ 1081174 w 2722404"/>
                <a:gd name="connsiteY14" fmla="*/ 0 h 2396685"/>
                <a:gd name="connsiteX0" fmla="*/ 1081174 w 2722404"/>
                <a:gd name="connsiteY0" fmla="*/ 0 h 2535067"/>
                <a:gd name="connsiteX1" fmla="*/ 1661437 w 2722404"/>
                <a:gd name="connsiteY1" fmla="*/ 240353 h 2535067"/>
                <a:gd name="connsiteX2" fmla="*/ 1678771 w 2722404"/>
                <a:gd name="connsiteY2" fmla="*/ 261362 h 2535067"/>
                <a:gd name="connsiteX3" fmla="*/ 1736407 w 2722404"/>
                <a:gd name="connsiteY3" fmla="*/ 246542 h 2535067"/>
                <a:gd name="connsiteX4" fmla="*/ 1901789 w 2722404"/>
                <a:gd name="connsiteY4" fmla="*/ 229870 h 2535067"/>
                <a:gd name="connsiteX5" fmla="*/ 2722404 w 2722404"/>
                <a:gd name="connsiteY5" fmla="*/ 1050485 h 2535067"/>
                <a:gd name="connsiteX6" fmla="*/ 2360603 w 2722404"/>
                <a:gd name="connsiteY6" fmla="*/ 1730952 h 2535067"/>
                <a:gd name="connsiteX7" fmla="*/ 2292532 w 2722404"/>
                <a:gd name="connsiteY7" fmla="*/ 1767900 h 2535067"/>
                <a:gd name="connsiteX8" fmla="*/ 2279111 w 2722404"/>
                <a:gd name="connsiteY8" fmla="*/ 1820096 h 2535067"/>
                <a:gd name="connsiteX9" fmla="*/ 1495389 w 2722404"/>
                <a:gd name="connsiteY9" fmla="*/ 2396685 h 2535067"/>
                <a:gd name="connsiteX10" fmla="*/ 1010836 w 2722404"/>
                <a:gd name="connsiteY10" fmla="*/ 2271639 h 2535067"/>
                <a:gd name="connsiteX11" fmla="*/ 309738 w 2722404"/>
                <a:gd name="connsiteY11" fmla="*/ 2054404 h 2535067"/>
                <a:gd name="connsiteX12" fmla="*/ 44022 w 2722404"/>
                <a:gd name="connsiteY12" fmla="*/ 1618313 h 2535067"/>
                <a:gd name="connsiteX13" fmla="*/ 260559 w 2722404"/>
                <a:gd name="connsiteY13" fmla="*/ 820615 h 2535067"/>
                <a:gd name="connsiteX14" fmla="*/ 1081174 w 2722404"/>
                <a:gd name="connsiteY14" fmla="*/ 0 h 2535067"/>
                <a:gd name="connsiteX0" fmla="*/ 1081174 w 2722404"/>
                <a:gd name="connsiteY0" fmla="*/ 0 h 2548703"/>
                <a:gd name="connsiteX1" fmla="*/ 1661437 w 2722404"/>
                <a:gd name="connsiteY1" fmla="*/ 240353 h 2548703"/>
                <a:gd name="connsiteX2" fmla="*/ 1678771 w 2722404"/>
                <a:gd name="connsiteY2" fmla="*/ 261362 h 2548703"/>
                <a:gd name="connsiteX3" fmla="*/ 1736407 w 2722404"/>
                <a:gd name="connsiteY3" fmla="*/ 246542 h 2548703"/>
                <a:gd name="connsiteX4" fmla="*/ 1901789 w 2722404"/>
                <a:gd name="connsiteY4" fmla="*/ 229870 h 2548703"/>
                <a:gd name="connsiteX5" fmla="*/ 2722404 w 2722404"/>
                <a:gd name="connsiteY5" fmla="*/ 1050485 h 2548703"/>
                <a:gd name="connsiteX6" fmla="*/ 2360603 w 2722404"/>
                <a:gd name="connsiteY6" fmla="*/ 1730952 h 2548703"/>
                <a:gd name="connsiteX7" fmla="*/ 2292532 w 2722404"/>
                <a:gd name="connsiteY7" fmla="*/ 1767900 h 2548703"/>
                <a:gd name="connsiteX8" fmla="*/ 2279111 w 2722404"/>
                <a:gd name="connsiteY8" fmla="*/ 1820096 h 2548703"/>
                <a:gd name="connsiteX9" fmla="*/ 1979943 w 2722404"/>
                <a:gd name="connsiteY9" fmla="*/ 2427946 h 2548703"/>
                <a:gd name="connsiteX10" fmla="*/ 1010836 w 2722404"/>
                <a:gd name="connsiteY10" fmla="*/ 2271639 h 2548703"/>
                <a:gd name="connsiteX11" fmla="*/ 309738 w 2722404"/>
                <a:gd name="connsiteY11" fmla="*/ 2054404 h 2548703"/>
                <a:gd name="connsiteX12" fmla="*/ 44022 w 2722404"/>
                <a:gd name="connsiteY12" fmla="*/ 1618313 h 2548703"/>
                <a:gd name="connsiteX13" fmla="*/ 260559 w 2722404"/>
                <a:gd name="connsiteY13" fmla="*/ 820615 h 2548703"/>
                <a:gd name="connsiteX14" fmla="*/ 1081174 w 2722404"/>
                <a:gd name="connsiteY14" fmla="*/ 0 h 2548703"/>
                <a:gd name="connsiteX0" fmla="*/ 1081174 w 2722404"/>
                <a:gd name="connsiteY0" fmla="*/ 0 h 2548703"/>
                <a:gd name="connsiteX1" fmla="*/ 1661437 w 2722404"/>
                <a:gd name="connsiteY1" fmla="*/ 240353 h 2548703"/>
                <a:gd name="connsiteX2" fmla="*/ 1678771 w 2722404"/>
                <a:gd name="connsiteY2" fmla="*/ 261362 h 2548703"/>
                <a:gd name="connsiteX3" fmla="*/ 1736407 w 2722404"/>
                <a:gd name="connsiteY3" fmla="*/ 246542 h 2548703"/>
                <a:gd name="connsiteX4" fmla="*/ 1901789 w 2722404"/>
                <a:gd name="connsiteY4" fmla="*/ 229870 h 2548703"/>
                <a:gd name="connsiteX5" fmla="*/ 2722404 w 2722404"/>
                <a:gd name="connsiteY5" fmla="*/ 1050485 h 2548703"/>
                <a:gd name="connsiteX6" fmla="*/ 2360603 w 2722404"/>
                <a:gd name="connsiteY6" fmla="*/ 1730952 h 2548703"/>
                <a:gd name="connsiteX7" fmla="*/ 2292532 w 2722404"/>
                <a:gd name="connsiteY7" fmla="*/ 1767900 h 2548703"/>
                <a:gd name="connsiteX8" fmla="*/ 2279111 w 2722404"/>
                <a:gd name="connsiteY8" fmla="*/ 1820096 h 2548703"/>
                <a:gd name="connsiteX9" fmla="*/ 1979943 w 2722404"/>
                <a:gd name="connsiteY9" fmla="*/ 2427946 h 2548703"/>
                <a:gd name="connsiteX10" fmla="*/ 1010836 w 2722404"/>
                <a:gd name="connsiteY10" fmla="*/ 2271639 h 2548703"/>
                <a:gd name="connsiteX11" fmla="*/ 411338 w 2722404"/>
                <a:gd name="connsiteY11" fmla="*/ 2132557 h 2548703"/>
                <a:gd name="connsiteX12" fmla="*/ 44022 w 2722404"/>
                <a:gd name="connsiteY12" fmla="*/ 1618313 h 2548703"/>
                <a:gd name="connsiteX13" fmla="*/ 260559 w 2722404"/>
                <a:gd name="connsiteY13" fmla="*/ 820615 h 2548703"/>
                <a:gd name="connsiteX14" fmla="*/ 1081174 w 2722404"/>
                <a:gd name="connsiteY14" fmla="*/ 0 h 2548703"/>
                <a:gd name="connsiteX0" fmla="*/ 1081174 w 2722404"/>
                <a:gd name="connsiteY0" fmla="*/ 0 h 2428424"/>
                <a:gd name="connsiteX1" fmla="*/ 1661437 w 2722404"/>
                <a:gd name="connsiteY1" fmla="*/ 240353 h 2428424"/>
                <a:gd name="connsiteX2" fmla="*/ 1678771 w 2722404"/>
                <a:gd name="connsiteY2" fmla="*/ 261362 h 2428424"/>
                <a:gd name="connsiteX3" fmla="*/ 1736407 w 2722404"/>
                <a:gd name="connsiteY3" fmla="*/ 246542 h 2428424"/>
                <a:gd name="connsiteX4" fmla="*/ 1901789 w 2722404"/>
                <a:gd name="connsiteY4" fmla="*/ 229870 h 2428424"/>
                <a:gd name="connsiteX5" fmla="*/ 2722404 w 2722404"/>
                <a:gd name="connsiteY5" fmla="*/ 1050485 h 2428424"/>
                <a:gd name="connsiteX6" fmla="*/ 2360603 w 2722404"/>
                <a:gd name="connsiteY6" fmla="*/ 1730952 h 2428424"/>
                <a:gd name="connsiteX7" fmla="*/ 2292532 w 2722404"/>
                <a:gd name="connsiteY7" fmla="*/ 1767900 h 2428424"/>
                <a:gd name="connsiteX8" fmla="*/ 2279111 w 2722404"/>
                <a:gd name="connsiteY8" fmla="*/ 1820096 h 2428424"/>
                <a:gd name="connsiteX9" fmla="*/ 1979943 w 2722404"/>
                <a:gd name="connsiteY9" fmla="*/ 2427946 h 2428424"/>
                <a:gd name="connsiteX10" fmla="*/ 1339082 w 2722404"/>
                <a:gd name="connsiteY10" fmla="*/ 1873054 h 2428424"/>
                <a:gd name="connsiteX11" fmla="*/ 411338 w 2722404"/>
                <a:gd name="connsiteY11" fmla="*/ 2132557 h 2428424"/>
                <a:gd name="connsiteX12" fmla="*/ 44022 w 2722404"/>
                <a:gd name="connsiteY12" fmla="*/ 1618313 h 2428424"/>
                <a:gd name="connsiteX13" fmla="*/ 260559 w 2722404"/>
                <a:gd name="connsiteY13" fmla="*/ 820615 h 2428424"/>
                <a:gd name="connsiteX14" fmla="*/ 1081174 w 2722404"/>
                <a:gd name="connsiteY14" fmla="*/ 0 h 2428424"/>
                <a:gd name="connsiteX0" fmla="*/ 1081174 w 2722404"/>
                <a:gd name="connsiteY0" fmla="*/ 0 h 2428424"/>
                <a:gd name="connsiteX1" fmla="*/ 1661437 w 2722404"/>
                <a:gd name="connsiteY1" fmla="*/ 240353 h 2428424"/>
                <a:gd name="connsiteX2" fmla="*/ 1678771 w 2722404"/>
                <a:gd name="connsiteY2" fmla="*/ 261362 h 2428424"/>
                <a:gd name="connsiteX3" fmla="*/ 1736407 w 2722404"/>
                <a:gd name="connsiteY3" fmla="*/ 246542 h 2428424"/>
                <a:gd name="connsiteX4" fmla="*/ 1901789 w 2722404"/>
                <a:gd name="connsiteY4" fmla="*/ 229870 h 2428424"/>
                <a:gd name="connsiteX5" fmla="*/ 2722404 w 2722404"/>
                <a:gd name="connsiteY5" fmla="*/ 1050485 h 2428424"/>
                <a:gd name="connsiteX6" fmla="*/ 2360603 w 2722404"/>
                <a:gd name="connsiteY6" fmla="*/ 1730952 h 2428424"/>
                <a:gd name="connsiteX7" fmla="*/ 2292532 w 2722404"/>
                <a:gd name="connsiteY7" fmla="*/ 1767900 h 2428424"/>
                <a:gd name="connsiteX8" fmla="*/ 2279111 w 2722404"/>
                <a:gd name="connsiteY8" fmla="*/ 1820096 h 2428424"/>
                <a:gd name="connsiteX9" fmla="*/ 1979943 w 2722404"/>
                <a:gd name="connsiteY9" fmla="*/ 2427946 h 2428424"/>
                <a:gd name="connsiteX10" fmla="*/ 1339082 w 2722404"/>
                <a:gd name="connsiteY10" fmla="*/ 1873054 h 2428424"/>
                <a:gd name="connsiteX11" fmla="*/ 411338 w 2722404"/>
                <a:gd name="connsiteY11" fmla="*/ 2132557 h 2428424"/>
                <a:gd name="connsiteX12" fmla="*/ 44022 w 2722404"/>
                <a:gd name="connsiteY12" fmla="*/ 1618313 h 2428424"/>
                <a:gd name="connsiteX13" fmla="*/ 260559 w 2722404"/>
                <a:gd name="connsiteY13" fmla="*/ 820615 h 2428424"/>
                <a:gd name="connsiteX14" fmla="*/ 1081174 w 2722404"/>
                <a:gd name="connsiteY14" fmla="*/ 0 h 2428424"/>
                <a:gd name="connsiteX0" fmla="*/ 1055376 w 2696606"/>
                <a:gd name="connsiteY0" fmla="*/ 0 h 2428424"/>
                <a:gd name="connsiteX1" fmla="*/ 1635639 w 2696606"/>
                <a:gd name="connsiteY1" fmla="*/ 240353 h 2428424"/>
                <a:gd name="connsiteX2" fmla="*/ 1652973 w 2696606"/>
                <a:gd name="connsiteY2" fmla="*/ 261362 h 2428424"/>
                <a:gd name="connsiteX3" fmla="*/ 1710609 w 2696606"/>
                <a:gd name="connsiteY3" fmla="*/ 246542 h 2428424"/>
                <a:gd name="connsiteX4" fmla="*/ 1875991 w 2696606"/>
                <a:gd name="connsiteY4" fmla="*/ 229870 h 2428424"/>
                <a:gd name="connsiteX5" fmla="*/ 2696606 w 2696606"/>
                <a:gd name="connsiteY5" fmla="*/ 1050485 h 2428424"/>
                <a:gd name="connsiteX6" fmla="*/ 2334805 w 2696606"/>
                <a:gd name="connsiteY6" fmla="*/ 1730952 h 2428424"/>
                <a:gd name="connsiteX7" fmla="*/ 2266734 w 2696606"/>
                <a:gd name="connsiteY7" fmla="*/ 1767900 h 2428424"/>
                <a:gd name="connsiteX8" fmla="*/ 2253313 w 2696606"/>
                <a:gd name="connsiteY8" fmla="*/ 1820096 h 2428424"/>
                <a:gd name="connsiteX9" fmla="*/ 1954145 w 2696606"/>
                <a:gd name="connsiteY9" fmla="*/ 2427946 h 2428424"/>
                <a:gd name="connsiteX10" fmla="*/ 1313284 w 2696606"/>
                <a:gd name="connsiteY10" fmla="*/ 1873054 h 2428424"/>
                <a:gd name="connsiteX11" fmla="*/ 385540 w 2696606"/>
                <a:gd name="connsiteY11" fmla="*/ 2132557 h 2428424"/>
                <a:gd name="connsiteX12" fmla="*/ 18224 w 2696606"/>
                <a:gd name="connsiteY12" fmla="*/ 1618313 h 2428424"/>
                <a:gd name="connsiteX13" fmla="*/ 234761 w 2696606"/>
                <a:gd name="connsiteY13" fmla="*/ 820615 h 2428424"/>
                <a:gd name="connsiteX14" fmla="*/ 1055376 w 2696606"/>
                <a:gd name="connsiteY14" fmla="*/ 0 h 2428424"/>
                <a:gd name="connsiteX0" fmla="*/ 1055376 w 2696606"/>
                <a:gd name="connsiteY0" fmla="*/ 0 h 2428424"/>
                <a:gd name="connsiteX1" fmla="*/ 1635639 w 2696606"/>
                <a:gd name="connsiteY1" fmla="*/ 240353 h 2428424"/>
                <a:gd name="connsiteX2" fmla="*/ 1652973 w 2696606"/>
                <a:gd name="connsiteY2" fmla="*/ 261362 h 2428424"/>
                <a:gd name="connsiteX3" fmla="*/ 1710609 w 2696606"/>
                <a:gd name="connsiteY3" fmla="*/ 246542 h 2428424"/>
                <a:gd name="connsiteX4" fmla="*/ 1875991 w 2696606"/>
                <a:gd name="connsiteY4" fmla="*/ 229870 h 2428424"/>
                <a:gd name="connsiteX5" fmla="*/ 2696606 w 2696606"/>
                <a:gd name="connsiteY5" fmla="*/ 1050485 h 2428424"/>
                <a:gd name="connsiteX6" fmla="*/ 2334805 w 2696606"/>
                <a:gd name="connsiteY6" fmla="*/ 1730952 h 2428424"/>
                <a:gd name="connsiteX7" fmla="*/ 2266734 w 2696606"/>
                <a:gd name="connsiteY7" fmla="*/ 1767900 h 2428424"/>
                <a:gd name="connsiteX8" fmla="*/ 2253313 w 2696606"/>
                <a:gd name="connsiteY8" fmla="*/ 1820096 h 2428424"/>
                <a:gd name="connsiteX9" fmla="*/ 1954145 w 2696606"/>
                <a:gd name="connsiteY9" fmla="*/ 2427946 h 2428424"/>
                <a:gd name="connsiteX10" fmla="*/ 1313284 w 2696606"/>
                <a:gd name="connsiteY10" fmla="*/ 1873054 h 2428424"/>
                <a:gd name="connsiteX11" fmla="*/ 385540 w 2696606"/>
                <a:gd name="connsiteY11" fmla="*/ 2132557 h 2428424"/>
                <a:gd name="connsiteX12" fmla="*/ 18224 w 2696606"/>
                <a:gd name="connsiteY12" fmla="*/ 1618313 h 2428424"/>
                <a:gd name="connsiteX13" fmla="*/ 234761 w 2696606"/>
                <a:gd name="connsiteY13" fmla="*/ 820615 h 2428424"/>
                <a:gd name="connsiteX14" fmla="*/ 1055376 w 2696606"/>
                <a:gd name="connsiteY14" fmla="*/ 0 h 2428424"/>
                <a:gd name="connsiteX0" fmla="*/ 1055376 w 2696606"/>
                <a:gd name="connsiteY0" fmla="*/ 0 h 2428424"/>
                <a:gd name="connsiteX1" fmla="*/ 1635639 w 2696606"/>
                <a:gd name="connsiteY1" fmla="*/ 240353 h 2428424"/>
                <a:gd name="connsiteX2" fmla="*/ 1652973 w 2696606"/>
                <a:gd name="connsiteY2" fmla="*/ 261362 h 2428424"/>
                <a:gd name="connsiteX3" fmla="*/ 1710609 w 2696606"/>
                <a:gd name="connsiteY3" fmla="*/ 246542 h 2428424"/>
                <a:gd name="connsiteX4" fmla="*/ 1875991 w 2696606"/>
                <a:gd name="connsiteY4" fmla="*/ 229870 h 2428424"/>
                <a:gd name="connsiteX5" fmla="*/ 2696606 w 2696606"/>
                <a:gd name="connsiteY5" fmla="*/ 1050485 h 2428424"/>
                <a:gd name="connsiteX6" fmla="*/ 2334805 w 2696606"/>
                <a:gd name="connsiteY6" fmla="*/ 1730952 h 2428424"/>
                <a:gd name="connsiteX7" fmla="*/ 2266734 w 2696606"/>
                <a:gd name="connsiteY7" fmla="*/ 1767900 h 2428424"/>
                <a:gd name="connsiteX8" fmla="*/ 2253313 w 2696606"/>
                <a:gd name="connsiteY8" fmla="*/ 1820096 h 2428424"/>
                <a:gd name="connsiteX9" fmla="*/ 1954145 w 2696606"/>
                <a:gd name="connsiteY9" fmla="*/ 2427946 h 2428424"/>
                <a:gd name="connsiteX10" fmla="*/ 1313284 w 2696606"/>
                <a:gd name="connsiteY10" fmla="*/ 1873054 h 2428424"/>
                <a:gd name="connsiteX11" fmla="*/ 385540 w 2696606"/>
                <a:gd name="connsiteY11" fmla="*/ 2132557 h 2428424"/>
                <a:gd name="connsiteX12" fmla="*/ 18224 w 2696606"/>
                <a:gd name="connsiteY12" fmla="*/ 1618313 h 2428424"/>
                <a:gd name="connsiteX13" fmla="*/ 234761 w 2696606"/>
                <a:gd name="connsiteY13" fmla="*/ 820615 h 2428424"/>
                <a:gd name="connsiteX14" fmla="*/ 1055376 w 2696606"/>
                <a:gd name="connsiteY14" fmla="*/ 0 h 2428424"/>
                <a:gd name="connsiteX0" fmla="*/ 1055376 w 2696606"/>
                <a:gd name="connsiteY0" fmla="*/ 0 h 2428424"/>
                <a:gd name="connsiteX1" fmla="*/ 1635639 w 2696606"/>
                <a:gd name="connsiteY1" fmla="*/ 240353 h 2428424"/>
                <a:gd name="connsiteX2" fmla="*/ 1652973 w 2696606"/>
                <a:gd name="connsiteY2" fmla="*/ 261362 h 2428424"/>
                <a:gd name="connsiteX3" fmla="*/ 1710609 w 2696606"/>
                <a:gd name="connsiteY3" fmla="*/ 246542 h 2428424"/>
                <a:gd name="connsiteX4" fmla="*/ 1875991 w 2696606"/>
                <a:gd name="connsiteY4" fmla="*/ 229870 h 2428424"/>
                <a:gd name="connsiteX5" fmla="*/ 2696606 w 2696606"/>
                <a:gd name="connsiteY5" fmla="*/ 1050485 h 2428424"/>
                <a:gd name="connsiteX6" fmla="*/ 2334805 w 2696606"/>
                <a:gd name="connsiteY6" fmla="*/ 1730952 h 2428424"/>
                <a:gd name="connsiteX7" fmla="*/ 2266734 w 2696606"/>
                <a:gd name="connsiteY7" fmla="*/ 1767900 h 2428424"/>
                <a:gd name="connsiteX8" fmla="*/ 2253313 w 2696606"/>
                <a:gd name="connsiteY8" fmla="*/ 1820096 h 2428424"/>
                <a:gd name="connsiteX9" fmla="*/ 1954145 w 2696606"/>
                <a:gd name="connsiteY9" fmla="*/ 2427946 h 2428424"/>
                <a:gd name="connsiteX10" fmla="*/ 1313284 w 2696606"/>
                <a:gd name="connsiteY10" fmla="*/ 1873054 h 2428424"/>
                <a:gd name="connsiteX11" fmla="*/ 385540 w 2696606"/>
                <a:gd name="connsiteY11" fmla="*/ 2132557 h 2428424"/>
                <a:gd name="connsiteX12" fmla="*/ 18224 w 2696606"/>
                <a:gd name="connsiteY12" fmla="*/ 1618313 h 2428424"/>
                <a:gd name="connsiteX13" fmla="*/ 234761 w 2696606"/>
                <a:gd name="connsiteY13" fmla="*/ 820615 h 2428424"/>
                <a:gd name="connsiteX14" fmla="*/ 1055376 w 2696606"/>
                <a:gd name="connsiteY14" fmla="*/ 0 h 2428424"/>
                <a:gd name="connsiteX0" fmla="*/ 844361 w 2696606"/>
                <a:gd name="connsiteY0" fmla="*/ 0 h 2506578"/>
                <a:gd name="connsiteX1" fmla="*/ 1635639 w 2696606"/>
                <a:gd name="connsiteY1" fmla="*/ 318507 h 2506578"/>
                <a:gd name="connsiteX2" fmla="*/ 1652973 w 2696606"/>
                <a:gd name="connsiteY2" fmla="*/ 339516 h 2506578"/>
                <a:gd name="connsiteX3" fmla="*/ 1710609 w 2696606"/>
                <a:gd name="connsiteY3" fmla="*/ 324696 h 2506578"/>
                <a:gd name="connsiteX4" fmla="*/ 1875991 w 2696606"/>
                <a:gd name="connsiteY4" fmla="*/ 308024 h 2506578"/>
                <a:gd name="connsiteX5" fmla="*/ 2696606 w 2696606"/>
                <a:gd name="connsiteY5" fmla="*/ 1128639 h 2506578"/>
                <a:gd name="connsiteX6" fmla="*/ 2334805 w 2696606"/>
                <a:gd name="connsiteY6" fmla="*/ 1809106 h 2506578"/>
                <a:gd name="connsiteX7" fmla="*/ 2266734 w 2696606"/>
                <a:gd name="connsiteY7" fmla="*/ 1846054 h 2506578"/>
                <a:gd name="connsiteX8" fmla="*/ 2253313 w 2696606"/>
                <a:gd name="connsiteY8" fmla="*/ 1898250 h 2506578"/>
                <a:gd name="connsiteX9" fmla="*/ 1954145 w 2696606"/>
                <a:gd name="connsiteY9" fmla="*/ 2506100 h 2506578"/>
                <a:gd name="connsiteX10" fmla="*/ 1313284 w 2696606"/>
                <a:gd name="connsiteY10" fmla="*/ 1951208 h 2506578"/>
                <a:gd name="connsiteX11" fmla="*/ 385540 w 2696606"/>
                <a:gd name="connsiteY11" fmla="*/ 2210711 h 2506578"/>
                <a:gd name="connsiteX12" fmla="*/ 18224 w 2696606"/>
                <a:gd name="connsiteY12" fmla="*/ 1696467 h 2506578"/>
                <a:gd name="connsiteX13" fmla="*/ 234761 w 2696606"/>
                <a:gd name="connsiteY13" fmla="*/ 898769 h 2506578"/>
                <a:gd name="connsiteX14" fmla="*/ 844361 w 2696606"/>
                <a:gd name="connsiteY14" fmla="*/ 0 h 2506578"/>
                <a:gd name="connsiteX0" fmla="*/ 844361 w 2696606"/>
                <a:gd name="connsiteY0" fmla="*/ 0 h 2506578"/>
                <a:gd name="connsiteX1" fmla="*/ 1635639 w 2696606"/>
                <a:gd name="connsiteY1" fmla="*/ 318507 h 2506578"/>
                <a:gd name="connsiteX2" fmla="*/ 1652973 w 2696606"/>
                <a:gd name="connsiteY2" fmla="*/ 339516 h 2506578"/>
                <a:gd name="connsiteX3" fmla="*/ 1710609 w 2696606"/>
                <a:gd name="connsiteY3" fmla="*/ 324696 h 2506578"/>
                <a:gd name="connsiteX4" fmla="*/ 1875991 w 2696606"/>
                <a:gd name="connsiteY4" fmla="*/ 308024 h 2506578"/>
                <a:gd name="connsiteX5" fmla="*/ 2696606 w 2696606"/>
                <a:gd name="connsiteY5" fmla="*/ 1128639 h 2506578"/>
                <a:gd name="connsiteX6" fmla="*/ 2334805 w 2696606"/>
                <a:gd name="connsiteY6" fmla="*/ 1809106 h 2506578"/>
                <a:gd name="connsiteX7" fmla="*/ 2266734 w 2696606"/>
                <a:gd name="connsiteY7" fmla="*/ 1846054 h 2506578"/>
                <a:gd name="connsiteX8" fmla="*/ 2253313 w 2696606"/>
                <a:gd name="connsiteY8" fmla="*/ 1898250 h 2506578"/>
                <a:gd name="connsiteX9" fmla="*/ 1954145 w 2696606"/>
                <a:gd name="connsiteY9" fmla="*/ 2506100 h 2506578"/>
                <a:gd name="connsiteX10" fmla="*/ 1313284 w 2696606"/>
                <a:gd name="connsiteY10" fmla="*/ 1951208 h 2506578"/>
                <a:gd name="connsiteX11" fmla="*/ 385540 w 2696606"/>
                <a:gd name="connsiteY11" fmla="*/ 2210711 h 2506578"/>
                <a:gd name="connsiteX12" fmla="*/ 18224 w 2696606"/>
                <a:gd name="connsiteY12" fmla="*/ 1696467 h 2506578"/>
                <a:gd name="connsiteX13" fmla="*/ 234761 w 2696606"/>
                <a:gd name="connsiteY13" fmla="*/ 898769 h 2506578"/>
                <a:gd name="connsiteX14" fmla="*/ 844361 w 2696606"/>
                <a:gd name="connsiteY14" fmla="*/ 0 h 2506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696606" h="2506578">
                  <a:moveTo>
                    <a:pt x="844361" y="0"/>
                  </a:moveTo>
                  <a:cubicBezTo>
                    <a:pt x="2196384" y="1391139"/>
                    <a:pt x="1487137" y="170005"/>
                    <a:pt x="1635639" y="318507"/>
                  </a:cubicBezTo>
                  <a:lnTo>
                    <a:pt x="1652973" y="339516"/>
                  </a:lnTo>
                  <a:lnTo>
                    <a:pt x="1710609" y="324696"/>
                  </a:lnTo>
                  <a:cubicBezTo>
                    <a:pt x="1764029" y="313765"/>
                    <a:pt x="1819340" y="308024"/>
                    <a:pt x="1875991" y="308024"/>
                  </a:cubicBezTo>
                  <a:cubicBezTo>
                    <a:pt x="2329204" y="308024"/>
                    <a:pt x="2696606" y="675426"/>
                    <a:pt x="2696606" y="1128639"/>
                  </a:cubicBezTo>
                  <a:cubicBezTo>
                    <a:pt x="2696606" y="1411897"/>
                    <a:pt x="2553090" y="1661635"/>
                    <a:pt x="2334805" y="1809106"/>
                  </a:cubicBezTo>
                  <a:lnTo>
                    <a:pt x="2266734" y="1846054"/>
                  </a:lnTo>
                  <a:lnTo>
                    <a:pt x="2253313" y="1898250"/>
                  </a:lnTo>
                  <a:cubicBezTo>
                    <a:pt x="2149414" y="2232296"/>
                    <a:pt x="2110816" y="2497274"/>
                    <a:pt x="1954145" y="2506100"/>
                  </a:cubicBezTo>
                  <a:cubicBezTo>
                    <a:pt x="1797474" y="2514926"/>
                    <a:pt x="1313284" y="2404421"/>
                    <a:pt x="1313284" y="1951208"/>
                  </a:cubicBezTo>
                  <a:cubicBezTo>
                    <a:pt x="1314046" y="1936109"/>
                    <a:pt x="601383" y="2253168"/>
                    <a:pt x="385540" y="2210711"/>
                  </a:cubicBezTo>
                  <a:cubicBezTo>
                    <a:pt x="169697" y="2168254"/>
                    <a:pt x="-68291" y="1929907"/>
                    <a:pt x="18224" y="1696467"/>
                  </a:cubicBezTo>
                  <a:cubicBezTo>
                    <a:pt x="104739" y="1463027"/>
                    <a:pt x="477038" y="1221104"/>
                    <a:pt x="234761" y="898769"/>
                  </a:cubicBezTo>
                  <a:cubicBezTo>
                    <a:pt x="-109116" y="375217"/>
                    <a:pt x="391148" y="0"/>
                    <a:pt x="844361" y="0"/>
                  </a:cubicBezTo>
                  <a:close/>
                </a:path>
              </a:pathLst>
            </a:custGeom>
            <a:gradFill>
              <a:gsLst>
                <a:gs pos="0">
                  <a:srgbClr val="125286"/>
                </a:gs>
                <a:gs pos="100000">
                  <a:srgbClr val="2195F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字魂59号-创粗黑" panose="00000500000000000000" pitchFamily="2" charset="-122"/>
              </a:endParaRPr>
            </a:p>
          </p:txBody>
        </p:sp>
      </p:grpSp>
      <p:pic>
        <p:nvPicPr>
          <p:cNvPr id="48" name="Picture 47" descr="华中科技大学.png"/>
          <p:cNvPicPr>
            <a:picLocks noChangeAspect="1"/>
          </p:cNvPicPr>
          <p:nvPr/>
        </p:nvPicPr>
        <p:blipFill>
          <a:blip r:embed="rId5"/>
          <a:stretch>
            <a:fillRect/>
          </a:stretch>
        </p:blipFill>
        <p:spPr>
          <a:xfrm>
            <a:off x="10282827" y="172834"/>
            <a:ext cx="1756624" cy="385828"/>
          </a:xfrm>
          <a:prstGeom prst="rect">
            <a:avLst/>
          </a:prstGeom>
        </p:spPr>
      </p:pic>
    </p:spTree>
    <p:extLst>
      <p:ext uri="{BB962C8B-B14F-4D97-AF65-F5344CB8AC3E}">
        <p14:creationId xmlns:p14="http://schemas.microsoft.com/office/powerpoint/2010/main" val="996142694"/>
      </p:ext>
    </p:extLst>
  </p:cSld>
  <p:clrMapOvr>
    <a:masterClrMapping/>
  </p:clrMapOvr>
  <mc:AlternateContent xmlns:mc="http://schemas.openxmlformats.org/markup-compatibility/2006" xmlns:p14="http://schemas.microsoft.com/office/powerpoint/2010/main">
    <mc:Choice Requires="p14">
      <p:transition spd="slow" p14:dur="1750" advClick="0" advTm="3000">
        <p:random/>
      </p:transition>
    </mc:Choice>
    <mc:Fallback xmlns="">
      <p:transition spd="slow" advClick="0" advTm="3000">
        <p:random/>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文明城市"/>
</p:tagLst>
</file>

<file path=ppt/theme/theme1.xml><?xml version="1.0" encoding="utf-8"?>
<a:theme xmlns:a="http://schemas.openxmlformats.org/drawingml/2006/main" name="包图主题2">
  <a:themeElements>
    <a:clrScheme name="自定义 179">
      <a:dk1>
        <a:srgbClr val="000000"/>
      </a:dk1>
      <a:lt1>
        <a:srgbClr val="FFFFFF"/>
      </a:lt1>
      <a:dk2>
        <a:srgbClr val="768395"/>
      </a:dk2>
      <a:lt2>
        <a:srgbClr val="F0F0F0"/>
      </a:lt2>
      <a:accent1>
        <a:srgbClr val="FF5049"/>
      </a:accent1>
      <a:accent2>
        <a:srgbClr val="FFA100"/>
      </a:accent2>
      <a:accent3>
        <a:srgbClr val="4862F4"/>
      </a:accent3>
      <a:accent4>
        <a:srgbClr val="FDC800"/>
      </a:accent4>
      <a:accent5>
        <a:srgbClr val="A6A6A6"/>
      </a:accent5>
      <a:accent6>
        <a:srgbClr val="C5C5C5"/>
      </a:accent6>
      <a:hlink>
        <a:srgbClr val="046DA3"/>
      </a:hlink>
      <a:folHlink>
        <a:srgbClr val="BFBFBF"/>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包图主题2" id="{50CFA792-C506-47E4-B272-6A6183483AB3}" vid="{CC1AE437-2F7F-4319-9F22-408F5F8C346F}"/>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自定义 179">
    <a:dk1>
      <a:srgbClr val="000000"/>
    </a:dk1>
    <a:lt1>
      <a:srgbClr val="FFFFFF"/>
    </a:lt1>
    <a:dk2>
      <a:srgbClr val="768395"/>
    </a:dk2>
    <a:lt2>
      <a:srgbClr val="F0F0F0"/>
    </a:lt2>
    <a:accent1>
      <a:srgbClr val="FF5049"/>
    </a:accent1>
    <a:accent2>
      <a:srgbClr val="FFA100"/>
    </a:accent2>
    <a:accent3>
      <a:srgbClr val="4862F4"/>
    </a:accent3>
    <a:accent4>
      <a:srgbClr val="FDC800"/>
    </a:accent4>
    <a:accent5>
      <a:srgbClr val="A6A6A6"/>
    </a:accent5>
    <a:accent6>
      <a:srgbClr val="C5C5C5"/>
    </a:accent6>
    <a:hlink>
      <a:srgbClr val="046DA3"/>
    </a:hlink>
    <a:folHlink>
      <a:srgbClr val="BFBFBF"/>
    </a:folHlink>
  </a:clrScheme>
</a:themeOverride>
</file>

<file path=ppt/theme/themeOverride10.xml><?xml version="1.0" encoding="utf-8"?>
<a:themeOverride xmlns:a="http://schemas.openxmlformats.org/drawingml/2006/main">
  <a:clrScheme name="自定义 179">
    <a:dk1>
      <a:srgbClr val="000000"/>
    </a:dk1>
    <a:lt1>
      <a:srgbClr val="FFFFFF"/>
    </a:lt1>
    <a:dk2>
      <a:srgbClr val="768395"/>
    </a:dk2>
    <a:lt2>
      <a:srgbClr val="F0F0F0"/>
    </a:lt2>
    <a:accent1>
      <a:srgbClr val="FF5049"/>
    </a:accent1>
    <a:accent2>
      <a:srgbClr val="FFA100"/>
    </a:accent2>
    <a:accent3>
      <a:srgbClr val="4862F4"/>
    </a:accent3>
    <a:accent4>
      <a:srgbClr val="FDC800"/>
    </a:accent4>
    <a:accent5>
      <a:srgbClr val="A6A6A6"/>
    </a:accent5>
    <a:accent6>
      <a:srgbClr val="C5C5C5"/>
    </a:accent6>
    <a:hlink>
      <a:srgbClr val="046DA3"/>
    </a:hlink>
    <a:folHlink>
      <a:srgbClr val="BFBFBF"/>
    </a:folHlink>
  </a:clrScheme>
</a:themeOverride>
</file>

<file path=ppt/theme/themeOverride11.xml><?xml version="1.0" encoding="utf-8"?>
<a:themeOverride xmlns:a="http://schemas.openxmlformats.org/drawingml/2006/main">
  <a:clrScheme name="自定义 179">
    <a:dk1>
      <a:srgbClr val="000000"/>
    </a:dk1>
    <a:lt1>
      <a:srgbClr val="FFFFFF"/>
    </a:lt1>
    <a:dk2>
      <a:srgbClr val="768395"/>
    </a:dk2>
    <a:lt2>
      <a:srgbClr val="F0F0F0"/>
    </a:lt2>
    <a:accent1>
      <a:srgbClr val="FF5049"/>
    </a:accent1>
    <a:accent2>
      <a:srgbClr val="FFA100"/>
    </a:accent2>
    <a:accent3>
      <a:srgbClr val="4862F4"/>
    </a:accent3>
    <a:accent4>
      <a:srgbClr val="FDC800"/>
    </a:accent4>
    <a:accent5>
      <a:srgbClr val="A6A6A6"/>
    </a:accent5>
    <a:accent6>
      <a:srgbClr val="C5C5C5"/>
    </a:accent6>
    <a:hlink>
      <a:srgbClr val="046DA3"/>
    </a:hlink>
    <a:folHlink>
      <a:srgbClr val="BFBFBF"/>
    </a:folHlink>
  </a:clrScheme>
</a:themeOverride>
</file>

<file path=ppt/theme/themeOverride12.xml><?xml version="1.0" encoding="utf-8"?>
<a:themeOverride xmlns:a="http://schemas.openxmlformats.org/drawingml/2006/main">
  <a:clrScheme name="自定义 179">
    <a:dk1>
      <a:srgbClr val="000000"/>
    </a:dk1>
    <a:lt1>
      <a:srgbClr val="FFFFFF"/>
    </a:lt1>
    <a:dk2>
      <a:srgbClr val="768395"/>
    </a:dk2>
    <a:lt2>
      <a:srgbClr val="F0F0F0"/>
    </a:lt2>
    <a:accent1>
      <a:srgbClr val="FF5049"/>
    </a:accent1>
    <a:accent2>
      <a:srgbClr val="FFA100"/>
    </a:accent2>
    <a:accent3>
      <a:srgbClr val="4862F4"/>
    </a:accent3>
    <a:accent4>
      <a:srgbClr val="FDC800"/>
    </a:accent4>
    <a:accent5>
      <a:srgbClr val="A6A6A6"/>
    </a:accent5>
    <a:accent6>
      <a:srgbClr val="C5C5C5"/>
    </a:accent6>
    <a:hlink>
      <a:srgbClr val="046DA3"/>
    </a:hlink>
    <a:folHlink>
      <a:srgbClr val="BFBFBF"/>
    </a:folHlink>
  </a:clrScheme>
</a:themeOverride>
</file>

<file path=ppt/theme/themeOverride13.xml><?xml version="1.0" encoding="utf-8"?>
<a:themeOverride xmlns:a="http://schemas.openxmlformats.org/drawingml/2006/main">
  <a:clrScheme name="自定义 179">
    <a:dk1>
      <a:srgbClr val="000000"/>
    </a:dk1>
    <a:lt1>
      <a:srgbClr val="FFFFFF"/>
    </a:lt1>
    <a:dk2>
      <a:srgbClr val="768395"/>
    </a:dk2>
    <a:lt2>
      <a:srgbClr val="F0F0F0"/>
    </a:lt2>
    <a:accent1>
      <a:srgbClr val="FF5049"/>
    </a:accent1>
    <a:accent2>
      <a:srgbClr val="FFA100"/>
    </a:accent2>
    <a:accent3>
      <a:srgbClr val="4862F4"/>
    </a:accent3>
    <a:accent4>
      <a:srgbClr val="FDC800"/>
    </a:accent4>
    <a:accent5>
      <a:srgbClr val="A6A6A6"/>
    </a:accent5>
    <a:accent6>
      <a:srgbClr val="C5C5C5"/>
    </a:accent6>
    <a:hlink>
      <a:srgbClr val="046DA3"/>
    </a:hlink>
    <a:folHlink>
      <a:srgbClr val="BFBFBF"/>
    </a:folHlink>
  </a:clrScheme>
</a:themeOverride>
</file>

<file path=ppt/theme/themeOverride14.xml><?xml version="1.0" encoding="utf-8"?>
<a:themeOverride xmlns:a="http://schemas.openxmlformats.org/drawingml/2006/main">
  <a:clrScheme name="自定义 179">
    <a:dk1>
      <a:srgbClr val="000000"/>
    </a:dk1>
    <a:lt1>
      <a:srgbClr val="FFFFFF"/>
    </a:lt1>
    <a:dk2>
      <a:srgbClr val="768395"/>
    </a:dk2>
    <a:lt2>
      <a:srgbClr val="F0F0F0"/>
    </a:lt2>
    <a:accent1>
      <a:srgbClr val="FF5049"/>
    </a:accent1>
    <a:accent2>
      <a:srgbClr val="FFA100"/>
    </a:accent2>
    <a:accent3>
      <a:srgbClr val="4862F4"/>
    </a:accent3>
    <a:accent4>
      <a:srgbClr val="FDC800"/>
    </a:accent4>
    <a:accent5>
      <a:srgbClr val="A6A6A6"/>
    </a:accent5>
    <a:accent6>
      <a:srgbClr val="C5C5C5"/>
    </a:accent6>
    <a:hlink>
      <a:srgbClr val="046DA3"/>
    </a:hlink>
    <a:folHlink>
      <a:srgbClr val="BFBFBF"/>
    </a:folHlink>
  </a:clrScheme>
</a:themeOverride>
</file>

<file path=ppt/theme/themeOverride15.xml><?xml version="1.0" encoding="utf-8"?>
<a:themeOverride xmlns:a="http://schemas.openxmlformats.org/drawingml/2006/main">
  <a:clrScheme name="自定义 179">
    <a:dk1>
      <a:srgbClr val="000000"/>
    </a:dk1>
    <a:lt1>
      <a:srgbClr val="FFFFFF"/>
    </a:lt1>
    <a:dk2>
      <a:srgbClr val="768395"/>
    </a:dk2>
    <a:lt2>
      <a:srgbClr val="F0F0F0"/>
    </a:lt2>
    <a:accent1>
      <a:srgbClr val="FF5049"/>
    </a:accent1>
    <a:accent2>
      <a:srgbClr val="FFA100"/>
    </a:accent2>
    <a:accent3>
      <a:srgbClr val="4862F4"/>
    </a:accent3>
    <a:accent4>
      <a:srgbClr val="FDC800"/>
    </a:accent4>
    <a:accent5>
      <a:srgbClr val="A6A6A6"/>
    </a:accent5>
    <a:accent6>
      <a:srgbClr val="C5C5C5"/>
    </a:accent6>
    <a:hlink>
      <a:srgbClr val="046DA3"/>
    </a:hlink>
    <a:folHlink>
      <a:srgbClr val="BFBFBF"/>
    </a:folHlink>
  </a:clrScheme>
</a:themeOverride>
</file>

<file path=ppt/theme/themeOverride2.xml><?xml version="1.0" encoding="utf-8"?>
<a:themeOverride xmlns:a="http://schemas.openxmlformats.org/drawingml/2006/main">
  <a:clrScheme name="自定义 179">
    <a:dk1>
      <a:srgbClr val="000000"/>
    </a:dk1>
    <a:lt1>
      <a:srgbClr val="FFFFFF"/>
    </a:lt1>
    <a:dk2>
      <a:srgbClr val="768395"/>
    </a:dk2>
    <a:lt2>
      <a:srgbClr val="F0F0F0"/>
    </a:lt2>
    <a:accent1>
      <a:srgbClr val="FF5049"/>
    </a:accent1>
    <a:accent2>
      <a:srgbClr val="FFA100"/>
    </a:accent2>
    <a:accent3>
      <a:srgbClr val="4862F4"/>
    </a:accent3>
    <a:accent4>
      <a:srgbClr val="FDC800"/>
    </a:accent4>
    <a:accent5>
      <a:srgbClr val="A6A6A6"/>
    </a:accent5>
    <a:accent6>
      <a:srgbClr val="C5C5C5"/>
    </a:accent6>
    <a:hlink>
      <a:srgbClr val="046DA3"/>
    </a:hlink>
    <a:folHlink>
      <a:srgbClr val="BFBFBF"/>
    </a:folHlink>
  </a:clrScheme>
</a:themeOverride>
</file>

<file path=ppt/theme/themeOverride3.xml><?xml version="1.0" encoding="utf-8"?>
<a:themeOverride xmlns:a="http://schemas.openxmlformats.org/drawingml/2006/main">
  <a:clrScheme name="自定义 179">
    <a:dk1>
      <a:srgbClr val="000000"/>
    </a:dk1>
    <a:lt1>
      <a:srgbClr val="FFFFFF"/>
    </a:lt1>
    <a:dk2>
      <a:srgbClr val="768395"/>
    </a:dk2>
    <a:lt2>
      <a:srgbClr val="F0F0F0"/>
    </a:lt2>
    <a:accent1>
      <a:srgbClr val="FF5049"/>
    </a:accent1>
    <a:accent2>
      <a:srgbClr val="FFA100"/>
    </a:accent2>
    <a:accent3>
      <a:srgbClr val="4862F4"/>
    </a:accent3>
    <a:accent4>
      <a:srgbClr val="FDC800"/>
    </a:accent4>
    <a:accent5>
      <a:srgbClr val="A6A6A6"/>
    </a:accent5>
    <a:accent6>
      <a:srgbClr val="C5C5C5"/>
    </a:accent6>
    <a:hlink>
      <a:srgbClr val="046DA3"/>
    </a:hlink>
    <a:folHlink>
      <a:srgbClr val="BFBFBF"/>
    </a:folHlink>
  </a:clrScheme>
</a:themeOverride>
</file>

<file path=ppt/theme/themeOverride4.xml><?xml version="1.0" encoding="utf-8"?>
<a:themeOverride xmlns:a="http://schemas.openxmlformats.org/drawingml/2006/main">
  <a:clrScheme name="自定义 179">
    <a:dk1>
      <a:srgbClr val="000000"/>
    </a:dk1>
    <a:lt1>
      <a:srgbClr val="FFFFFF"/>
    </a:lt1>
    <a:dk2>
      <a:srgbClr val="768395"/>
    </a:dk2>
    <a:lt2>
      <a:srgbClr val="F0F0F0"/>
    </a:lt2>
    <a:accent1>
      <a:srgbClr val="FF5049"/>
    </a:accent1>
    <a:accent2>
      <a:srgbClr val="FFA100"/>
    </a:accent2>
    <a:accent3>
      <a:srgbClr val="4862F4"/>
    </a:accent3>
    <a:accent4>
      <a:srgbClr val="FDC800"/>
    </a:accent4>
    <a:accent5>
      <a:srgbClr val="A6A6A6"/>
    </a:accent5>
    <a:accent6>
      <a:srgbClr val="C5C5C5"/>
    </a:accent6>
    <a:hlink>
      <a:srgbClr val="046DA3"/>
    </a:hlink>
    <a:folHlink>
      <a:srgbClr val="BFBFBF"/>
    </a:folHlink>
  </a:clrScheme>
</a:themeOverride>
</file>

<file path=ppt/theme/themeOverride5.xml><?xml version="1.0" encoding="utf-8"?>
<a:themeOverride xmlns:a="http://schemas.openxmlformats.org/drawingml/2006/main">
  <a:clrScheme name="自定义 179">
    <a:dk1>
      <a:srgbClr val="000000"/>
    </a:dk1>
    <a:lt1>
      <a:srgbClr val="FFFFFF"/>
    </a:lt1>
    <a:dk2>
      <a:srgbClr val="768395"/>
    </a:dk2>
    <a:lt2>
      <a:srgbClr val="F0F0F0"/>
    </a:lt2>
    <a:accent1>
      <a:srgbClr val="FF5049"/>
    </a:accent1>
    <a:accent2>
      <a:srgbClr val="FFA100"/>
    </a:accent2>
    <a:accent3>
      <a:srgbClr val="4862F4"/>
    </a:accent3>
    <a:accent4>
      <a:srgbClr val="FDC800"/>
    </a:accent4>
    <a:accent5>
      <a:srgbClr val="A6A6A6"/>
    </a:accent5>
    <a:accent6>
      <a:srgbClr val="C5C5C5"/>
    </a:accent6>
    <a:hlink>
      <a:srgbClr val="046DA3"/>
    </a:hlink>
    <a:folHlink>
      <a:srgbClr val="BFBFBF"/>
    </a:folHlink>
  </a:clrScheme>
</a:themeOverride>
</file>

<file path=ppt/theme/themeOverride6.xml><?xml version="1.0" encoding="utf-8"?>
<a:themeOverride xmlns:a="http://schemas.openxmlformats.org/drawingml/2006/main">
  <a:clrScheme name="自定义 179">
    <a:dk1>
      <a:srgbClr val="000000"/>
    </a:dk1>
    <a:lt1>
      <a:srgbClr val="FFFFFF"/>
    </a:lt1>
    <a:dk2>
      <a:srgbClr val="768395"/>
    </a:dk2>
    <a:lt2>
      <a:srgbClr val="F0F0F0"/>
    </a:lt2>
    <a:accent1>
      <a:srgbClr val="FF5049"/>
    </a:accent1>
    <a:accent2>
      <a:srgbClr val="FFA100"/>
    </a:accent2>
    <a:accent3>
      <a:srgbClr val="4862F4"/>
    </a:accent3>
    <a:accent4>
      <a:srgbClr val="FDC800"/>
    </a:accent4>
    <a:accent5>
      <a:srgbClr val="A6A6A6"/>
    </a:accent5>
    <a:accent6>
      <a:srgbClr val="C5C5C5"/>
    </a:accent6>
    <a:hlink>
      <a:srgbClr val="046DA3"/>
    </a:hlink>
    <a:folHlink>
      <a:srgbClr val="BFBFBF"/>
    </a:folHlink>
  </a:clrScheme>
</a:themeOverride>
</file>

<file path=ppt/theme/themeOverride7.xml><?xml version="1.0" encoding="utf-8"?>
<a:themeOverride xmlns:a="http://schemas.openxmlformats.org/drawingml/2006/main">
  <a:clrScheme name="自定义 179">
    <a:dk1>
      <a:srgbClr val="000000"/>
    </a:dk1>
    <a:lt1>
      <a:srgbClr val="FFFFFF"/>
    </a:lt1>
    <a:dk2>
      <a:srgbClr val="768395"/>
    </a:dk2>
    <a:lt2>
      <a:srgbClr val="F0F0F0"/>
    </a:lt2>
    <a:accent1>
      <a:srgbClr val="FF5049"/>
    </a:accent1>
    <a:accent2>
      <a:srgbClr val="FFA100"/>
    </a:accent2>
    <a:accent3>
      <a:srgbClr val="4862F4"/>
    </a:accent3>
    <a:accent4>
      <a:srgbClr val="FDC800"/>
    </a:accent4>
    <a:accent5>
      <a:srgbClr val="A6A6A6"/>
    </a:accent5>
    <a:accent6>
      <a:srgbClr val="C5C5C5"/>
    </a:accent6>
    <a:hlink>
      <a:srgbClr val="046DA3"/>
    </a:hlink>
    <a:folHlink>
      <a:srgbClr val="BFBFBF"/>
    </a:folHlink>
  </a:clrScheme>
</a:themeOverride>
</file>

<file path=ppt/theme/themeOverride8.xml><?xml version="1.0" encoding="utf-8"?>
<a:themeOverride xmlns:a="http://schemas.openxmlformats.org/drawingml/2006/main">
  <a:clrScheme name="自定义 179">
    <a:dk1>
      <a:srgbClr val="000000"/>
    </a:dk1>
    <a:lt1>
      <a:srgbClr val="FFFFFF"/>
    </a:lt1>
    <a:dk2>
      <a:srgbClr val="768395"/>
    </a:dk2>
    <a:lt2>
      <a:srgbClr val="F0F0F0"/>
    </a:lt2>
    <a:accent1>
      <a:srgbClr val="FF5049"/>
    </a:accent1>
    <a:accent2>
      <a:srgbClr val="FFA100"/>
    </a:accent2>
    <a:accent3>
      <a:srgbClr val="4862F4"/>
    </a:accent3>
    <a:accent4>
      <a:srgbClr val="FDC800"/>
    </a:accent4>
    <a:accent5>
      <a:srgbClr val="A6A6A6"/>
    </a:accent5>
    <a:accent6>
      <a:srgbClr val="C5C5C5"/>
    </a:accent6>
    <a:hlink>
      <a:srgbClr val="046DA3"/>
    </a:hlink>
    <a:folHlink>
      <a:srgbClr val="BFBFBF"/>
    </a:folHlink>
  </a:clrScheme>
</a:themeOverride>
</file>

<file path=ppt/theme/themeOverride9.xml><?xml version="1.0" encoding="utf-8"?>
<a:themeOverride xmlns:a="http://schemas.openxmlformats.org/drawingml/2006/main">
  <a:clrScheme name="自定义 179">
    <a:dk1>
      <a:srgbClr val="000000"/>
    </a:dk1>
    <a:lt1>
      <a:srgbClr val="FFFFFF"/>
    </a:lt1>
    <a:dk2>
      <a:srgbClr val="768395"/>
    </a:dk2>
    <a:lt2>
      <a:srgbClr val="F0F0F0"/>
    </a:lt2>
    <a:accent1>
      <a:srgbClr val="FF5049"/>
    </a:accent1>
    <a:accent2>
      <a:srgbClr val="FFA100"/>
    </a:accent2>
    <a:accent3>
      <a:srgbClr val="4862F4"/>
    </a:accent3>
    <a:accent4>
      <a:srgbClr val="FDC800"/>
    </a:accent4>
    <a:accent5>
      <a:srgbClr val="A6A6A6"/>
    </a:accent5>
    <a:accent6>
      <a:srgbClr val="C5C5C5"/>
    </a:accent6>
    <a:hlink>
      <a:srgbClr val="046DA3"/>
    </a:hlink>
    <a:folHlink>
      <a:srgbClr val="BFBFBF"/>
    </a:folHlink>
  </a:clrScheme>
</a:themeOverride>
</file>

<file path=docProps/app.xml><?xml version="1.0" encoding="utf-8"?>
<Properties xmlns="http://schemas.openxmlformats.org/officeDocument/2006/extended-properties" xmlns:vt="http://schemas.openxmlformats.org/officeDocument/2006/docPropsVTypes">
  <Template>包图主题2</Template>
  <TotalTime>672</TotalTime>
  <Words>2272</Words>
  <Application>Microsoft Office PowerPoint</Application>
  <PresentationFormat>宽屏</PresentationFormat>
  <Paragraphs>318</Paragraphs>
  <Slides>25</Slides>
  <Notes>20</Notes>
  <HiddenSlides>0</HiddenSlides>
  <MMClips>0</MMClips>
  <ScaleCrop>false</ScaleCrop>
  <HeadingPairs>
    <vt:vector size="8" baseType="variant">
      <vt:variant>
        <vt:lpstr>已用的字体</vt:lpstr>
      </vt:variant>
      <vt:variant>
        <vt:i4>4</vt:i4>
      </vt:variant>
      <vt:variant>
        <vt:lpstr>主题</vt:lpstr>
      </vt:variant>
      <vt:variant>
        <vt:i4>1</vt:i4>
      </vt:variant>
      <vt:variant>
        <vt:lpstr>嵌入 OLE 服务器</vt:lpstr>
      </vt:variant>
      <vt:variant>
        <vt:i4>0</vt:i4>
      </vt:variant>
      <vt:variant>
        <vt:lpstr>幻灯片标题</vt:lpstr>
      </vt:variant>
      <vt:variant>
        <vt:i4>25</vt:i4>
      </vt:variant>
    </vt:vector>
  </HeadingPairs>
  <TitlesOfParts>
    <vt:vector size="30" baseType="lpstr">
      <vt:lpstr>字魂59号-创粗黑</vt:lpstr>
      <vt:lpstr>Agency FB</vt:lpstr>
      <vt:lpstr>Arial</vt:lpstr>
      <vt:lpstr>Calibri</vt:lpstr>
      <vt:lpstr>包图主题2</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文明城市</dc:title>
  <dc:creator>逆流的小鱼</dc:creator>
  <cp:lastModifiedBy>1 pompeya</cp:lastModifiedBy>
  <cp:revision>62</cp:revision>
  <dcterms:created xsi:type="dcterms:W3CDTF">2017-09-19T03:01:22Z</dcterms:created>
  <dcterms:modified xsi:type="dcterms:W3CDTF">2025-02-22T13:29:35Z</dcterms:modified>
</cp:coreProperties>
</file>